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cyber security incident we are going to talk about is the Twitter hack which </a:t>
            </a:r>
            <a:r>
              <a:rPr lang="en"/>
              <a:t>happened</a:t>
            </a:r>
            <a:r>
              <a:rPr lang="en"/>
              <a:t> mid - July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e63bfac2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e63bfac2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e63bfac2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e63bfac2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e63bfac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e63bfac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may have seen several twitter posts on 15th July from popluiarr accounts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e63bfac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e63bfac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e63bfac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e63bfac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Older tweet. The fake accounts sometimes have even the checkmark. You wouldn’t know it’s fake until you click the account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e63bfac2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e63bfac2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hackers disclosed their method to media/Vice which is surprising and was a stunt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e63bfac2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e63bfac2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With the tool, the hacker changed confirmation email of an account which let them reset the account password and gain access.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e63bfac2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e63bfac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e63bfac2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e63bfac2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63bfac2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63bfac2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8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Hack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24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Ajayakumar, Leoul Tadesse</a:t>
            </a:r>
            <a:endParaRPr/>
          </a:p>
        </p:txBody>
      </p:sp>
      <p:pic>
        <p:nvPicPr>
          <p:cNvPr descr="Twitter: A guide for parents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325" y="354900"/>
            <a:ext cx="1725350" cy="17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Connecting this incident to class topics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3471350" y="1672175"/>
            <a:ext cx="959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Paradox</a:t>
            </a:r>
            <a:endParaRPr b="1"/>
          </a:p>
        </p:txBody>
      </p:sp>
      <p:cxnSp>
        <p:nvCxnSpPr>
          <p:cNvPr id="114" name="Google Shape;114;p22"/>
          <p:cNvCxnSpPr>
            <a:stCxn id="113" idx="2"/>
          </p:cNvCxnSpPr>
          <p:nvPr/>
        </p:nvCxnSpPr>
        <p:spPr>
          <a:xfrm flipH="1">
            <a:off x="2942300" y="2003675"/>
            <a:ext cx="1008900" cy="8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2"/>
          <p:cNvCxnSpPr>
            <a:stCxn id="113" idx="2"/>
          </p:cNvCxnSpPr>
          <p:nvPr/>
        </p:nvCxnSpPr>
        <p:spPr>
          <a:xfrm>
            <a:off x="3951200" y="2003675"/>
            <a:ext cx="973500" cy="8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2"/>
          <p:cNvSpPr txBox="1"/>
          <p:nvPr/>
        </p:nvSpPr>
        <p:spPr>
          <a:xfrm>
            <a:off x="812650" y="3210275"/>
            <a:ext cx="2263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 valid accounts tweet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4572000" y="3122800"/>
            <a:ext cx="37605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 hackers from accessing or impersonating  accounts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Sources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“2020 Twitter Bitcoin Scam.” </a:t>
            </a:r>
            <a:r>
              <a:rPr i="1" lang="en" sz="1400"/>
              <a:t>Wikipedia</a:t>
            </a:r>
            <a:r>
              <a:rPr lang="en" sz="1400"/>
              <a:t>, Wikimedia Foundation, 25 Sept. 2020, en.wikipedia.org/wiki/2020_Twitter_bitcoin_scam.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“Who's Behind Wednesday's Epic Twitter Hack?” </a:t>
            </a:r>
            <a:r>
              <a:rPr i="1" lang="en" sz="1400"/>
              <a:t>Brian Krebs</a:t>
            </a:r>
            <a:r>
              <a:rPr lang="en" sz="1400"/>
              <a:t>, krebsonsecurity.com/2020/07/whos-behind-wednesdays-epic-twitter-hack/.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200"/>
              <a:t>Kifleswing. “Twitter Hackers Who Targeted Elon Musk and Others Received $121,000 in Bitcoin, Analysis Shows.” </a:t>
            </a:r>
            <a:r>
              <a:rPr i="1" lang="en" sz="1200"/>
              <a:t>CNBC</a:t>
            </a:r>
            <a:r>
              <a:rPr lang="en" sz="1200"/>
              <a:t>, CNBC, 16 July 2020, www.cnbc.com/2020/07/16/twitter-hackers-made-121000-in-bitcoin-analysis-shows.html.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Wednesday, July 15, 2020 several high profile twitter accounts were hacked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hackers gained Twitter’s administrative tools to post the tweets directly from the hacked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tweets asked individuals to send bitcoin currency to a specific cryptocurrency wallet saying they would double and return back the favor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Hacked accounts include: Elon Musk, Bill Gates, Joe Biden, Apple, Uber,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hackers acquired about 400 payments in Bitcoin which equates to $121,000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type of scam is not new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6349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picture, the scammer replies to a legit tweet which makes it very hard to know it’s a fake account.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25" y="1886625"/>
            <a:ext cx="56007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attack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Hackers got access to </a:t>
            </a:r>
            <a:r>
              <a:rPr lang="en">
                <a:solidFill>
                  <a:srgbClr val="980000"/>
                </a:solidFill>
              </a:rPr>
              <a:t>Twitter’s administrative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Hackers </a:t>
            </a:r>
            <a:r>
              <a:rPr lang="en"/>
              <a:t>acquired</a:t>
            </a:r>
            <a:r>
              <a:rPr lang="en"/>
              <a:t> the administrative tools through a </a:t>
            </a:r>
            <a:r>
              <a:rPr lang="en">
                <a:solidFill>
                  <a:srgbClr val="FF0000"/>
                </a:solidFill>
              </a:rPr>
              <a:t>compromised employee account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hackers bypassed security measures such as two-factor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attackers got internal access by manipulating employees in order to get their credentials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administrative tool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0" y="1067125"/>
            <a:ext cx="667397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this incident to class topics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373950" y="4466175"/>
            <a:ext cx="845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this slide, the hackers used “social engineering attack” to convince employees and get their credentials  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3538"/>
            <a:ext cx="5452699" cy="299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0" y="702550"/>
            <a:ext cx="4281149" cy="44121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190500" y="91725"/>
            <a:ext cx="7631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Social Engineering Attack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5024750" y="4493525"/>
            <a:ext cx="1206300" cy="118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profile accounts were locked and were not able to tweet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credibility is damaged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50" y="2005700"/>
            <a:ext cx="7316600" cy="30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