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6" r:id="rId3"/>
    <p:sldId id="265" r:id="rId4"/>
    <p:sldId id="264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96" r:id="rId16"/>
    <p:sldId id="297" r:id="rId17"/>
    <p:sldId id="281" r:id="rId18"/>
    <p:sldId id="298" r:id="rId19"/>
    <p:sldId id="295" r:id="rId20"/>
    <p:sldId id="299" r:id="rId21"/>
    <p:sldId id="300" r:id="rId22"/>
    <p:sldId id="302" r:id="rId23"/>
    <p:sldId id="303" r:id="rId24"/>
    <p:sldId id="301" r:id="rId25"/>
    <p:sldId id="29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asekhar Reddy" initials="kR" lastIdx="1" clrIdx="0">
    <p:extLst>
      <p:ext uri="{19B8F6BF-5375-455C-9EA6-DF929625EA0E}">
        <p15:presenceInfo xmlns:p15="http://schemas.microsoft.com/office/powerpoint/2012/main" userId="kulasekhar Re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17:32:51.04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comments" Target="../comments/commen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2B01-8BBF-4F39-9FB8-F37C50B0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210871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TWITTER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DATABASE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AD483-5DFE-48EC-A150-609CD19E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4470"/>
            <a:ext cx="9144000" cy="25705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PREPARED BY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KULASEKHAR REDDY NARPALA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INDRAJA REDDY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JALLA MAMATHA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SAI AKASH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AVINASH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48CFF-80D5-4EF9-B466-B2ED88A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3" y="2718923"/>
            <a:ext cx="3947049" cy="268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685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62985" y="2216445"/>
            <a:ext cx="3467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27017" y="418011"/>
            <a:ext cx="851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/*WRITE A QUERY TO SELECT POSTID,USERNAME,MESSAGE USING WHERE CLAUSE*/</a:t>
            </a:r>
          </a:p>
          <a:p>
            <a:endParaRPr lang="en-US" dirty="0"/>
          </a:p>
          <a:p>
            <a:r>
              <a:rPr lang="en-US" dirty="0"/>
              <a:t> SELECT TL.POST_ID,U.USERNAME,T.MESSAGE FROM TWEET_LIKES TL,USERS U,TWEETS T WHERE TL.ID=U.ID AND U.ID=T.TWEET_ID;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647" y="3069772"/>
            <a:ext cx="9130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/*WRITE A QUERY TO SELECT FOLLOWERID AS TWITTERID AND USERNAME AS TWEET_NAME USING ALIAS*/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1600" dirty="0"/>
              <a:t>SELECT FOLLOWERID AS TWITTER_ID,USERNAME AS TWEET_NAME FROM USER_FOLLOWERS UF,USERS U WHERE UF.ID&gt;</a:t>
            </a:r>
          </a:p>
          <a:p>
            <a:r>
              <a:rPr lang="en-US" sz="1600" dirty="0"/>
              <a:t> (SELECT U.ID FROM TWEET_LIKES WHERE UPDATED_AT='2016-06-12');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556" y="5024801"/>
            <a:ext cx="23082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52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4500" y="2331924"/>
            <a:ext cx="5381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5840" y="1"/>
            <a:ext cx="9614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      QUERIES FROM MAMATHA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/*1.WRITE A QUERY TO DISPLAY TWEETS POSTED BY USER AND TYPE NAME END WITH S*/</a:t>
            </a:r>
          </a:p>
          <a:p>
            <a:endParaRPr lang="en-US" dirty="0"/>
          </a:p>
          <a:p>
            <a:r>
              <a:rPr lang="en-US" dirty="0"/>
              <a:t>SELECT * FROM TWEETS T WHERE USER_ID=1 AND TYPE LIKE'%S' ORDER BY TWEET_DATE DESC;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35" y="2756263"/>
            <a:ext cx="8347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/*2.WRITE A QUERY TO DISPLAY  TWEETS OF THE FOLLOWERS NEED TO BE ACCESSED USING A JOIN */</a:t>
            </a:r>
          </a:p>
          <a:p>
            <a:endParaRPr lang="en-US" dirty="0"/>
          </a:p>
          <a:p>
            <a:r>
              <a:rPr lang="en-US" dirty="0"/>
              <a:t>     SELECT T.USER_ID,T.TOTAL_LIKES,F.FOLLOWERID FROM TWEETS T JOIN USER_FOLLOWERS F </a:t>
            </a:r>
          </a:p>
          <a:p>
            <a:r>
              <a:rPr lang="en-US" dirty="0"/>
              <a:t> ON (USER_ID = ID) WHERE FOLLOWERID =15 ORDER BY TWEET_ID DESC;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2061" y="4946425"/>
            <a:ext cx="2822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8523" y="2075045"/>
            <a:ext cx="34750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87829" y="3331029"/>
            <a:ext cx="855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/*4.WRITE A QUERY DISPLAY TO USERID AND NO.OF USERID FROM TWEETS TABLE USING GROUP BY AND HAVING    */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SELECT USER_ID,COUNT(USER_ID) FROM TWEETS</a:t>
            </a:r>
          </a:p>
          <a:p>
            <a:r>
              <a:rPr lang="en-US" dirty="0"/>
              <a:t> GROUP BY USER_ID</a:t>
            </a:r>
          </a:p>
          <a:p>
            <a:r>
              <a:rPr lang="en-US" dirty="0"/>
              <a:t> HAVING COUNT(USER_ID)&gt;=1;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5157" y="5205276"/>
            <a:ext cx="1743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6206" y="0"/>
            <a:ext cx="8477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/*3.WRITE  A QUERY TO DISPLAY TWEETS_ID,TYPE ,EMAIL FROM USERS AND TWEETS TABLE USING WHERE CLUASE*/</a:t>
            </a:r>
          </a:p>
          <a:p>
            <a:endParaRPr lang="en-US" dirty="0"/>
          </a:p>
          <a:p>
            <a:r>
              <a:rPr lang="en-US" dirty="0"/>
              <a:t> SELECT T.TWEET_ID,T.TYPE,U.EMAIL </a:t>
            </a:r>
          </a:p>
          <a:p>
            <a:r>
              <a:rPr lang="en-US" dirty="0"/>
              <a:t> FROM TWEETS T,USERS U</a:t>
            </a:r>
          </a:p>
          <a:p>
            <a:r>
              <a:rPr lang="en-US" dirty="0"/>
              <a:t> WHERE T.USER_ID = U.ID;</a:t>
            </a:r>
          </a:p>
        </p:txBody>
      </p:sp>
    </p:spTree>
    <p:extLst>
      <p:ext uri="{BB962C8B-B14F-4D97-AF65-F5344CB8AC3E}">
        <p14:creationId xmlns:p14="http://schemas.microsoft.com/office/powerpoint/2010/main" val="41364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141" y="2885961"/>
            <a:ext cx="20097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53143" y="718457"/>
            <a:ext cx="8490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/*5.WRITE A QUERY DISPLAY TWEET_ID,USERNAME FROM TWO TABLES USING INNER JOIN*/</a:t>
            </a:r>
          </a:p>
          <a:p>
            <a:endParaRPr lang="en-US" dirty="0"/>
          </a:p>
          <a:p>
            <a:r>
              <a:rPr lang="en-US" dirty="0"/>
              <a:t>         SELECT TWEETS.TWEET_ID,USERS.USERNAME</a:t>
            </a:r>
          </a:p>
          <a:p>
            <a:r>
              <a:rPr lang="en-US" dirty="0"/>
              <a:t> FROM USERS INNER JOIN TWEETS ON USERS.ID = TWEETS.USER_ID;</a:t>
            </a:r>
          </a:p>
        </p:txBody>
      </p:sp>
    </p:spTree>
    <p:extLst>
      <p:ext uri="{BB962C8B-B14F-4D97-AF65-F5344CB8AC3E}">
        <p14:creationId xmlns:p14="http://schemas.microsoft.com/office/powerpoint/2010/main" val="17971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B6C4-B753-4D95-9334-B2EF27C6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12296"/>
            <a:ext cx="11694695" cy="674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QUERIES FROM INDRAJA</a:t>
            </a:r>
          </a:p>
          <a:p>
            <a:pPr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         /*2.WRITE A QUERY TO DISPLAY USERNAME AND EMAIL BY USING SINGLE ROW FUNCTIONS */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         SELECT LOWER(USERNAME),UPPER(EMAIL) FROM USERS;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1048" y="5068752"/>
            <a:ext cx="24892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9897" y="3853544"/>
            <a:ext cx="10620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/*1.WRITE A QUERY TO SELECT USERID IS GREATER THAN EQUAL TO 1 AND TWEET_ID IS LESS THAN  EQUAL TO  2*/</a:t>
            </a:r>
          </a:p>
          <a:p>
            <a:endParaRPr lang="en-US" dirty="0"/>
          </a:p>
          <a:p>
            <a:r>
              <a:rPr lang="en-US" dirty="0"/>
              <a:t>     SELECT USENAME U,U.ID FROM USERS U WHERE ID&gt;=1</a:t>
            </a:r>
          </a:p>
          <a:p>
            <a:r>
              <a:rPr lang="en-US" dirty="0"/>
              <a:t> UNION ALL</a:t>
            </a:r>
          </a:p>
          <a:p>
            <a:r>
              <a:rPr lang="en-US" dirty="0"/>
              <a:t> SELECT T.TWEET_ID FROM TWEETS T WHERE TWEET_ID&lt;=2;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883" y="2443525"/>
            <a:ext cx="270637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22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845" y="2558005"/>
            <a:ext cx="1587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36469" y="613954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/*3.WRITE A QUERY TO DISPLAY THE POST_ID IF THEY ARE CREATED INT THE YEAR 2016 */</a:t>
            </a:r>
          </a:p>
          <a:p>
            <a:endParaRPr lang="en-US" dirty="0"/>
          </a:p>
          <a:p>
            <a:r>
              <a:rPr lang="en-US" dirty="0"/>
              <a:t>  SELECT  POST_ID,CREATED_AT FROM USERFEEDS WHERE CREATED_AT LIKE'%16';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2742" y="5041900"/>
            <a:ext cx="2362835" cy="11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36469" y="3004457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/*4.WRITE A QUERY TO DISPLAY POSTID AND USER NAME FROM TWO TABLES USING INNER JOIN */</a:t>
            </a:r>
          </a:p>
          <a:p>
            <a:endParaRPr lang="en-US" dirty="0"/>
          </a:p>
          <a:p>
            <a:r>
              <a:rPr lang="en-US" dirty="0"/>
              <a:t>  SELECT UF.ID,UF.POST_ID,U.ID,U.USERNAME FROM USERFEEDS UF INNER JOIN USERS U ON UF.ID=U.ID;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926" y="2891472"/>
            <a:ext cx="2969895" cy="107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49086" y="718458"/>
            <a:ext cx="8294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/*5.WRITE A QUERY TO DISPLAY POSTID AND USER NAME FROM TWO TABLES USING INNER JOIN */</a:t>
            </a:r>
          </a:p>
          <a:p>
            <a:endParaRPr lang="en-US" dirty="0"/>
          </a:p>
          <a:p>
            <a:r>
              <a:rPr lang="en-US" dirty="0"/>
              <a:t>  SELECT UF.ID,UF.POST_ID,U.ID,U.USERNAME FROM USERFEEDS UF INNER JOIN USERS U ON UF.ID=U.ID;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CC92-7701-4DD8-9D5C-D3A7D6CA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08" y="248194"/>
            <a:ext cx="5807243" cy="878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QUERIES FROM KULASEKHAR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AD216-8E9E-4D5B-8437-B4FFBC9A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</a:t>
            </a: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723" y="2171202"/>
            <a:ext cx="56800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40526" y="718457"/>
            <a:ext cx="82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/*WAQ TO SELECT THE DETAIL OF THE USERNAME WHOSE NAME*/</a:t>
            </a:r>
          </a:p>
          <a:p>
            <a:endParaRPr lang="en-US" dirty="0"/>
          </a:p>
          <a:p>
            <a:r>
              <a:rPr lang="en-US" dirty="0"/>
              <a:t> SELECT * FROM USERS WHERE USERNAME LIKE '%E__%';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044" y="4948921"/>
            <a:ext cx="6664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83341" y="3200399"/>
            <a:ext cx="7960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SELECT TWEETS OF THE USERS WHOSE TOTAL LIKES BETWEEN 3000 AND 4000*/</a:t>
            </a:r>
          </a:p>
          <a:p>
            <a:endParaRPr lang="en-US" dirty="0"/>
          </a:p>
          <a:p>
            <a:r>
              <a:rPr lang="en-US" dirty="0"/>
              <a:t> SELECT * FROM TWEETS WHERE TOTAL_LIKES BETWEEN 3000 AND 4000;</a:t>
            </a:r>
          </a:p>
        </p:txBody>
      </p:sp>
    </p:spTree>
    <p:extLst>
      <p:ext uri="{BB962C8B-B14F-4D97-AF65-F5344CB8AC3E}">
        <p14:creationId xmlns:p14="http://schemas.microsoft.com/office/powerpoint/2010/main" val="324001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17" y="3024898"/>
            <a:ext cx="25828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3718" y="632012"/>
            <a:ext cx="83102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DISPLAY ID,MESSAGE FROM USER FOLLOWERS USING INNER JOIN AND TOTAL LIKES IN 3429,3472 */</a:t>
            </a:r>
          </a:p>
          <a:p>
            <a:endParaRPr lang="en-US" dirty="0"/>
          </a:p>
          <a:p>
            <a:r>
              <a:rPr lang="en-US" dirty="0"/>
              <a:t> SELECT DISTINCT UF.ID,T.MESSAGE FROM USER_FOLLOWERS UF INNER JOIN TWEETS T </a:t>
            </a:r>
          </a:p>
          <a:p>
            <a:r>
              <a:rPr lang="en-US" dirty="0"/>
              <a:t> ON UF.ID=T.TWEET_ID AND T.TOTAL_LIKES IN(3429,3472);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872" y="3845859"/>
            <a:ext cx="8095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/*WAQ TO DISPLAY TOP 3 NO_OF_LIKES FROM TWEET_LIKES*/</a:t>
            </a:r>
          </a:p>
          <a:p>
            <a:endParaRPr lang="en-US" dirty="0"/>
          </a:p>
          <a:p>
            <a:r>
              <a:rPr lang="en-US" dirty="0"/>
              <a:t> SELECT TOP 3 * FROM TWEET_LIKES ORDER BY NO_OF_LIKES;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154" y="5201149"/>
            <a:ext cx="50292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1130" y="2795452"/>
            <a:ext cx="1485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18903" y="444137"/>
            <a:ext cx="8125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SELECT ID,FOLLOWERID FROM USERFOLLOWERS USING SUBQUERY AND TOTAL LIKES IS GREATER THAN 3000 */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SELECT UF.ID,UF.FOLLOWERID FROM USER_FOLLOWERS UF WHERE UF.ID IN(SELECT T.TWEET_ID FROM TWEETS T WHERE TOTAL_LIKES&gt;=3000);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28D3839A-3132-4C9C-ACB0-9D3F318BDFF2}"/>
              </a:ext>
            </a:extLst>
          </p:cNvPr>
          <p:cNvSpPr txBox="1"/>
          <p:nvPr/>
        </p:nvSpPr>
        <p:spPr>
          <a:xfrm>
            <a:off x="2328658" y="6102221"/>
            <a:ext cx="78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 SCHEMA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315FE-2DA3-400F-A854-67BEBB87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8" y="373613"/>
            <a:ext cx="7884367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A0671D-50D6-47A8-950B-DF15F7D531E8}"/>
              </a:ext>
            </a:extLst>
          </p:cNvPr>
          <p:cNvSpPr txBox="1"/>
          <p:nvPr/>
        </p:nvSpPr>
        <p:spPr>
          <a:xfrm>
            <a:off x="1190847" y="467833"/>
            <a:ext cx="1037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QUERIES  FROM AVINASH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C681F-92CD-4EB6-BF04-A4ED8374BCBA}"/>
              </a:ext>
            </a:extLst>
          </p:cNvPr>
          <p:cNvSpPr txBox="1"/>
          <p:nvPr/>
        </p:nvSpPr>
        <p:spPr>
          <a:xfrm>
            <a:off x="1190847" y="929498"/>
            <a:ext cx="1037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A QUERY  TO FETCH UNIQUE VALUES OF COMMENTS TABLE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86817-6FEA-45DF-9FBD-F5D753F1A0D2}"/>
              </a:ext>
            </a:extLst>
          </p:cNvPr>
          <p:cNvSpPr txBox="1"/>
          <p:nvPr/>
        </p:nvSpPr>
        <p:spPr>
          <a:xfrm rot="10800000" flipV="1">
            <a:off x="1190847" y="1298830"/>
            <a:ext cx="966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SELECT DISTINCT CREATED_AT,ID, COMMENT FROM COMMENTS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F3A00F-3955-48F8-AFD5-20C90996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2190307"/>
            <a:ext cx="9867013" cy="25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46A1D7-1D7A-4D2D-87E3-AE96156AC3B6}"/>
              </a:ext>
            </a:extLst>
          </p:cNvPr>
          <p:cNvSpPr txBox="1"/>
          <p:nvPr/>
        </p:nvSpPr>
        <p:spPr>
          <a:xfrm>
            <a:off x="1063256" y="850604"/>
            <a:ext cx="10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WAQ TO SELECT USERID,USERNAME AND COMMENT FROM THE USERS BY USING WHERE CLAUSE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F9FB6-B80A-4062-8CA3-F157D54E8DF3}"/>
              </a:ext>
            </a:extLst>
          </p:cNvPr>
          <p:cNvSpPr txBox="1"/>
          <p:nvPr/>
        </p:nvSpPr>
        <p:spPr>
          <a:xfrm>
            <a:off x="1254642" y="1765005"/>
            <a:ext cx="10483702" cy="71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U.ID AS USERID,U.USERNAME,C.COMMENT FROM USERS U,COMMENTS C WHERE U.ID=C.ID;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855D3-FD48-45C5-B758-C96E11DE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2" y="2805024"/>
            <a:ext cx="10058400" cy="25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1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971E2-836E-43B6-ABF8-A4ACBF7A13AD}"/>
              </a:ext>
            </a:extLst>
          </p:cNvPr>
          <p:cNvSpPr txBox="1"/>
          <p:nvPr/>
        </p:nvSpPr>
        <p:spPr>
          <a:xfrm>
            <a:off x="1339703" y="1105786"/>
            <a:ext cx="10377377" cy="39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A QUERY TO DISPLAY NO LIKES OF FOR COMMNETS BY USING RIGHT JOIN</a:t>
            </a:r>
            <a:endParaRPr lang="en-IN" sz="18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C83E0-846B-4B65-A93A-3AB3F46633EE}"/>
              </a:ext>
            </a:extLst>
          </p:cNvPr>
          <p:cNvSpPr txBox="1"/>
          <p:nvPr/>
        </p:nvSpPr>
        <p:spPr>
          <a:xfrm>
            <a:off x="1339703" y="1951672"/>
            <a:ext cx="10015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onsolas" panose="020B0609020204030204" pitchFamily="49" charset="0"/>
              </a:rPr>
              <a:t>SELECT TWEET_LIKES.ID,TWEET_LIKES.POST_ID,TWEET_LIKES.CREATED_AT,TWEET_LIKES.UPDATED_AT,TWEET_LIKES.NO_OF_LIKES,COMMENTS.COMMENT FROM TWEET_LIKES RIGHT JOIN COMMENTS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ON TWEET_LIKES.ID=COMMENTS.ID;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906BA-01C6-4CA2-BDAB-F64B37E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3" y="3643585"/>
            <a:ext cx="10207254" cy="25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8B417-CCB1-43FD-B813-AA1E4D68795C}"/>
              </a:ext>
            </a:extLst>
          </p:cNvPr>
          <p:cNvSpPr txBox="1"/>
          <p:nvPr/>
        </p:nvSpPr>
        <p:spPr>
          <a:xfrm>
            <a:off x="1552353" y="2083981"/>
            <a:ext cx="992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onsolas" panose="020B0609020204030204" pitchFamily="49" charset="0"/>
              </a:rPr>
              <a:t>SELECT *FROM COMMENTS</a:t>
            </a:r>
          </a:p>
          <a:p>
            <a:r>
              <a:rPr lang="en-IN" sz="1800" dirty="0">
                <a:latin typeface="Consolas" panose="020B0609020204030204" pitchFamily="49" charset="0"/>
              </a:rPr>
              <a:t>WHERE  COMMENT LIKE 'W%';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3245A-3DB1-40BD-AA45-65955775FC22}"/>
              </a:ext>
            </a:extLst>
          </p:cNvPr>
          <p:cNvSpPr txBox="1"/>
          <p:nvPr/>
        </p:nvSpPr>
        <p:spPr>
          <a:xfrm>
            <a:off x="1552353" y="1382233"/>
            <a:ext cx="9739424" cy="39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A QUERY TO DISPLAY WHOSE COMMENT STARTS WITH LETTER W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59719-ADD1-4E6A-A69B-75AB4AA0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2" y="3071762"/>
            <a:ext cx="9186531" cy="17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5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0EF46-82C3-4A65-80A2-88B72D1ECE42}"/>
              </a:ext>
            </a:extLst>
          </p:cNvPr>
          <p:cNvSpPr txBox="1"/>
          <p:nvPr/>
        </p:nvSpPr>
        <p:spPr>
          <a:xfrm rot="10800000" flipV="1">
            <a:off x="1233377" y="1131240"/>
            <a:ext cx="104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WAQ TO DISPLAY THE SUM,AVG AND MAX NO LIKES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7E1FE-6BA1-4D39-898A-E8EBC53BA3BD}"/>
              </a:ext>
            </a:extLst>
          </p:cNvPr>
          <p:cNvSpPr txBox="1"/>
          <p:nvPr/>
        </p:nvSpPr>
        <p:spPr>
          <a:xfrm>
            <a:off x="1233377" y="1701209"/>
            <a:ext cx="10100930" cy="83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SUM(NO_OF_LIKES) AS SUM_LIKES,AVG(NO_OF_LIKES) AS AVG_LIKES,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MAX(NO_OF_LIKES)AS MAX_LIKES FROM TWEET_LIKES;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83AB7-33A0-47FE-AE14-6FD99A8B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7" y="2971736"/>
            <a:ext cx="9803218" cy="17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559A2-CFCD-43FA-90F2-F7F526970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0483"/>
            <a:ext cx="4090737" cy="3031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10294-ABA6-4FC1-AD3A-E156BBB3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7" y="0"/>
            <a:ext cx="4289784" cy="3071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11DBB-DAC7-433F-A025-92569E1F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468" y="40483"/>
            <a:ext cx="3691533" cy="3082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92D6BB-69CF-41D0-86B0-F402661561CA}"/>
              </a:ext>
            </a:extLst>
          </p:cNvPr>
          <p:cNvSpPr/>
          <p:nvPr/>
        </p:nvSpPr>
        <p:spPr>
          <a:xfrm>
            <a:off x="375134" y="3123252"/>
            <a:ext cx="2503503" cy="7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KULASEKHAR REDDY</a:t>
            </a:r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7E814-3EE3-4C1C-8AAD-DD74E2F63026}"/>
              </a:ext>
            </a:extLst>
          </p:cNvPr>
          <p:cNvSpPr/>
          <p:nvPr/>
        </p:nvSpPr>
        <p:spPr>
          <a:xfrm>
            <a:off x="4873843" y="3123252"/>
            <a:ext cx="1784411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SAI AKASH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5699B7-0EC1-4E5B-9BA1-ECBED2CC6460}"/>
              </a:ext>
            </a:extLst>
          </p:cNvPr>
          <p:cNvSpPr/>
          <p:nvPr/>
        </p:nvSpPr>
        <p:spPr>
          <a:xfrm>
            <a:off x="8813257" y="3146554"/>
            <a:ext cx="2556769" cy="74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INDRAJA REDDY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81FF0-5379-4F0A-8CDF-39CEF1BB7395}"/>
              </a:ext>
            </a:extLst>
          </p:cNvPr>
          <p:cNvSpPr/>
          <p:nvPr/>
        </p:nvSpPr>
        <p:spPr>
          <a:xfrm>
            <a:off x="7768997" y="4085684"/>
            <a:ext cx="1223048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381D21-7D30-40C1-8B24-E2B3C03637B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659" y="3930400"/>
            <a:ext cx="3536795" cy="28871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2CEF77-14FD-4650-BF30-A2A5093D30A6}"/>
              </a:ext>
            </a:extLst>
          </p:cNvPr>
          <p:cNvSpPr/>
          <p:nvPr/>
        </p:nvSpPr>
        <p:spPr>
          <a:xfrm>
            <a:off x="3057464" y="4085683"/>
            <a:ext cx="1203819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BE4E-0B76-4C90-9626-F21B7CD7009A}"/>
              </a:ext>
            </a:extLst>
          </p:cNvPr>
          <p:cNvSpPr txBox="1"/>
          <p:nvPr/>
        </p:nvSpPr>
        <p:spPr>
          <a:xfrm>
            <a:off x="248575" y="471404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OUR TEAM</a:t>
            </a:r>
          </a:p>
        </p:txBody>
      </p:sp>
      <p:pic>
        <p:nvPicPr>
          <p:cNvPr id="15" name="Picture 3" descr="C:\Users\MAMATHA\Desktop\phot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87395" y="4023360"/>
            <a:ext cx="2821578" cy="2834639"/>
          </a:xfrm>
          <a:prstGeom prst="rect">
            <a:avLst/>
          </a:prstGeom>
          <a:noFill/>
        </p:spPr>
      </p:pic>
      <p:sp>
        <p:nvSpPr>
          <p:cNvPr id="7173" name="AutoShape 5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AutoShape 7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AutoShape 9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AutoShape 11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7DDF9-A396-41A5-AAAA-D15DDBE28131}"/>
              </a:ext>
            </a:extLst>
          </p:cNvPr>
          <p:cNvSpPr txBox="1"/>
          <p:nvPr/>
        </p:nvSpPr>
        <p:spPr>
          <a:xfrm>
            <a:off x="858417" y="951722"/>
            <a:ext cx="107302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AEE5-95AB-4CE9-8259-F6192EE1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E-R DIAGRAM OF TWITTER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68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7571E-D39D-405C-957C-CFF5E56C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577008" cy="70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6B51-A679-4E9D-BC32-9E9B28DF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83ED-E1EA-470F-AC4B-133F4A03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  <a:p>
            <a:r>
              <a:rPr lang="en-US" dirty="0"/>
              <a:t>COMMNAD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CREATE DATBASE </a:t>
            </a:r>
            <a:r>
              <a:rPr lang="en-US" dirty="0"/>
              <a:t>TWITTERDB;</a:t>
            </a:r>
          </a:p>
          <a:p>
            <a:r>
              <a:rPr lang="en-US" dirty="0"/>
              <a:t>USING DATABASE</a:t>
            </a:r>
          </a:p>
          <a:p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</a:t>
            </a:r>
            <a:r>
              <a:rPr lang="en-US" dirty="0"/>
              <a:t> TWITTERDB;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5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9C7-5F2C-4603-BDE9-8D835358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0B5B-F35D-4096-A717-92C57F14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4522"/>
          </a:xfrm>
        </p:spPr>
        <p:txBody>
          <a:bodyPr/>
          <a:lstStyle/>
          <a:p>
            <a:r>
              <a:rPr lang="en-US" dirty="0"/>
              <a:t>CREATING USERS TABLE</a:t>
            </a:r>
          </a:p>
          <a:p>
            <a:r>
              <a:rPr lang="en-US" dirty="0"/>
              <a:t>CREATING USER_FOLLOWERS TABLE</a:t>
            </a:r>
          </a:p>
          <a:p>
            <a:r>
              <a:rPr lang="en-US" dirty="0"/>
              <a:t>CREATING TWEETS TABLE</a:t>
            </a:r>
          </a:p>
          <a:p>
            <a:r>
              <a:rPr lang="en-US" dirty="0"/>
              <a:t>CREATING USERFEEDS TABLE</a:t>
            </a:r>
          </a:p>
          <a:p>
            <a:r>
              <a:rPr lang="en-US" dirty="0"/>
              <a:t>CREATING COMMENT TABLE</a:t>
            </a:r>
          </a:p>
          <a:p>
            <a:r>
              <a:rPr lang="en-US" dirty="0"/>
              <a:t>CREATING TWEET_LIKES TABLE</a:t>
            </a:r>
          </a:p>
        </p:txBody>
      </p:sp>
    </p:spTree>
    <p:extLst>
      <p:ext uri="{BB962C8B-B14F-4D97-AF65-F5344CB8AC3E}">
        <p14:creationId xmlns:p14="http://schemas.microsoft.com/office/powerpoint/2010/main" val="3235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0067-EFC5-421A-A812-B246D59F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72CA-DD48-4E2F-BB8E-B97A420A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INSERTED SUCCESSFULLY FOR ALL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61F-E51E-4B44-9156-0BD652A0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57774"/>
          </a:xfrm>
        </p:spPr>
        <p:txBody>
          <a:bodyPr/>
          <a:lstStyle/>
          <a:p>
            <a:pPr algn="ctr"/>
            <a:r>
              <a:rPr lang="en-US" b="1" dirty="0"/>
              <a:t>QUERIES 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8157" y="3565638"/>
            <a:ext cx="3105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09897" y="1214846"/>
            <a:ext cx="83341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QUERIES FROM SAI AKASH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/*WRITE A QUERY TO SELECT TWEET ID,USERNAME,EMAIL,BY USING FULL JOIN*/</a:t>
            </a:r>
          </a:p>
          <a:p>
            <a:endParaRPr lang="en-US" dirty="0"/>
          </a:p>
          <a:p>
            <a:r>
              <a:rPr lang="en-US" dirty="0"/>
              <a:t> SELECT T.TWEET_ID,U.USERNAME,U.EMAIL FROM TWEETS T FULL JOIN USERS U ON T.USER_ID=U.ID;</a:t>
            </a:r>
          </a:p>
        </p:txBody>
      </p:sp>
    </p:spTree>
    <p:extLst>
      <p:ext uri="{BB962C8B-B14F-4D97-AF65-F5344CB8AC3E}">
        <p14:creationId xmlns:p14="http://schemas.microsoft.com/office/powerpoint/2010/main" val="26383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442" y="2313352"/>
            <a:ext cx="1428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3326" y="444137"/>
            <a:ext cx="8660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/*WRITE A QUERY TO SELECT TWEET ID AND TYPE EXCEPT TWEET_ID IS  1*/</a:t>
            </a:r>
          </a:p>
          <a:p>
            <a:endParaRPr lang="en-US" dirty="0"/>
          </a:p>
          <a:p>
            <a:r>
              <a:rPr lang="en-US" dirty="0"/>
              <a:t> SELECT TWEET_ID,TYPE FROM TWEETS EXCEPT SELECT TWEET_ID,TYPE FROM TWEETS WHERE TWEET_ID=1;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97" y="2808514"/>
            <a:ext cx="8334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/*WRITE A QUERY TO SELECT USER FEEDID,CREATE DATE WHERE NO OF LIKES GREATER THAN 300 */</a:t>
            </a:r>
          </a:p>
          <a:p>
            <a:endParaRPr lang="en-US" dirty="0"/>
          </a:p>
          <a:p>
            <a:r>
              <a:rPr lang="en-US" dirty="0"/>
              <a:t> SELECT UF.ID,UF.CREATED_AT FROM USERFEEDS UF WHERE UF.ID IN(SELECT TL.ID FROM TWEET_LIKES TL WHERE NO_OF_LIKES&gt;=300);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0879" y="4909683"/>
            <a:ext cx="12461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17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1569</TotalTime>
  <Words>1345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PMingLiU-ExtB</vt:lpstr>
      <vt:lpstr>Aparajita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TWITTER DATABASE</vt:lpstr>
      <vt:lpstr>PowerPoint Presentation</vt:lpstr>
      <vt:lpstr>E-R DIAGRAM OF TWITTER</vt:lpstr>
      <vt:lpstr>PowerPoint Presentation</vt:lpstr>
      <vt:lpstr>CREATING DATABASE</vt:lpstr>
      <vt:lpstr>CREATING TABLES</vt:lpstr>
      <vt:lpstr>INSERTING DATA</vt:lpstr>
      <vt:lpstr>QUERIES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QUERIES FROM KULASEKHAR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Talha</dc:creator>
  <cp:lastModifiedBy>Avinash Thopuri</cp:lastModifiedBy>
  <cp:revision>95</cp:revision>
  <dcterms:created xsi:type="dcterms:W3CDTF">2021-06-10T11:47:22Z</dcterms:created>
  <dcterms:modified xsi:type="dcterms:W3CDTF">2021-06-14T18:21:55Z</dcterms:modified>
</cp:coreProperties>
</file>