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1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4EEF-8350-4B5C-B4D0-E096A7D2DB15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0418-EB8B-4DAF-81C4-84415C136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0" y="304800"/>
          <a:ext cx="1981200" cy="19556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492592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Tweet_Comments</a:t>
                      </a:r>
                      <a:endParaRPr lang="en-US" dirty="0" smtClean="0"/>
                    </a:p>
                  </a:txBody>
                  <a:tcPr/>
                </a:tc>
              </a:tr>
              <a:tr h="133620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User_ID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Post_ID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 Comment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Update_time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Created_time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5200" y="381000"/>
          <a:ext cx="1905000" cy="184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User_followers</a:t>
                      </a:r>
                      <a:endParaRPr lang="en-US" dirty="0" smtClean="0"/>
                    </a:p>
                  </a:txBody>
                  <a:tcPr/>
                </a:tc>
              </a:tr>
              <a:tr h="141488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User_id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Follower_id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Created_Time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Updated_time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4191000"/>
          <a:ext cx="160020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Users</a:t>
                      </a:r>
                    </a:p>
                  </a:txBody>
                  <a:tcPr/>
                </a:tc>
              </a:tr>
              <a:tr h="20002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id</a:t>
                      </a:r>
                    </a:p>
                    <a:p>
                      <a:r>
                        <a:rPr lang="en-US" dirty="0" smtClean="0"/>
                        <a:t>        Name</a:t>
                      </a:r>
                    </a:p>
                    <a:p>
                      <a:r>
                        <a:rPr lang="en-US" dirty="0" smtClean="0"/>
                        <a:t>        Email</a:t>
                      </a:r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Phone_no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Created_at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Updated_at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   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29400" y="3810000"/>
          <a:ext cx="18288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401779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Tweet_likes</a:t>
                      </a:r>
                      <a:endParaRPr lang="en-US" dirty="0" smtClean="0"/>
                    </a:p>
                  </a:txBody>
                  <a:tcPr/>
                </a:tc>
              </a:tr>
              <a:tr h="150322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Post_id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User_id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No_oflikes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0" y="2895600"/>
          <a:ext cx="175260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</a:tblGrid>
              <a:tr h="31551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Tweets</a:t>
                      </a:r>
                    </a:p>
                  </a:txBody>
                  <a:tcPr/>
                </a:tc>
              </a:tr>
              <a:tr h="16154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Tweet_id</a:t>
                      </a:r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User_id</a:t>
                      </a:r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Tweet_time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Messages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Total_likes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57200" y="381000"/>
          <a:ext cx="18288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38200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User_feeds</a:t>
                      </a:r>
                      <a:endParaRPr lang="en-US" dirty="0" smtClean="0"/>
                    </a:p>
                  </a:txBody>
                  <a:tcPr/>
                </a:tc>
              </a:tr>
              <a:tr h="15991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User_id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Post_id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Created_at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updated_at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286000" y="1295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0200" y="1295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10200" y="38100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04800" y="3276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0005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819900" y="30099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86000" y="3810000"/>
            <a:ext cx="1371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 smtClean="0"/>
              <a:t>Queries no:05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//WAQ TO DISPLAY THE TWITTERID AND TWEETNAME AFTER 2016//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IN" sz="2000" dirty="0" smtClean="0"/>
              <a:t>select  FOLLOWERID AS TWITTER_ID,USERNAME AS TWEET_NAME</a:t>
            </a:r>
          </a:p>
          <a:p>
            <a:r>
              <a:rPr lang="en-IN" sz="2000" dirty="0" smtClean="0"/>
              <a:t>FROM  USER_FOLLOWERS UF, USERS1 U</a:t>
            </a:r>
          </a:p>
          <a:p>
            <a:r>
              <a:rPr lang="en-IN" sz="2000" dirty="0" smtClean="0"/>
              <a:t>WHERE  UF.ID &gt;(SELECT U.ID </a:t>
            </a:r>
          </a:p>
          <a:p>
            <a:r>
              <a:rPr lang="en-IN" sz="2000" dirty="0" smtClean="0"/>
              <a:t>FROM TWEET_LIKES</a:t>
            </a:r>
          </a:p>
          <a:p>
            <a:r>
              <a:rPr lang="en-IN" sz="2000" dirty="0" smtClean="0"/>
              <a:t>WHERE UPDATED_AT = ' 2016-06-12 ') </a:t>
            </a:r>
            <a:r>
              <a:rPr lang="en-IN" sz="2000" dirty="0" smtClean="0"/>
              <a:t>;</a:t>
            </a:r>
            <a:br>
              <a:rPr lang="en-IN" sz="2000" dirty="0" smtClean="0"/>
            </a:br>
            <a:endParaRPr lang="en-IN" sz="2000" dirty="0" smtClean="0"/>
          </a:p>
          <a:p>
            <a:r>
              <a:rPr lang="en-IN" sz="2000" dirty="0" smtClean="0"/>
              <a:t>Output: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038600"/>
            <a:ext cx="3657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CREATE DATABASE TWITTER;</a:t>
            </a:r>
          </a:p>
          <a:p>
            <a:endParaRPr lang="en-IN" sz="2400" dirty="0" smtClean="0"/>
          </a:p>
          <a:p>
            <a:r>
              <a:rPr lang="en-IN" sz="2400" dirty="0" smtClean="0"/>
              <a:t>USE TWITTER;</a:t>
            </a:r>
          </a:p>
          <a:p>
            <a:r>
              <a:rPr lang="en-IN" sz="2400" dirty="0" smtClean="0"/>
              <a:t>CREATE TABLE TWEET_LIKES</a:t>
            </a:r>
          </a:p>
          <a:p>
            <a:r>
              <a:rPr lang="en-IN" sz="2400" dirty="0" smtClean="0"/>
              <a:t>(</a:t>
            </a:r>
          </a:p>
          <a:p>
            <a:r>
              <a:rPr lang="en-IN" sz="2400" dirty="0" smtClean="0"/>
              <a:t>ID INT PRIMARY KEY,</a:t>
            </a:r>
          </a:p>
          <a:p>
            <a:r>
              <a:rPr lang="en-IN" sz="2400" dirty="0" smtClean="0"/>
              <a:t>POST_ID INT,</a:t>
            </a:r>
          </a:p>
          <a:p>
            <a:r>
              <a:rPr lang="en-IN" sz="2400" dirty="0" smtClean="0"/>
              <a:t>USER_ID INT,</a:t>
            </a:r>
          </a:p>
          <a:p>
            <a:r>
              <a:rPr lang="en-IN" sz="2400" dirty="0" smtClean="0"/>
              <a:t>CREATED_AT DATE,</a:t>
            </a:r>
          </a:p>
          <a:p>
            <a:r>
              <a:rPr lang="en-IN" sz="2400" dirty="0" smtClean="0"/>
              <a:t>UPDATED_AT DATE,</a:t>
            </a:r>
          </a:p>
          <a:p>
            <a:r>
              <a:rPr lang="en-IN" sz="2400" dirty="0" smtClean="0"/>
              <a:t>NO_OF_LIKES INT,</a:t>
            </a:r>
          </a:p>
          <a:p>
            <a:r>
              <a:rPr lang="en-IN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6764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INSERT INTO TWEET_LIKES VALUES(1,001,1000,'2014-05-10','2015-06-11',456);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TWEET_LIKES VALUES(2,002,1001,'2015-05-11','2016-06-12',492);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TWEET_LIKES VALUES(3,003,1002,'2016-05-12','2017-06-13',590);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TWEET_LIKES VALUES(4,004,1003,'2017-05-13','2018-06-14',577);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TWEET_LIKES VALUES(5,005,1004,'2018-05-14','2019-06-15',376);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85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3611562"/>
          </a:xfrm>
        </p:spPr>
        <p:txBody>
          <a:bodyPr/>
          <a:lstStyle/>
          <a:p>
            <a:r>
              <a:rPr lang="en-IN" sz="2000" dirty="0" smtClean="0"/>
              <a:t>QUERIES NO 1: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//TO SELECT TWEET ID ,USERNAME, EMAIL ,BY USING  FULL JOIN//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SELECT  T.TWEET_ID,U.USERNAME ,U.EMAIL </a:t>
            </a:r>
            <a:br>
              <a:rPr lang="en-IN" sz="2000" dirty="0" smtClean="0"/>
            </a:br>
            <a:r>
              <a:rPr lang="en-IN" sz="2000" dirty="0" smtClean="0"/>
              <a:t>FROM  TWEETS  T  FULL JOIN  USERS1 U ON T.USER_ID= U.ID</a:t>
            </a:r>
            <a:r>
              <a:rPr lang="en-IN" dirty="0" smtClean="0"/>
              <a:t>;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641360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276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QUERY NO:2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//WAQ  TO SELECT TWEET ID AND TYPE EXCEPT TWEET_ID IS 1 //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200" dirty="0" smtClean="0"/>
              <a:t>SELECT TWEET_ID,TYPE </a:t>
            </a:r>
            <a:br>
              <a:rPr lang="en-IN" sz="2200" dirty="0" smtClean="0"/>
            </a:br>
            <a:r>
              <a:rPr lang="en-IN" sz="2200" dirty="0" smtClean="0"/>
              <a:t>FROM TWEETS EXCEPT</a:t>
            </a:r>
            <a:br>
              <a:rPr lang="en-IN" sz="2200" dirty="0" smtClean="0"/>
            </a:br>
            <a:r>
              <a:rPr lang="en-IN" sz="2200" dirty="0" smtClean="0"/>
              <a:t>SELECT TWEET_ID,TYPE FROM TWEETS WHERE TWEET_ID=1;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/>
              <a:t>OUTPUT:</a:t>
            </a: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6576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>
            <a:noAutofit/>
          </a:bodyPr>
          <a:lstStyle/>
          <a:p>
            <a:r>
              <a:rPr lang="en-IN" sz="2400" dirty="0" smtClean="0"/>
              <a:t>QUERY NO:03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//WAQ TO SELECT USER FEEDID,CREATE DATE, WHERE NO OF LIKES GREATER THAN 300//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22098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SELECT UF.ID,UF.CREATED_AT </a:t>
            </a:r>
          </a:p>
          <a:p>
            <a:r>
              <a:rPr lang="en-IN" sz="2400" dirty="0" smtClean="0"/>
              <a:t>FROM USERFEEDS1 UF</a:t>
            </a:r>
          </a:p>
          <a:p>
            <a:r>
              <a:rPr lang="en-IN" sz="2400" dirty="0" smtClean="0"/>
              <a:t>WHERE UF.ID IN(SELECT TL.ID FROM TWEET_LIKES TL WHERE NO_OF_LIKES&gt;=300);</a:t>
            </a:r>
          </a:p>
          <a:p>
            <a:r>
              <a:rPr lang="en-IN" sz="2800" dirty="0" smtClean="0"/>
              <a:t>OUTPUT:</a:t>
            </a:r>
          </a:p>
          <a:p>
            <a:endParaRPr lang="en-IN" sz="2800" dirty="0" smtClean="0"/>
          </a:p>
          <a:p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95800"/>
            <a:ext cx="3886200" cy="14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Query no:04</a:t>
            </a:r>
            <a:br>
              <a:rPr lang="en-IN" sz="2400" dirty="0" smtClean="0"/>
            </a:br>
            <a:r>
              <a:rPr lang="en-IN" sz="2400" dirty="0" smtClean="0"/>
              <a:t>//query to find the </a:t>
            </a:r>
            <a:r>
              <a:rPr lang="en-IN" sz="2400" dirty="0" err="1" smtClean="0"/>
              <a:t>postid</a:t>
            </a:r>
            <a:r>
              <a:rPr lang="en-IN" sz="2400" dirty="0" smtClean="0"/>
              <a:t> ,</a:t>
            </a:r>
            <a:r>
              <a:rPr lang="en-IN" sz="2400" dirty="0" err="1" smtClean="0"/>
              <a:t>username,message</a:t>
            </a:r>
            <a:r>
              <a:rPr lang="en-IN" sz="2400" dirty="0" smtClean="0"/>
              <a:t>//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700" dirty="0" smtClean="0"/>
              <a:t>SELECT TL.POST_ID,U.USERNAME,T.MESSAGE </a:t>
            </a:r>
            <a:br>
              <a:rPr lang="en-IN" sz="2700" dirty="0" smtClean="0"/>
            </a:br>
            <a:r>
              <a:rPr lang="en-IN" sz="2700" dirty="0" smtClean="0"/>
              <a:t>FROM TWEET_LIKES ,USERFEEDS1 ,USERS1 </a:t>
            </a:r>
            <a:br>
              <a:rPr lang="en-IN" sz="2700" dirty="0" smtClean="0"/>
            </a:br>
            <a:r>
              <a:rPr lang="en-IN" sz="2700" dirty="0" smtClean="0"/>
              <a:t>WHERE TL.ID=U.ID AND U.ID=T.TWEET_ID;</a:t>
            </a:r>
            <a:br>
              <a:rPr lang="en-IN" sz="2700" dirty="0" smtClean="0"/>
            </a:br>
            <a:r>
              <a:rPr lang="en-IN" sz="3600" dirty="0" smtClean="0"/>
              <a:t>output: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4419600" cy="199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215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QUERIES NO 1:  //TO SELECT TWEET ID ,USERNAME, EMAIL ,BY USING  FULL JOIN//   SELECT  T.TWEET_ID,U.USERNAME ,U.EMAIL  FROM  TWEETS  T  FULL JOIN  USERS1 U ON T.USER_ID= U.ID;</vt:lpstr>
      <vt:lpstr>QUERY NO:2  //WAQ  TO SELECT TWEET ID AND TYPE EXCEPT TWEET_ID IS 1 //  SELECT TWEET_ID,TYPE  FROM TWEETS EXCEPT SELECT TWEET_ID,TYPE FROM TWEETS WHERE TWEET_ID=1; OUTPUT:</vt:lpstr>
      <vt:lpstr>QUERY NO:03  //WAQ TO SELECT USER FEEDID,CREATE DATE, WHERE NO OF LIKES GREATER THAN 300//</vt:lpstr>
      <vt:lpstr>Query no:04 //query to find the postid ,username,message//  SELECT TL.POST_ID,U.USERNAME,T.MESSAGE  FROM TWEET_LIKES ,USERFEEDS1 ,USERS1  WHERE TL.ID=U.ID AND U.ID=T.TWEET_ID; output:  </vt:lpstr>
      <vt:lpstr>Queries no:05 //WAQ TO DISPLAY THE TWITTERID AND TWEETNAME AFTER 2016//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MAMATHA</dc:creator>
  <cp:lastModifiedBy>Akash</cp:lastModifiedBy>
  <cp:revision>42</cp:revision>
  <dcterms:created xsi:type="dcterms:W3CDTF">2021-06-10T09:10:40Z</dcterms:created>
  <dcterms:modified xsi:type="dcterms:W3CDTF">2021-06-14T07:34:09Z</dcterms:modified>
</cp:coreProperties>
</file>