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0" r:id="rId4"/>
    <p:sldId id="267" r:id="rId5"/>
    <p:sldId id="264" r:id="rId6"/>
    <p:sldId id="269" r:id="rId7"/>
    <p:sldId id="265" r:id="rId8"/>
    <p:sldId id="271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7778" autoAdjust="0"/>
  </p:normalViewPr>
  <p:slideViewPr>
    <p:cSldViewPr snapToGrid="0" snapToObjects="1"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     </a:t>
            </a:r>
            <a:r>
              <a:rPr lang="en-US" sz="240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Minitab File : </a:t>
            </a:r>
            <a:r>
              <a:rPr lang="en-US" sz="2400" b="1" dirty="0" smtClean="0"/>
              <a:t>Cutlets.mtw</a:t>
            </a:r>
          </a:p>
          <a:p>
            <a:pPr>
              <a:buNone/>
            </a:pPr>
            <a:endParaRPr lang="en-US" sz="2400" b="1" baseline="-25000" dirty="0" smtClean="0"/>
          </a:p>
        </p:txBody>
      </p:sp>
    </p:spTree>
    <p:extLst>
      <p:ext uri="{BB962C8B-B14F-4D97-AF65-F5344CB8AC3E}">
        <p14:creationId xmlns="" xmlns:p14="http://schemas.microsoft.com/office/powerpoint/2010/main" val="907412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5008"/>
            <a:ext cx="8229600" cy="561115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Identifying null and alternate Hypothesis: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H0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There is no significant difference between the diameters of </a:t>
            </a:r>
            <a:r>
              <a:rPr lang="el-GR" sz="2000" b="1" dirty="0" smtClean="0"/>
              <a:t>μ</a:t>
            </a:r>
            <a:r>
              <a:rPr lang="en-US" sz="2000" b="1" baseline="-25000" dirty="0" smtClean="0"/>
              <a:t>1  </a:t>
            </a:r>
            <a:r>
              <a:rPr lang="en-US" sz="2000" b="1" dirty="0" smtClean="0"/>
              <a:t> and </a:t>
            </a:r>
            <a:r>
              <a:rPr lang="el-GR" sz="2000" b="1" dirty="0" smtClean="0"/>
              <a:t>μ</a:t>
            </a:r>
            <a:r>
              <a:rPr lang="en-US" sz="2000" b="1" baseline="-25000" dirty="0" smtClean="0"/>
              <a:t>2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There is a significant difference between the diameters of </a:t>
            </a:r>
            <a:r>
              <a:rPr lang="el-GR" sz="2000" b="1" dirty="0" smtClean="0"/>
              <a:t>μ</a:t>
            </a:r>
            <a:r>
              <a:rPr lang="en-US" sz="2000" b="1" baseline="-25000" dirty="0" smtClean="0"/>
              <a:t>1  </a:t>
            </a:r>
            <a:r>
              <a:rPr lang="en-US" sz="2000" b="1" dirty="0" smtClean="0"/>
              <a:t> and </a:t>
            </a:r>
            <a:r>
              <a:rPr lang="el-GR" sz="2000" b="1" dirty="0" smtClean="0"/>
              <a:t>μ</a:t>
            </a:r>
            <a:r>
              <a:rPr lang="en-US" sz="2000" b="1" baseline="-25000" dirty="0" smtClean="0"/>
              <a:t>2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/>
              <a:t>The above data given has 2 samples with unequal variance so we use </a:t>
            </a:r>
            <a:r>
              <a:rPr lang="en-US" sz="2000" b="1" dirty="0" smtClean="0">
                <a:sym typeface="Wingdings" pitchFamily="2" charset="2"/>
              </a:rPr>
              <a:t> </a:t>
            </a:r>
          </a:p>
          <a:p>
            <a:endParaRPr lang="en-US" sz="2000" b="1" dirty="0" smtClean="0">
              <a:sym typeface="Wingdings" pitchFamily="2" charset="2"/>
            </a:endParaRPr>
          </a:p>
          <a:p>
            <a:endParaRPr lang="en-US" sz="2000" b="1" dirty="0" smtClean="0">
              <a:sym typeface="Wingdings" pitchFamily="2" charset="2"/>
            </a:endParaRPr>
          </a:p>
          <a:p>
            <a:endParaRPr lang="en-US" sz="2000" b="1" dirty="0" smtClean="0">
              <a:sym typeface="Wingdings" pitchFamily="2" charset="2"/>
            </a:endParaRPr>
          </a:p>
          <a:p>
            <a:endParaRPr lang="en-US" sz="2000" b="1" dirty="0" smtClean="0">
              <a:sym typeface="Wingdings" pitchFamily="2" charset="2"/>
            </a:endParaRPr>
          </a:p>
          <a:p>
            <a:endParaRPr lang="en-US" sz="2000" b="1" dirty="0" smtClean="0">
              <a:sym typeface="Wingdings" pitchFamily="2" charset="2"/>
            </a:endParaRPr>
          </a:p>
          <a:p>
            <a:endParaRPr lang="en-US" sz="2000" b="1" dirty="0" smtClean="0">
              <a:sym typeface="Wingdings" pitchFamily="2" charset="2"/>
            </a:endParaRPr>
          </a:p>
          <a:p>
            <a:endParaRPr lang="en-US" sz="2000" b="1" dirty="0" smtClean="0">
              <a:sym typeface="Wingdings" pitchFamily="2" charset="2"/>
            </a:endParaRPr>
          </a:p>
          <a:p>
            <a:endParaRPr lang="en-US" sz="2000" b="1" dirty="0" smtClean="0">
              <a:sym typeface="Wingdings" pitchFamily="2" charset="2"/>
            </a:endParaRPr>
          </a:p>
          <a:p>
            <a:endParaRPr lang="en-US" sz="2000" b="1" dirty="0" smtClean="0">
              <a:sym typeface="Wingdings" pitchFamily="2" charset="2"/>
            </a:endParaRPr>
          </a:p>
          <a:p>
            <a:endParaRPr lang="en-US" sz="2000" b="1" dirty="0" smtClean="0">
              <a:sym typeface="Wingdings" pitchFamily="2" charset="2"/>
            </a:endParaRPr>
          </a:p>
          <a:p>
            <a:endParaRPr lang="en-US" sz="2000" b="1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000" b="1" dirty="0" smtClean="0"/>
              <a:t>Conclusion : As the p value </a:t>
            </a:r>
            <a:r>
              <a:rPr lang="en-US" sz="2000" b="1" dirty="0" smtClean="0">
                <a:sym typeface="Wingdings" pitchFamily="2" charset="2"/>
              </a:rPr>
              <a:t> 0.47</a:t>
            </a:r>
            <a:r>
              <a:rPr lang="en-US" sz="2000" b="1" dirty="0" smtClean="0"/>
              <a:t> &gt;0.05 so we accept the Null Hypothesis i.e. 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There is no significant difference between the diameters of 2 units of cutlets samples</a:t>
            </a:r>
          </a:p>
        </p:txBody>
      </p:sp>
      <p:pic>
        <p:nvPicPr>
          <p:cNvPr id="1026" name="Picture 2" descr="C:\Users\vijay\Downloads\Python Jupyter\Assignment 3\Welchs-test-for-unequal-varianc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2777" y="1746988"/>
            <a:ext cx="4718867" cy="943961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5753" y="3128307"/>
            <a:ext cx="6080761" cy="1611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Minitab File: </a:t>
            </a:r>
            <a:r>
              <a:rPr lang="en-US" b="1" dirty="0" smtClean="0"/>
              <a:t>LabTAT.mtw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89741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74637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Identifying null and alternate hypothesis: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=There is no significant difference between 4 laboratories Turn around time(TAT)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=There is significant difference between 4 laboratories Turn around time(TAT). At least one laboratory TAT </a:t>
            </a:r>
            <a:r>
              <a:rPr lang="en-US" sz="2400" dirty="0" smtClean="0"/>
              <a:t>≠ </a:t>
            </a:r>
            <a:r>
              <a:rPr lang="en-US" dirty="0"/>
              <a:t>other </a:t>
            </a:r>
            <a:r>
              <a:rPr lang="en-US" dirty="0" smtClean="0"/>
              <a:t>laboratories</a:t>
            </a:r>
          </a:p>
          <a:p>
            <a:r>
              <a:rPr lang="en-US" dirty="0" smtClean="0"/>
              <a:t>F test=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97010" y="4340772"/>
            <a:ext cx="5642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P- value &lt; 0.05 </a:t>
            </a:r>
            <a:r>
              <a:rPr lang="en-US" b="1" dirty="0" smtClean="0">
                <a:sym typeface="Wingdings" pitchFamily="2" charset="2"/>
              </a:rPr>
              <a:t> We</a:t>
            </a:r>
            <a:r>
              <a:rPr lang="en-US" b="1" dirty="0" smtClean="0"/>
              <a:t> reject null hypothesis </a:t>
            </a:r>
          </a:p>
          <a:p>
            <a:r>
              <a:rPr lang="en-US" dirty="0" smtClean="0"/>
              <a:t>Conclusion:</a:t>
            </a:r>
          </a:p>
          <a:p>
            <a:r>
              <a:rPr lang="en-US" dirty="0" smtClean="0"/>
              <a:t>There is significant difference between 4 laboratories TAT  </a:t>
            </a:r>
            <a:endParaRPr lang="en-IN" dirty="0"/>
          </a:p>
        </p:txBody>
      </p:sp>
      <p:sp>
        <p:nvSpPr>
          <p:cNvPr id="6146" name="AutoShape 2" descr="data:image/png;base64,iVBORw0KGgoAAAANSUhEUgAAA2sAAAG4CAYAAADbgH84AAAgAElEQVR4Xuy9bWxd13nn+5+0k7mWZfPcWL0xxgotG4GYIRlBuYCVhEOMKrudCzX+MBznoAIKFAJcoMHtBxmI+4nEDQ2Qn2oD1ocGDVADQosLsDjJqB/cGJgk9tWF5sSRMIigkJzICGSZkS+URrIPXUZ+iSe52G9nv62999rnbHJvHv4IBEnEtdd61u9Z+3D9z/OsZ/2r3/72t78VPxCAAAQgAAEIQAACEIAABCDQKAL/CrHWKH9gDAQgAAEIQAACEIAABCAAAZcAYo2FAAEIQAACEIAABCAAAQhAoIEEEGsNdAomQQACEIAABCAAAQhAAAIQQKyxBiAAAQhAAAIQgAAEIAABCDSQAGKtgU7BJAhAAAIQgAAEIAABCEAAAog11gAEIAABCEAAAhCAAAQgAIEGEkCsNdApmAQBCEAAAhCAAAQgAAEIQACxxhqAAAQgAAEIQAACEIAABCDQQAKItQY6BZMgAAEIQAACEIAABCAAAQgg1lgDEIAABCAAAQhAAAIQgAAEGkgAsdZAp2ASBCAAAQhAAAIQgAAEIAABxBprAAIQgAAEIAABCEAAAhCAQAMJINYa6BRMggAEIAABCEAAAhCAAAQggFhjDUAAAhCAAAQgAAEIQAACEGggAcRaA5zy7rvv6p133tGHH36ojz76qAEWYQIEIAABCEAAAhCAAAQgUDcBxFrNHnCE2ubmpu677z7de++9NVvD8BCAAAQgAAEIQAACEIBAUwgg1mr2xJ07d/Txxx9rbGysZksYHgIQgAAEIAABCEAAAhBoEgHEWs3euHXrlivWDhw4ULMlDA8BCEAAAhCAAAQgAAEINIkAYq1mbyDWanYAw0MAAhCAAAQgAAEIQKChBBBrNTsGsVazAxgeAhCAAAQgAAEIQAACDSWAWKvZMYi1mh3A8BCAAAQgAAEIQAACEGgoAcRazY5BrNXsAIaHAAQgAAEIQAACEIBAQwkg1mp2DGKtZgcwPAQgAAEIQAACEIAABBpKALFWs2MQazU7gOEhAAEIQAACEIAABCDQUAKItZodg1ir2QEMDwEIQAACEIAABCAAgYYS2F1i7f2f65/OXdG3/uGOfu4C/aR+/4+P6munJzVxz/YQ/sWlK/qbc1f0j+t+/5Pj+vPTR/W1Y5+qZEDEWiUYh+vk7oY6Fy5o6fJ7mjl+XPPHp3VwuB4re/rm6gUtX7ig7v2PaeH4cbXH91XTtz/nzu0Dasf6va2uw+LCdbUec1gc09QQQw5iv/fMqjS9Tb7InHs1aIfpZdvnPoxxPAsBCEAAAhCAwI4T2JVirbv1Gf3R6aP697+3k7ze17XvXdHfXHpfE3+IWAvJ39XapQtaXruryceOa2G6QZd7317V0oXLWt83lS863HYXtHz9fp05flwLx8a1fyeXVuZYPtsLl9V79Lgr1maqwpvFplLhOoj9O7CebNfFjq+BHZj7js+JASEAAQhAAAIQGIbAQGLt7s/W3WjT31/8KDX2579y1I08bYuQ8iNr+WLtHf03J/p2bkM/8a3Ltyls35udcG3/ymdNYbqaxZq7wVzT2wcc4fGoNi9dUGdDmjpWLtqytXHJFSZn33w/4bt7NDdQJMWLxHQ29rlRqcoiP8Osav9Zb65r2hx/rFHRsgqmNnQXzWWz/etpL8996IVDBxCAAAQgAAEI7CiBgcRaaOH2CJhMAoVizRNe3V9+SjO+YAyE5ZWxSaOIjKY5fqbBYs1Nj1q7rYemnOiV1L1wSWt3D2imZJqa28/lDY05/VQRQfIjMd274246XWWRnwpeg8rnWoFNTemisWx2YD3t5bk3Zf1hBwQgAAEIQAACdgS2UayFwuno7Cf1k38KInH79Z+cM1+nP6tP29kY0YbembVyaZB+5OySXAEXO2vWF3/3qiWpt3mP22bQyJon/NbV+7z9OTq7M2tetKF72xFnxzWjVS1d2tDWgemSgssizSpIg7u+zxVf/bTGWKrgY5rTmzp74bLOJwN0rrciUbq7YUTw9AN3dO7CBZ27k2gTnIkKxlhzG/R/TjjCMioE+6l6b+oNt6tHwvTFjD76nT3gRCYDweuczVrTa5IOP2I+ExZu7BNz7vcTyUu0tb9g3cejnw/otOkcXSSV78wj0vnLQbTU1D5MR4z5qz+HfV4qa+BP09wkZZ2nSv57Kxa9zbA/YGBkllw/yVTWrHUcnLfzfJr2ueMri3eg5OdScC7PW9dSar1KSkW0M9dPXtpuhu3RtM7HHtT65Uta0wFN3fO+zl++rLUHH9PC1AO69uZlLa/JX09edN5LX57S43fWct+F5ByVsUZKoqM5BCAAAQhAAAIFBLZdrLnpiP2iHPd4576+d1ufcc59/eFnVKp2QWFkzTTbLLEWjQqO6/PrG/ruz4YRa7bplHEbc8VaUpSYpldq02SXYpZKE8sScDkb+MBUr6/LeuXWXenAo2q759qcyOAFLa3KFZ+OIPQ2g5e0+WhY1MKUrmZqp9ur6mw4/U+HaZgFRSRurq7qbUkPTU9LOQUtvIjmqt66LU3c/6iX6rnvuptK2tV0X0Sa7BqoWMTdDXWduewb18yB227hk3QREMmZsyM0u7duS/vu1xE3UrpPVxNcZfRdfB2c1HWt3ZX2j0/r4duevzYOOKmj8eIigS+Tv4tFqqalqzb299dOvs894ZdMZTWsY1/0de4+GhZiMUXpqiwuYmTrCCpnbe3T5DGnUI0vsC7f1riz9p1odsb7VLxezO9v7D2Zks756+LxqWmNS3rtzUvq3n1EzzyyT9fe/4U23DOc3rrvrF3X+l3poQen3S9njtxN+99klzNm97azZo41KprOX3wIQAACEIDAqBHYfrH2vV/pqBPR8oWZl5b4M/3LZyfLR9cGEWv+M999+4BblCSImsXt+JR+du7KkGJN2q7ImrsZu7QhjR/rb8j7UbYyBSf8DW1UZJgXdDSSNyWtXdDSpbs6kiq+YdiIJjrsfyOvIKJliG48eMtYCCSVrlamMIT1XP2IkTE1NIxIudGJ4ExeUgQ4kc5UIZNiNoUfJjkpgf1Iza0HI0VRkpEXP2KWLP5S2G/GOT8jUz+aFRHe/XnlpTRm+DLp854pbTfVb8aXEKYxSqyLfP/YRehyo5GxNWexXjJ4xpg9+p5edIrl3HpQ88cf09zdtbCy5tQ+nb8cnHt9UBtu1c81KRq5TjGz+4KncC3TAAIQgAAEIACBgQhsu1hLRqt2Vqz50bNzb0qz0dRELwoW2vZ+4v83qcCIt4nrFxNxozrBhqtcifns4iLpVDW37eqGNn7xvpM5FkYFYsusaCMXiJ3rGjuWVYY9a5NqKTwylr19EYm8TXeQVndLD0dTEWMbWj8yF42cuDbliBjbVzVHnAYi+K0HoymiCX8YIoCeadlVMnPPc2VGqpy0O+fMYqLMf+Y4tj5PR2BN9mdFA01rICs6aOuSfjurLw6y34+0iCteL2bb4+v3mfudz4cgMvqoNi+HEWz3d8GXPtPSK34U9mTkS5g0s0EqepamyQMQgAAEIAABCGQQGGGxFgi1a7pzNF6h0o2Afe/nuu9YEPFLircGiTV3gxxuhseuRwuNlAmr5UWQTKvD3zwaI2p++8JiEMUb0EDUpKpJJtPV8lICDebbF5HIEZwZKXPxDa0XoUjZb0rLK/kxlC04M8ROwh9eSls6SpadblcULUp8cTC+z0tfzShYk21/BvMMnyeL1yTtd9NYUzaYGRWnGto5yaqfMqLYIj3TyDrx3Jffuxyy8AWZx+8xeZ8d/hUbbjQ7nsrrzNzsz8RZwOgZUTtctIIABCAAAQhAYEACIyvWgiqP//1TiXL8v/yZWwTk2v7PRi7Tbp5Yy46ChZ42FTLIXgdFG/Hok2FETA/u0+FHHtHU+LF0Wf6i6EKhmHPqPXgXUps35BfUjxztM7czz7fEXIdN1YttiMNqmObIV7m3NFsI2aX9uZvzpIgJzkutStGIimdZUaTU38wHVUkfvWv0XTDLTPttfW5KL03Zf0Bvme75CwqXuOmAQaGcEuuiwFU2XwZkR/GyztyVLy4SX2eeIAui8CddfoFYj3+pEP9dEKG34GPkWm5d0xoCEIAABCAAAXsCIynWMoWagnNlV/SP69mQzCX8i68pqP7MWnUpkIEoMhariKFIpC76BQu8+93iaZeFqYZFYs4ZN6cIxNLlW5oK7n5TGbFWLDr6U86x0Ty/RLTQJFj6FQ6Dynvl0lU923I2zrliZ1Wa9lJOTREn8xlCn4aFuI6enzy9702d7V8nkYzylrS/X0wn9LmX3hiPDKbtN53LyzhrWEVqqo9qGLE2WHqmYU2nmHlpj8F51vFbEbHufqmQiNBnCPmizwibudv/CaIlBCAAAQhAAAJ5BEZOrOUJtWwQVUTWtqsaZLjBcjevq7fdCmz9kvq269uqsEKwyQ02/M4ZpJxUxoI+C8Wca3uG+Ln+nq7pgB6eDkSi+fxbtKrjwT4Li2INfttk9GPs+iWvOt70MS9tLGNDG0YCTfZfUmf1TV3b96BOBhUAbf0Uqsh4xUxHFK46lR/H1TYWZEmLo/TcnPl4Vfwm/Op/sUvME/500ihTFf/8KpTrd+9K99yncbfozbj2p+Zn4BLYn6wG6gvezuot1+czx7xLzL1KkGFlSs8fq3rrrjTx6Uc1418IH09JDErSX1fvrvT4g9PedReuljQISEfwONdgOFzL3DuYUX2yX8lzfF//i4ilyDUYQcT86r5j8esoDF8aOPNy+B+cduy3eE/cL1aC6Jxf7XFDmnI4xc66Rsv2J6/niET3nGs3HJ85V4RM+2LcIl2z9FLnAQhAAAIQgAAEMgkMJNaCi6b//uJHqY4//5XgfJhZAG1rgRG/8uO3/uGOfm6Ycmhb8pdViLXqq0HGq0B66V7d2/vczVfZy6cLi4s8dr9+6BQciEaz/HsV8lL6+pGO4Gq0yFUC1t/Ax+7a8u7Y8u4OS563CiMmwX1hmamg/aiDfxdb9O632H0R8fM44X1r8u4eS1ZSzKkwuOzeD+fYP6UTel/nr4dXEwzyGZR135p1OftAnMTuT/Pu1DJXE03wNV0L0ef6niuCktHW6Dyz7HdFdZbPV4Oqp44ANNnj2R8/I2jw4WOPSG9eTqXXxsdN3NFX1kmxOWT0lVqHWffOWaztgvfkzCN33bL9m+OO2PXSHo1RNv+Kh+Q5y+yIX3CHnweoXPp1Wai0hwAEIAABCEAgSmAgsVYbwkFK91dmbHEa5CBD2V2KPUjPPFMbAaIPtaFnYAhAAAIQgAAEIDBKBBBr1t5ErFmj2uMNKysPv8c5Mn0IQAACEIAABCCw1wkg1qxXAGLNGtUeaphK9QzS3iLnlPYQDqYKAQhAAAIQgAAEIFAhgV0p1sIzaZ/U7/9x9LLrCsn4XQUFS/rVIyfH9eenj+prxz5VyWCkQVaCsdZOkucBw3NvscNxtdrI4BCAAAQgAAEIQAACu4/A7hJru49vocWItUJENIAABCAAAQhAAAIQgMCeJIBYq9ntiLWaHcDwEIAABCAAAQhAAAIQaCgBxFrNjkGs1ewAhocABCAAAQhAAAIQgEBDCSDWanYMYq1mBzA8BCAAAQhAAAIQgAAEGkoAsVazY3ZOrN1Ud2lZnfUxzcwvqD21fwdmvqW1zpKWl87q/BvOcIc1d2ZB8wttlR9+B+y/2dXSckfrYzNGG292nbks69xrProTpzW/MK+FGfeaZ/sfd5wlLXdbOuM8355S6I0qmdmb5LSsbH7lhi1s3VS7Cg2nAQQgAAEIQAACEBiSAGJtSIDDPj7aYi1Cp0AIFXOsV6x5gqGjzSODis0kiyyxViWzYqrRFu4cO+sam0kKyHL9bF9rX8h2NzXZHkAkb59h9AwBCEAAAhCAAAS2hQBibVuw2ndaJNY8kdCVZhyRMKOSMZzozr9cZG1rTZ2lZS2dXdPUwNGwKoVHnWLNG9tzww6KhKEFrv06dFruvFi7qe7ry1r60Tl5wcrDmvv8gua/2NbUvSbbEWvlPEprCEAAAhCAAAR2OwHEWs0ebJ5Y8zfEnQ2NTR6W3ljX5nh7wNTF0RJrO5tC6qqn3LTMqpfujoq1X62p86NlLd0YU/tL81qYPKib60tafr2jzUNZgg2xVrXP6Q8CEIAABCAAgWYTQKzV7J/KxFpwDio8UKXT89FoXBiZOjI3oWvnX9RZ9yDZiVg7Z8PeWdvSwZkFndQrrljY2Amx1o/knZd7vC11vs3O/lLuTI1pGteNOZWLSmYZkfRR0Zm3QrHmR/yWI5EpYxTU7hyctVgLuF0dU3vASKMrzH68rrHJeS18ITizt6W1Hy9peX1Tk1/wBFz8B7FWan3TGAIQgAAEIACBXU8AsVazCysRa87mufu2tH9SbbfYRbA5v6qxdiDYfMHR6erViTmdbLe10H5YbzkFQDobGnfOAMUKXUhba50MsfYJvfXXv6s3vvkJfWDid+Q3OvwXH2ti9jfhb3OFx011O+va0kOa8W1InxErb3+ua33h1NWMFuYX5GKL2XhSeiVaHCXZ2zDFUixFRx4z3/7O5hHXfqdgjOevJV0da4dzCoTVK9LJfjGTLa1117Sl/ZqaCYub2Iq1YJyz5x9KfCFg+zJ56Y+dN8c086UFtR/xy6v8squl15e0fF06/cUFzX8pmfZryc3WDNpBAAIQgAAEIACBhhNArNXsoErEmmkOKTHiR2E6mzoSrUBoEi1+fzsn1gwT8EVGZ2NcbVeM9LxzYyXsz3ZtxqY/UxxVFFnrG2QpOjLtyXo+TGENxHevRNEQW7GmYSNrfgpk91eTan9pQTO/J2292dHS611t7n9I0tvavHfGcHbNklvN7zTDQwACEIAABCAAgaoIINaqIjlgP9sm1vwNdXdz0hU7MwczBEdKFEWKyGdG1gaYbGFKX7LPpL2eWEudG8uxP9PKFBu/5W4Ra4U+62pz0jlnOK6NEtc1WIu1AdwfeyQm1p7R2M1I6uPvbWjp9Y7WEWvDUuZ5CEAAAhCAAARGgABirWYnViXWUndR+fM6cXreT4nLig5lR42yI2sDQCsQa2FqnXdiLfg5PHfGT/PLEGuDnCcbEbEWCvGQV8xnz0xq/cVlmdqZPLjzYm1MbhxtK5IO6aZCItYGeMN4BAIQgAAEIACBESSAWKvZqVWINeMdYCUja4Ub/9hF1tWeWTOetUqJsPzImq0gcd098mKt4ZE1x7d+yX49Oq8FPxXSdU2QDvlImzNrNX82MTwEIAABCEAAAvUTQKzV7IPhxVrGHWCWYi0verYzZ9bS56y8REy7NMjBon+maGJQlMWtxJG4qsDyzFq/umRPM7FKnMlFZnn2atAza/1Lo1tayykgk7TKOrJmeWYtiPZ2W0F0NEyxpRpkzR88DA8BCEAAAhCAwK4ggFir2U3DizVD5cdIifjcNMiC816DCaEMoDlpkKnIoIILuc9LeWmQg5xX881LXjYutxBHR91XJzR3sq12LJJoJ9aiqZwhdxOPYcVaULlySdFqlkZ/BWvhrYc13y+zvxPVIKPXBcSvh3CJ+OfWOr8Yd4uMOBUhvXvWutKkqRKkG3fzxGdfjA5+RXzNrz3DQwACEIAABCAAASsCiDUrTNvXyE6sLat/fVrflOgGOHHf1uE5nXlmThPXzutqv8CIU5neKUUf7yspKrLOjrnDOv1GK0kWYTHeY+Y/FOsreQ+YM7fTOqHX9MP1MTdK5ZSmt7G/yKTw9/Ex3bNxZ+ak869oTVMDibV+lcSz5sha1rlCx6a+H1qhUI2f3jPwL7xbz59t4R12XruqI2veVQhLWj4nc4n/4GLsnwR3653IKNkfeA2xZr++aQkBCEAAAhCAwCgQQKzV7MUisVazeQy/hwhYizVrJhnXRVg/n2yIWBsYHQ9CAAIQgAAEILArCSDWanYbYq1mBzB8n0DVYs1Y+GYo3oi1ofDxMAQgAAEIQAACu44AYq1mlyHWanYAw1cv1orSHwdmjlgbGB0PQgACEIAABCCwKwkg1mp2G2KtOgfknQkLRzmsuTPJao/V2bCbe0rxO3E6UpSkvpk11a76iDAyBCAAAQhAAAJ7hQBirWZPI9ZqdgDDQwACEIAABCAAAQhAoKEEEGs1OwaxVrMDGB4CEIAABCAAAQhAAAINJYBYq9kxiLWaHcDwEIAABCAAAQhAAAIQaCgBxFrNjkGs1ewAhocABCAAAQhAAAIQgEBDCSDWanbMzok1786rTuSS6e2fevKy62GKe+yA/W4Vw47Wx2Y0v9DW1P44ocoKXQTVErstwyXjVTIr5+HK5ldu2MLWTbWr0HAaQAACEIAABCAAgSEJINaGBDjs46Mt1iJ0CoRQMcd6xVqld4blirUqmRVTjbao+p61cqPbtKZ0vw0l2kAAAhCAAAQgMDoEEGs1+7JIrHkioSvNOOXmZ3RwYHvtxc7WWkdLy0s6e/4Nb7TDc4YIUElDdrVY89h5bpjXwszgXihFbWhmpUZTLWLtV2vq/GhZSz9Z09TnFzT/xbam7s2yG7FWzqO0hgAEIAABCEBgtxNArNXswaaJNVeoddakqbYW2lPaL1+odDZ1xBEq7r8N8DO08LAXmwNY5z2SaeMOjG0yemhm5UjsrFjb0tqPl7T84w2NtQ5LH65r89NtxFo5l9EaAhCAAAQgAIERJ4BYq9nBlYm1ILXu3Gv+jE7o9Hw0GhcKjiNzE7p2/kU/cpZslwbiRdo62hhvG89yWSEsEh5ba+o40auz5+XF85Ln2wa3P9O+1JimcV0VV815v6SPii6dLmIWCOnlc/K8nnUm0O4cnLVYC7hdHVN7wEjjzfUldd7c0sHJBZ3UK1p6vaMNxJrVq0QjCEAAAhCAAAT2DgHEWs2+rkSsOZvn7tvS/km13RS9YHN+VWPtQLD5gqPT1asTczrZdiJnD+utzpKWOxsab2dHzdJi7RN6669/V2988xP6wMTvyG90+C8+1sTsb8Lf5gqPm+p21rWlhzTjR+7SZ8QGt9/oYl84dTWjhfkFudhiNp6UXnFSUM8qyAaN9zNMsRTLdL48Zr79nc0jrv3tqf0K0levjrXDOQXC6hXpZD8yuqW17pq2tF9TM2Gk1FashWmyDyW+EBjsZdp6s4NYGwwdT0EAAhCAAAQgMOIEEGs1O7gSsWaaQ0qMZKQzmkRLor/0ubmqxZphAr7I6GyMq+2KkZ53biyZjmlhf7r3DLG0Y2mQw4q1rOf9f4+I755z5rGzrrGZ4hRWW7GmCiJrUZ8g1mr+EGJ4CEAAAhCAAAQaSwCxVrNrtk2s+Rvq7uakK3ZmDmak8qVEUapevVtsZPmthzU/YMqbi7gwpS/piKS9nlhLXT1QZL/Jvyk2fqPdItZy5uxFvbranHRSVse1UeK6BmuxVvE7g1irGCjdQQACEIAABCAwMgQQazW7siqxlrqLyp/XidPzfkpc1rmrnPNYtiXmbRgWiLVUBUq/z8NzZ/w0vwyxNsh5shERa6EQDx0QS1l9ZlLrLy7L1M7kMsSazUKmDQQgAAEIQAACENg5Aoi1nWNtHKkKsWa8A6xkZC21oe8X3+hpJlaoxJlGtWmQxrNWKRGWH1mzFSSuE0ZerBFZq/m1ZngIQAACEIAABCBQCQHEWiUYB+9keLGWcQeYpVgzVnrMFWpVi7X0OSsvEdMuDXKwSpWmaGJQlMWtxJGoemlZDbKQW7BOtvnMWndTk07BmJmW1iwKyARWWUfWLM+sBdHebiuIjpovfSANcvDPD56EAAQgAAEIQGC0CSDWavbv8GLNUPkxUiI+Nw3SdPbJWnCUBJeTBpmKDCos46+8NMhBzqv5ZieLpsgtxNFR99UJzZ1sq73Q1lRfW9iJtWgqZ8jdxGlYsRacAVxStJqlUbgGayF25nAnqkFGrwvIvx4CsVbyXaI5BCAAAQhAAAJ7hgBirWZX24m1ZfWvT+vbG90A+9G14L6tw3M688ycJq6d19V+gRGnxodTij7eV1JUZJ19c4d1+i1zMbbxHjN/ArG+kveAOXM7rRN6TT9cH3PTMJ3S9Db227szPqZ7Nu7MnHT+Fa1paiCx1q+SeNaUOmrmH9jb90Mred9cZEZJ/oV36/nPFt5h57WrOrLmFZVZ0vI5pUr8ewJtSWf/2btVL/bzyTmd+dK8Fr6QvIDdUuTaLwJaQgACEIAABCAAgUYTQKzV7J4isVazeQy/hwhYizVrJhnXRVg/n2yIWBsYHQ9CAAIQgAAEILArCSDWanYbYq1mBzB8n0DVYs1Y+GYo3oi1ofDxMAQgAAEIQAACu44AYq1mlyHWanYAw1cv1nLSH4fDjVgbjh9PQwACEIAABCCw2wgg1mr2GGKtOgfknrfrD3NYc2eS1R6rs2E395Tid+L0cBehVwSjqXZVND26gQAEIAABCEAAApkEEGs1Lw7EWs0OYHgIQAACEIAABCAAAQg0lABirWbHINZqdgDDQwACEIAABCAAAQhAoKEEEGs1OwaxVrMDGB4CEIAABCAAAQhAAAINJYBYq9kxiLWaHcDwEIAABCAAAQhAAAIQaCgBxFrNjtk5sebdedWJXDK9/VNPXnY9THGPHbDfrWLY0frYjOYX2praHydUWaGLoFpit2W4ZLxKZuU8XNn8yg1b2LqpdhUaTgMIQAACEIAABCAwJAHE2pAAh318tMVahE6BECrmWK9Yq/TOsFyxViWzYqrRFlXfs1ZudJvWlO63oUQbCEAAAhCAAARGhwBirWZfFok1TyR0pRmn3PyMDg5sr6XY6d+R9Vo40uE5QwSopCG7Wqx57Dw3zGthZnAvlKI2NLNSo2mnxdrWmx0tvb6ks//8hmfoJ+d05kvzWvjClBJBTX8iiLVyHqU1BCAAAQhAAAK7nQBirWYPNk6spXj4QqWzqSOOUGlnbaQLQA4tPCzF5jD+zLRxB8Y22T00s3IwdlKsuULtx2vSI21fnN1U9/VlLf14U0cyBRtiraFDNxEAACAASURBVJxHaQ0BCEAAAhCAwG4ngFir2YOVibVUROyETs9Ho3Gh4DgyN6Fr51/U2fNORCPZLg1ka62jpeWuNifbg0f3ioTH1po6TvTq7Hl5cZbk+bbB7c90cWpM07jOv1Uk1pI+Krp0uoiZb9fS8jl5cdCsM4F25+CsxVrA7eqY2hVGGr1IW0cbn25r/ottTd2b9BxireaPK4aHAAQgAAEIQGCHCSDWdhh4crhKxJqzee6+Le2fVNtN0Qs251c11g4Emy84Ol29OjGnk+22FtoP663OkpY7GxpvZ0fN0mLtE3rrr39Xb3zzE/rAxO/Ib3T4Lz7WxOxvwt/mCo+b6nbWtaWHNONH7tJnxAa33+hiXzh1NaOF+QW52GI2npRecVJQz8rVtKmfYYqlWIqOPGa+/Z3NI6797an98vy0pKtj7XBOgbB6RTrZj4xuaa27pi3t19RMGCm1FWvBOGfPP5T4QmC4lwmxNhw/noYABCAAAQhAYPQIINZq9mklYs00h5QYyUhnNImWaH/+Zr+zMa62LwqkqsWaYQKpcXveubFkOmaR/Ub/ZoilHUuDHFasZT3v/3tEfPecM4+ddY3NFKew2oo1bVNk7eb6kpZf70qTC5r/kul8piW3mt9phocABCAAAQhAAAJVEUCsVUVywH62Taz5G+ru5qQrsmYOZqTymcRYMj2wKF3PZu6FKX3JTpL2emItdfWAUUwWGJRi47ffLWItZ87xKOi4Nkpc12At1mz8XbbNL7tusZHlXz6seefM2qSpiAtirSxW2kMAAhCAAAQgsLsJINZq9l9VYi11F5U/rxOn5/2UuKxzV8XnsSopW18g1sLUunjO4eG5M36aX4ZYG+Q82YiItVCIh4vY49jRxnhb889Mav3FZZnamZZ9bWItEGo3W1SDrPnziOEhAAEIQAACEGgWAcRazf6oQqwZxVTJyFr+hj4p6O6v9Mya8axVSoTlR9ZsBYnr7pEXa0ExmF0QWfvVmjo/WtbST3qa+WJW+mPwkhJZq/njiuEhAAEIQAACENhhAoi1HQaeHG54sZZxB5ilWItFYhbamjJecLWdYi19zsozwS4N0s7+JHVTNDEoyuJW4tB8jEVx9DEqApfO9jQTq8SZHN9SdGRGIwvOrHU3NekUjJlpac2igExgnXVkzfLMWhDt7baC6GhicZUSaq7K9ubTn98O3XdX82cEw0MAAhCAAAQgsHcJINZq9v3wYs1Q+TFSIj43DdLqvJepsuQA0HLSIFORQYVl/JWXBmllv9nW5GXjcgtxdNR9dUJzJ9tqDyDWoqmcIXfT+Jaiw6IaZLSapVG4BmvhrYc13y+zvxPVIKPXBRiuhygt1BBrA7x1PAIBCEAAAhCAwC4ngFir2YF2Ym1Z57yLtCI/0Q2wH10L7ts6PKczz8xp4tp5Xe0XGHEq0zul6ON9JUWF6exYeG7MGHbLJmi8x8xv7tgYLSXvREz6ZfKduZ3WCb2mH66PuVEqpzS9jf327ozfPebO8cycdP4VrWlqILHWr5KYEVnLOlfo2Nz3Qyt531xkRjFmwVUDS1ruL46MO/MK77Dzxqg6suZdheDYp1SJf6/y47LO/YvBY5+cyzi7Zily7RcBLSEAAQhAAAIQgECjCSDWanZPkVir2TyG30MErMWaNZOM6yKsn082RKwNjI4HIQABCEAAAhDYlQQQazW7DbFWswMYvk+garFWSRXRmH8QayxXCEAAAhCAAAT2FgHEWs3+RqzV7ACGr16s5aQ/DocbsTYcP56GAAQgAAEIQGC3EUCs1ewxxFp1Dsg7ExaOclhzZ5LVHquzYTf3lOJXxWXoFQBpql0VTI0uIAABCEAAAhCAQC4BxFrNCwSxVrMDGB4CEIAABCAAAQhAAAINJYBYq9kxiLWaHcDwEIAABCAAAQhAAAIQaCgBxFrNjkGs1ewAhocABCAAAQhAAAIQgEBDCSDWanYMYq1mBzA8BCAAAQhAAAIQgAAEGkoAsVazY3ZOrHl3XnUil0xv/9TjF09LwxT32AH73SqGHa2PzWh+oa2pxB3glRW6CKoldluRi8EDb1TJrJyHK5tfuWELWzfVrkLDaQABCEAAAhCAAASGJIBYGxLgsI+PtliL0CkQQsUc6xVrld4ZlivWqmRWTDXaoup71sqNbtOa0v02lGgDAQhAAAIQgMDoEECs1ezLIrHmiYSuNOOUm5/RwYHtHUTseM8sLZ/T23NntDC/oHYy3GRrz64Waz4H1w3zWpgZ3Au2uNx2QzMrNZp2VKz9squl15e0fP210MhPzunMl+a18IUpJYKafhvEWjmP0hoCEIAABCAAgd1OALFWswebLNai6WeHEWs7nEI64mIt9d7dVPf1ZS39eFNHMgUbYq3mjyuGhwAEIAABCEBghwkg1nYYeHK4ysRakFp3LohUnNDp+Wg0LoysHZmb0LXzL+rs+TckJdsFQYw1dZaW1d0c00OS3t4c08x2Rta2vPGWzp6XY1X6fFtJ+238mhrTNK4b4qrmvF/SR0WXThdG1sLIp+f1rDOBdufgrCNrAberY2pXGGncerOjpde72nykrfkvmaLIiDWbZU0bCEAAAhCAAARGhwBirWZfViLWnM1z921p/6TabopesDm/qrF2INh8wdHp6tWJOZ1st7XQflhvdZa03NnQeHteC+0g/Sy6KT6tx189l4gqfUJv/fXv6o1vfkIfmPgd+Y0O/8XHmpj9TfjbXOFxU93Ourb0kGZ8G9JnxMrYb+FUXzh1NeOmd7rYYjaelF5xUlDPytW0qZ9hiqVYio48Zr79nc0j/fTUrbWOlpaXdHWsHc4pEFavSCcdYeXy3dJad01b2q+pmTDl0FasBeOcPf9Q4gsBC+45TRBrw/HjaQhAAAIQgAAERo8AYq1mn1Yi1kxzSIkRPwrT2dSR/qY9EChLiooWbzPe1eZkW/ML49pIVZGsWqwZJuCLjM7GuNpuRK/nnZ+zsL/YpRliKVMcVRRZ6xs2rFjLet7/94j47jlnHjvrGpuJinEzIVuxpu2IrP1qTZ0fLavzi3G1v7Sg9iOmU2uW3IoXAC0gAAEIQAACEIDAriCAWKvZTdsm1vwNdXdz0hU7MwczBEeGKApL/HsiaeiS/4UpfUlHJO3NsCNlv7k0Raz3FBv/t7tFrOXMuVhoZy94a7FW1TvjC7Sln/ipr/ed1rxzXm0yq4ALYq0q9PQDAQhAAAIQgMDuIIBYq9lPVYm11F1U/rxOnJ73U+KyokPxf//y5ouJSExFUaUCsRam1sVzDsPCJlmicQD7RkSshUI8XMQex442xtuaf2ZS6y865w4DwZ6/2HdcrCXMubm+pOXXO9o8tKD5L7Y1dW/SXsRazR9XDA8BCEAAAhCAwA4TQKztMPDkcFWINeMdYCUja+6G/vTjevVc8lJokxiqNg3SeNYqVdQjP7JmK0hc/iMv1vJSWBsUWUuZ4lWE7Lw5phljKiRireaPK4aHAAQgAAEIQGCHCSDWdhh49WIt4w4wS7EWjcScfvyazr+4rH5BSQMbL9L1f+nY/9OqqMBI+pyVl8holwYZiyQttGV3DZxJgAZFWdxKHJqP9WUZvetXl+y5lTOz78WzFB2Z0ciCM2vdTU06BWNmWlozFpAxL3rryJrlmbUg2ttt2d7Rh1ir+eOI4SEAAQhAAAIQaBgBxFrNDhk+smao/BgpEZ+bBml13stSqBRxzEmDTEUGFZbxV/9+N0Nkzcr+HGESuWxcbiGOjrqvTmjuZFvtAcRaNJUz5G4af1ixllcYxk+BDOwP1sJbD2u+X2Z/J6pBRq8LyLgeIoZmS2s/dtIgr2rsCwuU7i96n/g9BCAAAQhAAAJ7ggBirWY324k1U7QrugFO3Ld1eE5nnpnTxLXzuho5r2Q615YvKkwRLosCHgFT4z1m/i8dG6Ol5J0IUL9MvjO30zqh1/TD9fB+t8Hsz3Jw/O4xN2J4Zk46/4rWNDWQWOtXSTxrjqxlnSt0LOz7oZW8by5if4xZKNiWM+/W858tvMPOa1d1ZM27CmFJy+eUKvHvlelf0tl/Ds8oHv7fzmghsxKkY6GlyK35nWZ4CEAAAhCAAAQgUBUBxFpVJAfsp0isDdgtj0GgNAFrsWbdc8Z1EdbPJxsi1gZGx4MQgAAEIAABCOxKAoi1mt2GWKvZAQzfJ1C1WDMWvhmKN2JtKHw8DAEIQAACEIDAriOAWKvZZYi1mh3A8NWLtZz0x+FwI9aG48fTEIAABCAAAQjsNgKItZo9hlirzgF5Z8LCUQ5r7kyy2mN1NuzmnlL8TpyOFCWpb2ZNtas+IowMAQhAAAIQgMBeIYBYq9nTiLWaHcDwEIAABCAAAQhAAAIQaCgBxFrNjkGs1ewAhocABCAAAQhAAAIQgEBDCSDWanYMYq1mBzA8BCAAAQhAAAIQgAAEGkoAsVazYxBrNTuA4SEAAQhAAAIQgAAEINBQAoi1mh2DWKvZAQwPAQhAAAIQgAAEIACBhhJArNXsGMRazQ5geAhAAAIQgAAEIAABCDSUAGKtZscg1mp2AMNDAAIQgAAEIAABCECgoQQQazU75s6dO/r44481NjZWsyUMDwEIQAACEIAABCAAAQg0iQBirWZvvPvuu9rc3NT+/fvd//ADAQhAAAIQgAAEIAABCEDAIYBYa8A6cATbO++8ow8++EC//vWvG2ARJkAAAhCAAAQgAAEIQAACdRNArNXtAcaHAAQgAAEIQAACEIAABCBgIIBYY1lAAAIQgAAEIAABCEAAAhBoIAHEWgOdgkkQgAAEIAABCEAAAhCAAAQQa6wBCEAAAhCAAAQgAAEIQAACDSSAWGugUzAJAhCAAAQgAAEIQAACEIAAYo01AAEIQAACEIAABCAAAQhAoIEEEGsNdAomQQACEIAABCAAAQhAAAIQQKyxBiAAAQhAAAIQgAAEIAABCDSQAGKtgU7BJAhAAAIQgAAEIAABCEAAAog11gAEIAABCEAAAhCAAAQgAIEGEkCsNdApmAQBCEAAAhCAAAQgAAEIQACxxhqAAAQgAAEIQAACEIAABCDQQAKItQY6BZMgAAEIQAACEIAABCAAAQgg1lgDEIAABCAAAQhAAAIQgAAEGkgAsdZAp2ASBCAAAQhAAAIQgAAEIAABxFoD1sC7776rd955Rx9++KE++uijBliECRCAAAQgAAEIQAACEIBA3QQQazV7wBFqm5ubuu+++3TvvffWbA3DQwACEIAABCAAAQhAAAJNIYBYq9kTd+7c0ccff6yxsbGaLWF4CEAAAhCAAAQgAAEIQKBJBBBrNXvj1q1brlg7cOBAzZYwPAQgAAEIQAACEIAABCDQJAKItZq9gVir2QEMDwEIQAACEIAABCAAgYYSQKzV7BjEWs0OYHgIQAACEIAABCAAAQg0lABirWbHINZqdgDDQwACEIAABCAAAQhAoKEEEGs1OwaxVrMDGB4CEIAABCAAAQhAAAINJYBYq9kxiLWaHcDwEIAABCAAAQhAAAIQaCgBxFrNjkGs1ewAhocABCAAAQhAAAIQgEBDCSDWanYMYq1mBzA8BCAAAQhAAAIQgAAEGkpgd4m193+ufzp3Rd/6hzv6uQv0k/r9Pz6qr52e1MQ920P4F5eu6G/OXdE/rvv9T47rz08f1deOfaqSAXe9WLu7oc6FC+rcPqD28eNqj++rhEteJ1sbl7R04bI2Djym+ePHNLX9Q7rmeONe0Nn3HtX88eNamN7Dd+P5fl+6/J5mjh/X/PFpHdx2z9c1wG11L1zQ0oU1veaacI/mHnPmvHNrLz3zwKbralVty+1Vd513Na2F48c1EyzzSn0+iP13tXbpgpYv39b4Y8e1cGxc+yteEnV9thRPw+e1Kvd929OfPcWwaAEBCEBgpAjsSrHW3fqM/uj0Uf3739tJX7yva9+7or+59L4m/hCx1ifvbuwua33f1I5tXm+uOhu2DY1NVbFh8zeAa3c16WwAcwSYO66zib3/MXcTuxPCdCdXeKmx/A398vX7dcbZPG7DxrmUPdvVOBAo1/e5X0Y0ZpNcqXCKw/MEy5o2x50vQyIivEqfD2S/J1g6G/tcwbId71+1ny0VLkqfV/fuuLsO+wK6wiHoCgIQgAAEmklgILF292frbrTp7y9+lJrV579y1I08bYuQ8iNr+WLtHf03J/p2bkM/8a1L2fTLn7n2f+ufthL279d/cqJmpz+rT6dmVrNYczdKa3r7gCOKHtXmJWfTIk0d255Ni+1yzdzY2XZQup29uLLrevs3gHZ20KqJBDyBvipNj3r0MKS/dwVL1Z8tFa7oGr4Uq9B6uoIABCAAgSEIDCTWwvG2R8BkzqdQrHlCrfvLT2nGF4yBsLwyNhmKSFesreva/s+WSKHcnrnapkG6G6i123rIiSZNS90Ll7R294Bmak3FknZ+Y1exuOIb6yE+Pkb90b2YeraXBUvFny0Vvh47/6VYhcbTFQQgAAEIDEVgG8VaKJyOzn5SP/mnIBKXF70qmEuhWDM970faLskVcO5Zs20Sa975tnX1Pm9/js5OrHmbiO5tR5wd14xWtXRpQ1sHpgdLP+unIL2pNxxk9zySTmULUp7W7sSgnnDEYj8Np8TGLtnfA06EMEgry+jH9G2ytbhKnjPyp+GO+5jm7q5p+cJlnX/ftGYiZ5Lueud3ll0OGWeVojZNPaBX1/Lb98++vRkdvNw5qKyIj/nffb7J+Ub83ut/GTClx++sheezYmsjzvTwI3npoHn8j2vh0bvuWUc3rcuCmWzWrNLzjK/Xkp+VNmstua5T75JnkxsFn35EevOyli77713sHbCxLTG/jOfDL1Ae05ze1NnA78b2Zj+Fvr0bO69n9nmWqE3++z7vzFmuPSEH83vygE77ZyRbxnTNDMFl83lm428bN/XbJNej6R23W7PFX4qZ5x0TeVPSOTc749M6oTvu/9bUcT3zyD3uZ9bZWw96fwempVes3830+hnqnSvFl8YQgAAE9gaBbRdrbjpivyjHPd65r+/d1mecc19/+BmVqg3RaLEWpl/2ZifcKN5XPltc9SRXrCU3qKY1WXLD523mL2nz0UiBhNur6mzclQ5Mu+dATG2M3+xaFRcJNiPXNXYsTCVz+uvelvaPH9PMAYuNhn92xqoAgL8x69x9NDxblrERy09zu63u6m1JBzTjRjMvaMl0wN/t+5K613+ha9qnh6edsz5eqmq8GIKJxWBFE7I4pDZ1xjNXSd7yCzesau2u9Pijx7xzMc6XApFCE+O3VvW2pIemp6W89EAb/vtsmfnR24I12xdzkbNlVmsl73O+IPUsvXb8jeuluzrSP8fns750Xa9qn6bctXFMD98uXyRna8Pzz/7x6dznvSj8qt66LU3c/6h3vmvf9XTREAs/2fk8aw3H19lJXbeyX33RHf/MSK5t9wuG5NlVw3tu+3k29HqJriUTW91W1/mSzfk8cc54Gj4/A4F6dd+xyJdiFhHevM83n9EzD97Si5fWdPUX0tzUI2rpfa2trer8vimddPL+7/zCO6f42P36odXnmckuZy04nxP7NHlslIsO7Y0NIrOEAASaQWD7xdr3fqWjTkTLF2ZeWuLP9C+fncw4G5YDZhCx5j/z3bcPuEVJXAFlPLNWFPErToPcrsia+wf80oY0fkwLx/bpajTKVqYgoc25h4w2xm92s6rGRVxolb5jsdEIClgUnyHK+2Y9WQiljFDKSZHqf2uv/rf+TmXEJDPlRAKMIrBQSCQr9mVEMpLFU1K8w2/HnW/a+5HTnEhD9jf9lvz7Ect8Zvtt1qyzCTYJ6UEiJRkRmNAVXmTnzCN3dc5QkTS13vtfuNzSVLRqo9W8shdA9nsVRmrWHoxEPjN8nirWkWNXXnTH+F7mfD7kfS6Yf5eMvvtRuuTaTtrvrrN0ASTTXIo/W2z/aNukU+ZHI2N+sflSzOi3OLNn7vcE+ytulc8pPeREeS/c0sPBeg7+xjz6nl50swmqeDdtmdEOAhCAAASyCGy7WPvuz+5x0w+DKNPOijVfYJ17U5rNS020aVcs1gZZZsVpkJE0KqeYiPsNeVBopMw3lzYpi1nixfxs8TfRNpuWoCR+shS/acxicZVlk3kDaGef69ecjX/wbbi3CQoKviTtz4jM2WzETAvLZI8f4VuTUzHumKZ8QZQqwZ7c2Mm7fmHJuuJh9lqy5e+lsAUbxyxmGRvyJI+8jeqFeHTG/h3NW2sl5u/7IBbltTcis2WRWA424f1qjglGWZG9QhGYUTXV9Fz8S6Z4mf1C+1MR7MS7euC28cqQuB2m6Lb7MnuR5Nhcij9bbN1m9QVVpig2iDiLL8XMQjPO7MvvXQ6L5bjRs/DKFfd3/pnouKjLejcP9D8T98b1Hbbepx0EIACB6gmMsFgLBNg13TlqUaHSFIGL8a5JrCU24GPXo4VGSoTVrERBhnjJeLbwm2iLTYaD2LhxM45ZnA5k3gRmbMTKRF6KIg6pioHmzWWy9LY57cnmRU+I+CB9NZIWZo7kBWmFkQqHln4KrcoWubb83RQ2S2ZFd/h56/CCzsWPV0olU4Tj1HPWWqFwD8vee6K06jsBc754yXhXkwLCTWNNXX+RJ1gKvthIflGwL699sf2pEvXJNeqm6BZFyr0shFT0cMDPFpu3si8EC+6CKxKrUZuLvxTL4Blj9pi8vx3+FSUP3orwe1Sbl0NOMVHXv7rB7ixg/jlWO4K0ggAEIACBOIGRFWvBZdb//VO258cMhUhqFGvmw/Vx55U6yG0jTHLPdV3QWw+WLC5ilepl3mgEG/DYmIVzyN+0LN96MH6ZtZV9HvPSEYekrXmby75oKXfJcqxCaLRgh18AJk8EO2mXJ/1zVVmiLvPDMtMPtvwzImbJft1zbX4Rksy7paqLiMTmm/flRqa4Tc+/uDDEIH+SilJyi9L+DuitVGRJUpACmnxP3GBUkS88m4IiSEfuZtzV5k63rP1BamfwBUNw5i9xF1zSfsM70f9y6ELi86xwfrZ+GiaDIfBB3H/Fa8jEM8nME2SBf8ZvRcR6tKDI8YSoC+6dtOBj/My2xUY7CEAAAhDIJDCSYq28UFP/HFtXn824J644slb9mbWqUiBtNlsZbbLO3GSdE4ouNSsxZNho5J7zSZ7Tig6Yk9504bJiZ3hyBVj6fSnzTXgo7iIRFcPZmb4gD6qwlbxYOppmdnrfmzrbv9rBi7hmn8u5oHMKq3EWbwYTPDL9asvfqzCYjHikIgh+embRRcCl7bf5g5C3drPEWuoZm427jTGJNiUie87ZyUAcheciTWI52Nyn3xOvC/PZr9Cy6GeVdx6qX702mQCQt/E3jWM4E5qODBrs91MlY+tn4M8WWz/Z+LxMurnFlxEmnklmftEQL0XaLxAUi7IFqfUPasPm3TRWBiuRVm6Lk3YQgAAEIKCRE2sDCTU/BfJbP7nXLULilvdP/RSJte2qBnlJwRkk95zJ6m23guJC8I2n9SIONjPJCmthhb+DSQEWfDN9/T1d0wE9PO1s8INzcoZNibNpcKqd7RtX2xUepup4d7W26lREcyrjRdoEZ1TyxjRsSpwNvlPJ0mESVrIMvoH3z6ysXVfPqXL44LR39UGwebRO/0tumPbpalDVLfatdNh3VlXGfkqfe/bwsjrXb0sHHlX7seAaA2uH+hvoNa3fvSvdc5/G3QI04dmgpPhx06Aur+qtu9LEpx/VjHuhul8JMuMsksmadL+XtH7XqRJ5zEu16kcKM/hnRMzSostmzQZRzwuKV9ArwdHQNP/ckWFd+2spfjZtmzaviXXrRLGCyqqxiEmwFgzvTTyFOTjblagGGhFZeT6f8jfuXqR3Q5t3pcP3HdCUu74Mu/oc+2f8tWF8T/Y9qJPOe3JsXPE02qz3PJHKOuRni+2KMqY23151feRU3HU+f9JtzGvd/KWLM69V3XSqSjqfx8kosP/Z0r11V9r3aR2ZOia3EuSFIBLpCbJYFDQoLmL5eebwd+ZzcDr8zCtO17QlSDsIQAACEIgSGEisBRdN//3Fj1I0P/+V4HyYJ152tMBIILr+4Y5+bvBzYNsXNp2KlMG9b17D0O6sBVIk1qSqI2vxA/pe6lL39j53E9QXHKXWc/jtc3C/WCqVsv+NbHiv2JlHpPOXEylHzrixthn3tQWC7cKaXnNtNdw1VGLM5Pmk9BmJsLKhM577+8e8+61MEZrUeaesc04GG50S7F4Rj4yzMwkBFE9tfUCnH3tEh3VHP7x9wC2Vb9zY5vm3HyV4zxWhoZAOHkr4252bd49aGNUyR7nyl5WBcd9+C/55KaEp0WixZvtR0gs6G7u7LryTy4sw2f8UR+vi8zSua4vUMXuLoi1NfnXEvmWFRFc/Zflptf/lUCDCvJHzfO616K/v9x6NpxunJpllv6cOU+/J8eM6/cAdnYtFji3WmdNdpZ8t9t5KpbEbPlds2rgj9t9z/34+pdd1JjP/XKIbeQ/OKLqCLPgS0BRls/k8S7+XMthlT4yWEIAABCCQRWAgsVYbzkFK91dmbLFYG2So4mqQg/TKM7uCgHVkb1fMZoSMtEllG6HpMhUIQAACEIAABBpLALFm7RrEmjUqGloRKKymadULjSonsG0RscotpUMIQAACEIAABEacAGLN2sGINWtUNEwQMERqjGecAFc/AdM5y/qtwgIIQAACEIAABPYmgV0p1r7VP5P2Sf3+H+dddj28U4OCJf+47vc1Oe5WizQXISk/HmmQ5Znt1ieS5+NKXb2wWye9W+yOnm265xGd8a812L9b7MdOCEAAAhCAAARGksDuEmsj6ALE2gg6lSlBAAIQgAAEIAABCECgAgKItQogDtMFYm0YejwLAQhAAAIQgAAEIACB0SWAWKvZt4i1mh3A8BCAAAQgAAEIQAACEGgoAcRazY5BrNXsAIaHAAQgAAEIQAACEIBAQwkg1mp2zM6JtZvqLi2rsz6mCWTgfAAAIABJREFUmfkFtaf2TumErbWOljpr0lRbC+0peTPf0lpnSd4/N4jH1po6S8vqbk6qPb+gmbK3Ode8ngcfPssf+GlwptvxZIY/3HXb0Zqm1F5oqykfL+67v9zV5mRb8wsz2jOvk7zP++7bD7mf9/3PkYb6aTtWKn1CAAIQGBUCiLWaPYlY22YH3OxqaXlJXc1oISl+8n63zWZldr9HxdrN7pKWl7rSzEJ6U42f6lqNqXHz/JTrw5pmsDfFmieolzsbGm/PR76g8pzQRD/VtDwYFgIQgMCuIIBYq9lNRWKtuj+sJSNrvmhYOrumqTPOBro535Zbu8yfQ2dj3I1SmaKJ3mauo41x55v3QefosfW0xrwWhgmHlRBrnu1LOnv+DQ/J4TmdccbvRw+tSdXa0MYHNm2KJ7Hzfkr5yDHyxGnND7tOiidbeYtiH+SLBGuDLN5b274GEmv9z77zeuj0fPpLHtvBa2pX/DejIj/VND+GhQAEILDXCCDWavZ488Ra+Id8bPKw9Ma6NocSMvUBdjctnXWNzeQJmCo2LjWJgFhqp29DZ1NHdpVgs/0SYXf6KbX6AyFwdUztXSXYLP1UhdCqog8ffHmx5q+zpbNyvgM5sdvEmu2XPRUyru8TnpEhAAEI7A0CiLWa/VyZWPNTxZbPvebP6IROz0dTysLN1pG5CV07/6IfkYm3cwROZ21LB2cWdFKvDBF1ytlcmzYKkW+zvTjRYc3FInp+f91NTZ6c08Sr57R09ryctofnzrjffsciZ7abFmeoodPsSoi1Ij9F7P7yCem1c8tyXWoRNSuOfJgWe0k/FdnvnwVctvRTqc30DvrJi0747E3RsCH8ZPclQsJXOZtro98L/RQRX6cfdz8Pgs8Ok0Ap46fiyE7Bh24JIVHkp9DuL+uEXtO55XPyXifDZ0b/s6CjdY3psN7QpkqeHS3ppyL75Z89c88aW/ipzNoa2k81/+1keAhAAAJ7hQBirWZPVyLWnA1C921p/6Tabgpe8O3wVY21A8Hmb846Xb06MaeTbafYxsN6K+dsw2Cb/xBo1vPpjd9NdTvr2tJDmvFT+LyNREebR4IUzOg33hEh1zOfSSuzuQw2RIOnMVqKNRs/+QUAOq+c17XHZ9R2zpzMyCrNclB/WfvJxv7+2nMiE0V+ighwd55F5R8sOWe+03bPOzy816ntFWYwRcOG8FOZDXXkbco4h2RgaOUnn4UrXsIvbFrGtOCSfhpWVFuKNRs/ecWFOnrl/DU9PtP2ivYo6xxrRMCemZPOnx2g0E/Wlx9phjb29z+brPxkGf0MFtWwfqr5byfDQwACENgrBBBrNXu6ErFmmkPqD3FGmlzOH+xBN/99c4ybLsuNX+pZeZvVpagAdb8KN1S5tBwjwm2wDXR/12MlpoxLLcm/5VWDXEqkydn4YuBvyofxU2r9mL4oyPBTmeinD68uP6XYZqQzFvppiA2ysW9bhrafB6b+bMfoL/CSoiH5YliKNfPHXrxQjSc+l3R1rB05e2YWVLG1dVJ6ZcCqrMP4Kf0OZ3xum3zi+rij9bEZy/O3Q/qp5r+dDA8BCEBgrxBArNXs6W0Ta6k/5hl/mEum7ZTFldpcW2/8kvb6Yi2jwlncrvKbkHKRuCQFu4iNkV2Shy/WUqX7izb5QdrbWw8PVLxiYD+l/FnibFnpzaUT5BqmFPvgfkqNm7WOTX5KpCRmpuAVvlzpdW3NI+PzwCqaXNpP5b8siU19CLGW5OGJtXTp/izx3X/vst7DQh+Zv5iw9ZMx68CyeJHtGOEUhvSTFQsaQQACEIDAsAQQa8MSHPL5qsRa6uyDb1d4/iRLwGQLm8Iogc3cExu9h98y3XkWbMIjlQ39vsON7WiItUI/ZW0S80RuIAa6rcGrQVr6qdD+g6Mg1qIpgtFFHjnfmeWPwi8jsiKPNi+TX3a9XzTHS2M23RVY7KcSwrWxYq3YT1liLS5sjmjTido75yyDdNxCP+b7K/7lR5afiu0/6GcO2IhqxJrdO0QrCEAAAruNAGKtZo9VIdbS57vCczZhhCY/sma6hLkSsRZLU3xGk+svpjaX3jjJVKXRi6xZ+Sk3smZIcQrS8c723MtvB7/4N8rb7Ccr+3e9WDOnnZWLrBWkog0jBKLC6ZlJrb+Yvojazk+7XazZ+Sk3suaL3mcm1/ViMvo2jI/c4FokJdHoJzv7EWs1/4FmeAhAAAINIIBYq9kJw4u1jE2XZRpkniCzEmsWUR3vkP+a9PCUJq6t6S1Nqd2/0ywrEjOMWCuf3lN0FiqIVHRbpipyNhtfSz9liDXjebQSQi3ffu8lyPeTpf1lxNoAG+J8P4VFaHrOdQ3JS9BtohQZ6aa2Ys3q3GDOvIv95M3Re50mdG3tLWnKKRY0pf2uF239ZLNm/Q/H0n4qSkMu8JNNGqSln8xiLTr3M5p7+5yW/VL9WX8O4hUyi9aZ+zbl+8nS/jJiLSYQre6MLPJTzX8cGR4CEIAABFwCiLWaF8LwYs2QVhU5I5ObBlmwKbIRa2G6VbLUfgSsO05H3avruvb4lzUz045V/ktFAuQX2Th7XuqX2C6TBln2bFPRxjVaiTJ5JULOBjm2tiz9ZBJrpo1dCaEWqyiXdwVArp8s7S8j1qJl/iupBhlJKzPOs8jP5sqP4RovSIMsOlcYFVPG+/CK7I+K6q6url/T41+e0Ux7wata6UnudCGenM8Dm/S6fp/RNMG8z81CDgXztBFrhgIvJj+ZxNqwgrpfHdS5OiTngnPvy48MP1naX0qsGYst5Tiq0E81/3FkeAhAAAIQQKw1YQ3YibXIfU99o6OiIXH2wdmoPjOniWvndXUzvCfIdI4leadSkJJ41rkRNvlj2gBbRNbCDeRZmSMe8Yto5ZYSP+3ei/RD534h9w61cmIt2FCZ0jtT87I5k9Pf8Cpxf11ErPl3OMX6j23mbPyUZOH0lhbCWWeS3LENfiqO2EQ3+ll+KmG/VSGYkqLawk/99bs2ZTi/l3VGSM7tx2FhFkNBkGfcuwmvanOy7aeaDu6nvIuWrfxUKNRt/GQhXGPft9gXdimKUrsrzU99PmvyU39+3j2K0Z9YcRYbP5n6srizMP/zwyayFhH+WSnKNvbbRIMjgGzYB83LtG3C30psgAAEILBXCRBZq9nzRWKtZvN29fBW36BbR3fMZ0x2NaBGGG8rGixTWw0Ri0ZMc9cbYekn25RJ/LQ9K8ImKumpZfeKEKsvs7bHUnqFAAQgAAFLAog1S1Db1Qyxtl1kMy4zTgxnk+rpPGIs2rCNpu+lrs0FZuIE7Pw0XKXFvcR8kLkW+8m2Eih+GoS/7TPFn1W2frIdkXYQgAAEILCdBBBr20nXom/EmgWkYZr4qUadzSNuwYn2lFeGwf2xObORm/44jGE8GyWQu8G08FN++iOsqyKQ5yebSDZ+qsoTef3ki2EbP+2ElYwBAQhAAAJ2BBBrdpy2rRVibdvQ9jvuVzmMVc0Lq7VNtRMibvtNYoQUgSx/4KdmLZYMf/jFadZilV6bZfnessZLW+2+/ZB75rdfgAY/7a1lwGwhAIGRIIBYq9mNiLWaHcDwEIAABCAAAQhAAAIQaCgBxFrNjkGs1ewAhocABCAAAQhAAAIQgEBDCSDWanYMYq1mBzA8BCAAAQhAAAIQgAAEGkoAsVazYxBrNTuA4SEAAQhAAAIQgAAEINBQAoi1mh2DWKvZAQwPAQhAAAIQgAAEIACBhhJArNXsGMRazQ5geAhAAAIQgAAEIAABCDSUAGKtZscg1mp2AMNDAAIQgAAEIAABCECgoQQQazU75s6dO/r44481NjZWsyUMDwEIQAACEIAABCAAAQg0iQBirWZvvPvuu9rc3NT+/fvd//ADAQhAAAIQgAAEIAABCEDAIYBYa8A6cATbO++8ow8++EC//vWvG2ARJkAAAhCAAAQgAAEIQAACdRNArNXtAcaHAAQgAAEIQAACEIAABCBgIIBYY1lAAAIQgAAEIAABCEAAAhBoIAHEWgOdgkkQgAAEIAABCEAAAhCAAAQQa6wBCEAAAhCAAAQgAAEIQAACDSSAWGugUzAJAhCAAAQgAAEIQAACEIAAYo01AAEIQAACEIAABCAAAQhAoIEEEGsNdAomQQACEIAABCAAAQhAAAIQQKyxBiAAAQhAAAIQgAAEIAABCDSQAGKtgU7BJAhAAAIQgAAEIAABCEAAAog11gAEIAABCEAAAhCAAAQgAIEGEthdYm3rf+jO3/2V7vyXl/VbF+Zn9a//81/qgT+d09j+7aH7q9f/Srf/7q/0wRt+/4f/RA/86V/qwJf+7fYMSK8QgAAEIAABCEAAAhCAAAQkNUasuaLou/9Dv/ulv9SBP/p3+jcm9/hirbf171zB1HpwJ334K21+96905/VN3f9HiLWdJM9YEIAABCAAAQhAAAIQ2IsEhhBr/596f+dEnf5v/c8KolzVibWkXdLv/Me/1IGouLv1Izdadue//r8Jn/8H/S9O1OxPv6h7U6uhKWJtS6sri1pZlaZPLerU9DaFFPfi28CcIQABCEAAAhCAAAQg0CACg4k1X+y8szntRrgemLhXH1477wqg98fm4sLIcrLViDVPqPVu/Vu1fHFmtMu1/7ze2//FEimUzRBrNy8uanHxojTr/PesDlrypRkEIAABCEAAAhCAAAQgsLsIDCDWskWLd77rR5KTyvinn9GvnejVtTFXODmCzvnxxNOP9PHEnA785/v1QewMWgLegSe134l0BWmRA6VB+pG21+Xa4Z412yax5s3/vP7n9Paco9taXdHi4opuHDqlxcVTMgXVPDH3nF7S0/rG4qIWZ0M51//dD0yLdEJPfd159pQO3XDGWdQL37kWNnwi3Z/VUr950e3ruZeSgz6hp7+RITi3VrXi2P7Cd3Tw6W+4z3vTuKmLzr8/95LC3kK7+zxKjulxDec78dTX3f8fRi29aObi4gvqI5l4Sl93bDk1rX5sM2K3Ry57jsVjJudqmKeBxxMxXr6HUnaZ+op4M5N/2CZvnTmtkvOTiZfVAqIRBCAAAQhAAAIQ2LsEyos1P6rW0xfTEbTY7/5E+q8FYi2SblhNZM3kyJ0Sa2H65W+++H/2I47VLS1v876y2tJsTEj4I/gC5aIO6Q8kff+GE3yLi7UsW9yN98qqWk60Lio+ggeCzfuVlk5Z9tkfy7VrRaut2UyBGbcrLoyM4iPygCcaVtQ76glNV7BZj+kLopWejiaFVzgBTyC6wcyAp+E5n/9K76gv9OQLvCtqnYqKUosxDbzT8/T6uXjzoGuXI2YDgXSl5Yh5X+C6fa1oVdM65fMxMuvPt4C/xTpz7fDydP31ZDHn6l4UeoIABCAAAQhAAAIjQ6C0WItFxpJnu2KRr4aINd+md94e16eCCJ/xzFreeTXH38VpkNsZWfM24hfVczbAyfRHd0N+UTf3OxvyQ7qREhc569UXBis3DrlCLOsMXKGgy1aC5cRaILTU0uf0U/VckRFE1gyD+PZf7EXaWYo1qzll9BX3x1H1nMjbxZ57jjCMZqYFts2Y5ja+iEqNEWXii6KYsMxmZvR5Hv8h1plNVHhkPlWZCAQgAAEIQAACEKiIwLaINU8Y/Yl+50ffzE+D3PbImi+w/u6/Sv8hLzXRpl2xWKvIJ6bdtRelyd2oB49Zbtj95rZn4GxEhnH+lsLJezYibp79qvTt5xUTYaYBBhVrpudM/fcjSU5kMBSNMR5PSi87Ua6oYIymAq5OeymTGe3iw2ZEUPupncpOHw3SIgcWa2X4l1tniLXt+3SgZwhAAAIQgAAERpfAtog1r7R+3ZG1QIB9U7/53xPVII2bfu8Ot1gELtauRrFmKywigieetpexgC2jal5a4aIuKi5YrF4L4/kx81kuGwEUH9OPNq3c0CEnohWkcNqMmYggfful7yjrnFlwPutiyzvLNtt7Pp562UunegZzUetz0k97Xkrgn0l/66YkelFD45gGX/ejeC3n4N5N9bJSSof0Zzn+5cSa7ZcCVmuKRhCAAAQgAAEIQGCPECgt1nKLc8QKd3xRv/0v9Z1ZCy6z/vB/tT0/Zjjb1hSxNkB0ykas5W6gE4InXXRj0DckOBP1svRk5JxZUqS0vCIj6chasthHTqGSvonpMftFVIKolyv0gnbJc2bBObigUEpizJh/ZtV7Pjxb+KRe7qevPvvVm/pbp5BJ3pjPtryzaG6U7lm1nDN5QUT10I2clNIMrik3BYVLbuhQtMCLNf+gwxJiLVhLNw6lit4Muop4DgIQgAAEIAABCOwFAuXFmrJFTbxIyJjeT1WDDKJdq/od52LpSBpk7lm4wBOW1SDLCzX5FSL/SsbCKe74xZG1bTuzth1izTYK4849R8QM8pakxvaLcUTTPG2jianCHhn3ziXG9ESUobKmYdwgsnbjkFOZ0hdQiy9oddqvGtm64okowzm76Nk2T6wVjPnsV3Xzbx2x1nKvZbjZixSUyVwHoYDtzUarZyadEwi1i2r5lT+9CpqG83CF/C3FWiDULrbS1TMHWTs8AwEIQAACEIAABPYQgQHEWlB+P36nmie2/lEfPvSf/LvLfHHzyob+zUmn/P64PvjuX+nO331Tv75tKOZhuLst5QcLsTaQUPP7vbM65hYhccv7p36KxNo2VoPcBrFWOi2tcPNe5q2Jb/SfbTlphIniKSXGsztPlxAXWVGqxLhHe15Z/1iFRTfQFqlC+ey0Vp93rhpY1XRMBPntgkqbsz09b6qMGRvTzZV0rydQogx/VpGZZJqmuUhMtqAz9lvI30Ks9a8A6Gk265qGMsuGthCAAAQgAAEIQGCPERhIrLmMUhUVTdUUQwHzPyX9K6ek/f/xH/Tb11f1qwed0v9flHf7mvcTXGC99aOfef9Q9p61QHT9l5f1W4Mjf+c/emfX7tn0LvDujyMp+F3rwawVUCTWpG2LrBVunKM222+iiypAxkjk2GAnFiK9xc7AhZGq6LVuSS/klfC3EmvJc3dZaZYJYdy6YrgaIFI8xBNxiXTF/t12iWIhh26YUztNY6auUjBXg7Rjnxd5M9whZ3gF0vwL1lkZoUb0bY/92WG6EIAABCAAAQjYEhhcrNmOUGU7i8halcPF+yoWa9s3tk3Z9mD0YrFWOqoWVBk03kcWubzZ5uJj2zvbLAWq8W6xpCMyxkxzMLAznrcynPtKFWExFz+xGtOQomry2fBCLWfFFvLPWWdlhFriAu2ie/W27x2jZwhAAAIQgAAEINA8Aog1a5/UKdaCC48z7lkLxNRzL+kHRVERC7EUiICXIp0VRrYWn1NQLTGahheIqRciYTOrDblJLPRFQFC5UZJBIJYZMzlXYyEVU3VJkzBNtssQr1ZjpuaaKGpiYhHxfZ+xvEqez0Wd2W83oacSaZv9XxnFWkSY56yzQzecaORzMg/5lOHsWthvMvXT+vWkIQQgAAEIQAACEBhBAog1a6fWK9aCO8hsqjxaT4mGEGgIgdgZwMVT8gqf8AMBCEAAAhCAAAT2NoFdKdbu9M+kfVb/+j/nXXY9vHODgiUfvOH3dfhP9EBmEZLhx8vrwSrlb3tNoHcIVE/AtqJn9SPTIwQgAAEIQAACEGg0gd0l1hqNcmeMIwKxM5wZZScIkP64E5QZAwIQgAAEIACB3UsAsbbrfOcVrlhZlaZPLcpcpn3XTQqDIQABCEAAAhCAAAQgAIEEAcQaSwICEIAABCAAAQhAAAIQgEADCSDWGugUTIIABCAAAQhAAAIQgAAEIIBYYw1AAAIQgAAEIAABCEAAAhBoIAHEWgOdgkkQgAAEIAABCEAAAhCAAAQQa6wBCEAAAhCAAAQgAAEIQAACDSSAWGugUzAJAhCAAAQgAAEIQAACEIAAYm1k1kB4Z9UP/Dk98fQ3tLi4qNmDkUlurWplcVGLL3xH19x/ntBTX1/U4uIpTe/32gWXb7/wHa+F+/PE0/qG81yssyJ4aZtiT0w8pa87fZ6alj+05F+Q/NxL0tPfcOyaVWh+dn/JuabmkBrLuwJhcfEFRafpEnnq6y63+LUIYfvVadPvXXAJtk8Y5uBM0Rn3Ob0UOEqJdn0G/QaBE4z9+U7rj30w5ncTs7TPY36JzCPel9PKcp25HSbbmnkUrSJ+DwEIQAACEIAABPYqAcTaSHje2xRfvHlQs744C8TKldapULC5m/AVrWpap3xxZnXJdrB5v9LSqdKCzQTYs3dlteXa64kif2N/UTr0B5K+f0OaNYu1+HPp/t25exfR+ULQ73ulp6N9ceiLr4s99766PBHqsVzRjda0PqefarV3yOUQE3O+wFrpHfWFnnwxeEUtp39XdPpjrtzQIeffXJEaiMBIO7evFa22ZmMiOnupxoWnUaRHHs73eV5flussIvhj628k3jUmAQEIQAACEIAABHaOAGJt51jv8Eih+HEEUaYY8YXYyg2DAElu8FdW1XIEVDQSNsCs+uLnkCMknYieJxAu3tzvCqdDNxxxc3FgsWYyKWvMxSKx5ginlVVtHZzV4pPSy47ITLHKEn4JUXrohhv9uthzxHIk4pkUZ72SYi14Xi1XTPZcMZ6IqEah+D5P2eEGw/yxbfuKiOz+Osvrf4D1wiMQgAAEIAABCEBgrxJArI2s55sq1ort8iI/DRFrBpGTEmsZ4qSfirk67aV7Zog9r91F9ZxIoBOBKxVZiwjCZ78qffv5tBhMrvFMMTVAXwax5vqvImE/sq8nE4MABCAAAQhAAAIWBBBrFpB2ZRPLiFlwRuyinJS7jGiMn+KX28YSUjrClX6wSKwtPveSoqe5itL+vIBRUgCaz6yZz6v5NmYxNYirQLCo9Tnppz0vJXNxVi1XmC3qhd6sewbw2ZYTyVpULF3QeGYt5/xbIIx8MWiMmPUxm1IxvV/GRJZVX+E5vVDA+umfF3tqOYcNv/9S/2xeLlvL9UMzCEAAAhCAAAQgsJcIINZG0tuBEHlZejJePCQ+3aAAxA0dShbzSAiGajbaxVE1s7DKdlIQvXpZTxqKgvjPBXO5cSi/SEpROyuxNqve8+F5vCf1cjxq5pgUK0RSUOzDnUKGP5MRspZX4CQt1pLC1CD8rPuK+sJkV1hURNFCJ6kzff2SMiP5BjIpCEAAAhCAAAQgUAUBxFoVFBvVR7gx780aqkH2bQ021RfVSlSDTE/HUARjgDnbRNXKirW+kIkV7YgYFwiwi6105UnDHLKjeqYoki84cs55JVMcg8haIC5ne897lSFVUG0zJRTDCFa/QIrtWbGsYijR83uFfWWts2xBTnrkAC8Nj0AAAhCAAAQgsKcJINZGzP1BWfiLrYzy8rFIzQvKF3QROIWb9yKQdlG18mLNlOLo29KPYPU0m7oGwGxvrqDMiqz1x1nVdEL4xgTKbE/POwVK+hUjPbFnrNyZMi/Oz0ufjJxz8zrKiKyl5xq169npVT1fsq/sdZZdZROxVvSO8HsIQAACEIAABCAQJ4BYG6EVsW1CrUAI2IxrG1UrL9YyROAAQq0wSpd5DtCuGqSXEpk4n+ZN2P33pIiLLc3YucFn1XLP4KXviIs+k3eWLxROz+qr+raeL9FXkb/NoiznqoSS0c8RemWZCgQgAAEIQAACEMglgFgbkQVStIH2pmmbIpmEYrqnLGgTufjYdMm128w+qlZOrGWkZw4k1III3Yp6RzPO+eUVbUkVYTEU8gjsco8SJu9ZyzlfaHvPnWVkzSqSl9GX1TozcMoT69ELzG2KxYzIK8s0IAABCEAAAhCAQCEBxFohol3QIFawIm1vfwMsL4Lz3EvRWopB+7DQReuKI1ae61fxc1oURmkWn1NW6qWNOAhEgNG0J/zzXEd7bprf4gvf0bXA7OB3s07pQe8nt6++oGzpitNXtLKkSWzmsk0UB0lWcbTuL17wIypewmnmnT/0W5kElsn+TFEdWTu2fUUeia2R1Ljmapa+x9xL0h1fxIqS7IJXDxMhAAEIQAACEIDAdhJArG0nXfqGAASsCHgCOyeqadULjSAAAQhAAAIQgMBoEUCsjZY/mQ0Edh8BmzN7u29WWAwBCEAAAhCAAASGJoBYGxohHUAAAoMRyLiTbbDOeAoCEIAABCAAAQiMHAHE2si5lAlBAAIQgAAEIAABCEAAAqNAALE2Cl5kDhCAAAQgAAEIQAACEIDAyBFArI2cS5kQBCAAAQhAAAIQgAAEIDAKBBBro+BF5gABCEAAAhCAAAQgAAEIjBwBxNrIuZQJQQACEIAABCAAAQhAAAKjQACxNgpeZA4QgAAEIAABCEAAAhCAwMgRQKyNnEuZEAQgAAEIQAACEIAABCAwCgQQa6PgRXcO4Z1VP/Dn9MTT39Di4qJmD3r/cPPiohYXn9NLQYPY3Cf01Ned35/SoRsr7nMvfOda2OKJp/WNxUUtBp3ZcvMvPH4uNegTevobznizcszbWrUdc0urK85zL8gzL7R7en/SqCST+JhO69S4OfNM8kvyVXKuGX2V7qc/rYj9W6tacfzxwncU8VKGvyyZGXyVmqPFOot7IfTBzae+7q6rU2lH2a4m2kEAAhCAAAQgAIE9RQCxNhLu9jbEF28e1KwvzgIRcqV1KibYTNN1xcPKqlqzi1o8Na2U5gmEwZWWTpUVbK4AWNFqa9YVgtb7dOOY/sb/otx5usLRFxgX5fQfClOb+XuiaUW9o55InZYvgJLztJi/N96KbhxyeDvz9AXSyg0dOhVwNfyb3/fKjUMuW1fIDMrMU5+uiLvYm3b7mz1oxyxtfyhkwzVUfp1FhekEYm0kPm2YBAQgAAEIQAACO0cAsbZzrHd4JMMm3WSBSSwY2hUKuqzZDSE8kmP2jKIyWwCFgsVgXErU+G1S9vr9X+xp2hFdpshibl+LCoTk0Z4j6C6qN+0IOi+i6Px4gsZVoN6/D8ss0pesmB3SDSdamZqjt4ZWVluuODZHxHLWWZ9Ly53rzV5ePzufzWsuAAAgAElEQVT8ejAcBCAAAQhAAAIQ2AUEEGu7wEmDmWgn1lJCIWOw+sValqAIIkChCDILlPjEvEhSUjiF6YKr037KXutKcWQwU1zFxc5s73lzBDP5fG+4aGQYpZOXMmoQmvH5H1XPaReLApqidKbFkbXOoiL3z/QH3//bAtE32CrnKQhAAAIQgAAEIDDKBBBro+pdm4iZTRsv9OOmGCZTDa3QGc+spc+OpfoyjJklGOMpfE9KL3sCpeWEc77/Uv+MXjQNL91XIKyk1uekn/bkRtKebTlzv6ie15leCs7eTTylrzupmE7aaFZkLTjf5adt9vtKRNZSfOXxjp/zK2ZmEt52zCIpoC/0NOucJXy25UbVFotSXzPWUFwMHtKNwgid1WqiEQQgAAEIQAACENhTBBBrI+nuIEL0svSkfx4rdRDNkH4XZZEQWdWdN8qxrWhM//crvaNhoYp+oY1VTbsFUmbVe35Ri8+9JEULrCSejUW5Znt6vn+uLhR7jlj7M/2tV5RF0QIrfjRppaejrmDzo36LV9RyUiX9FMf+ea3g2aM9ryhITACFBThi9sbWpYU/s4S3FbPgLGG8EEmxz7PsSqZP9izSKUfyRWRSEIAABCAAAQhAYCgCiLWh8DXx4XDD3ZuNV4OM7/+9QhSxwhaZ0wn6jIuRgWdvFdHLGDMZqZt4Sk9/tR8K0+KiF8Xxjm3Fz5hFo0x/dvDben5lNRpG80VW/IyaJ9Yi58mCSWedbetXqZSeePpp/UHyrFaqiuMTevppt5V6eUVYCpjlprMWMpvVwcAuV9873BwB60T3HM0bCtDQ59nrLDtqyZm1gd8ZHoQABCAAAQhAYE8SQKyNmNuDaM7FVn6ZdNuzan08mal+gwC0O0+XrmxoHisuDrLPtkXbPTu96oqRF1anw3RGt/t4VOhJvWwsCmJVsdGSmfn8XHKuxYU87IS312+cWUtXHIHWjxT6FUFzqmBmrjPj+T2bQiWDrCOegQAEIAABCEAAAqNNALE2Qv61FWqBCCqzuc8TTtbjxqJSFmfgrMROupy8+ZxWoqqjn5KYqhhpWezDRmC5bZzonXNGzXQlgsvDs8trlnMHWc65wdLC2xek/aseWhlXFgRn7hIiLs/f+Xf5eQsglV4ZRP4uthLCeYReTqYCAQhAAAIQgAAEBiCAWBsAWhMfKSOYBt3cpyIvXozGK0Tx3Ev6QbToRhYkizvLvEeT58IM97+ZzmO5+ied4mm6RyzFwZhqaHk3Wmy+lmmjtizy2lmllEaMMzIznz0L7qp7WU/2zwiWWWfhqPmRtejF5OlLuJv4tmETBCAAAQhAAAIQ2BkCiLWd4by9o6TOQcWHi22ALQSCKTqSt4nO28BHN+KBVaa+rMY0nfcynqcKBdviC9/RNXdgczXF5Ljmohrxwhtub9HiJf270p4zVp5MihZX2Lr/OKGn3KIo8cvCbZm5kjZ5sXeykIw1s/QcU/Mss85iS7AoDdKmyMr2vkL0DgEIQAACEIAABJpIALHWRK9gEwT2GIFC0bnHeDBdCEAAAhCAAAQg4BBArLEOIACBeglkpbPWaxWjQwACEIAABCAAgdoJINZqdwEGQGCvEiD9ca96nnlDAAIQgAAEIGBHALFmx4lWEIAABCAAAQhAAAIQgAAEdpQAYm1HcTMYBCAAAQhAAAIQgAAEIAABOwKINTtOtIIABCAAAQhAAAIQgAAEILCjBBBrO4qbwSAAAQhAAAIQgAAEIAABCNgRQKzZcaIVBCAAAQhAAAIQgAAEIACBHSWAWNtR3AwGAQiEBLyLuFdWpelTizo1nbzRG1YQgAAEIAABCEBgbxNArO1t/zN7CNRLwL9j7aJmtbi4qNmD9ZrD6BCAAAQgAAEIQKBJBBBrTfLGULaEd1b9wO/niae/kd4Ab61qZXFRiy98R9fcdhN66uuLWlw8JTewkfp9wqgnntY3nOdtd9X+Zvy5lwKrgv6e0NPfcMadlbM/31pdcW194TueVf2fiaf0dWe8U9Py4i5eNGZx8QV5TRP2xx5OMomOmezHe9DILDHu6vTXXVtTkSDDXLP6S8534qlEn0k/JDkM6KebFx12z+mlmxGuJfvq99F3adyXHq7kOpNSc/R95bFY0Y1Dp8J1ONS7wMMQgAAEIAABCEBgNAgg1kbCj54ouXjzoGb96EQgBq60nA2wH7FwN9ArWtW0TvnizNt4r6h3NCLYTEz8zffFnvNsiQiIK2BWtNpyIie+IDT079l7Ub1px15PwKV/fPF1Ue48XcGYEZkxzr/A11nP9MVEa1qf00+12jvkMoiKNZPgMPfnz2Glp6MxERoxzjAnz0/uxHP4hCLJ6KeomEyJYKNTXGEf9uUL3JUbOnQqENCB6L2ilvNvju9MPvH/baV31CB0Tf2OxIvJJCAAAQhAAAIQgMBQBBBrQ+Fr8sMGYZMjwlZupAVItLm1WEiOUaFYc21YWVXLESzJSFtUQAwqLOUxW1ltuWLQFWOO/Sur2jo4q8UnpZed36dY+WLjYs89exVGHdP9mecQI522wfm1P6fB/RTa2HKU8M1egqNBGicFYhbXhI9bV3L8lGLkj0s6ZJM/TLANAhCAAAQgAIGaCCDWagK//cNWKNYshYJxTpWJtSxBFKRQhlE5GUWdDXGDWIs+lskhIzKUFDctLzUwNzqZKTSz5983McdP0cjln/3B9/W3KdGb4GPqK6P/ZFTU5Z+KAhaw9YWy91iJNFsbt9IGAhCAAAQgAAEI7FICiLVd6rhCs20FlkVEY+CommOk8cxa+oyT8cxaIlUvKyoVT0F0w19avNiTG0H6/ksKjstlnZkKWBbOM49p/4xWT7POWbxnW26EbPFKy02ZDFM2nTTUlptO+e2XgnODUR5ZoqY4VTDT/oQAPHTDFPmKr6isvvp+6s26ZxefbTlprouKpdsGwuu5i2q55yFn1XveGTMn9dNdKsV2Fa57GkAAAhCAAAQgAIERIoBYGyFnhlMJzhG9LD2ZdxYtKMBxQ4cixT5iSGxFnzXHIWwznXvqi6RVTUeFwXMvSdECKxlnpuLFMvKKldikIsaLliTFYV/orE5Hiqakz3x5kan4OULzsxHoOX5KiqBekSgq8nmseEg2sxhbi8I0ducWrRcaDSEAAQhAAAIQgMCuJ4BY2/UuTE4gFAy9WUM1yH7zQKgF0Q9z8Y/CaNMg/IrEQBjqcqM2sbLuyUjdxFN6+qufk37acy7r0uLiId1wIlmGdLrCyE0gQqLRsOj8bCJrrj52Imk9Pb+4KE8zetGlVlbVQ0PqY7Li4sRTTyucZjpNMNNPhjTUIg55Pg9E48t60itc03veqy6paJXQxJcAQZTxhUBQm9caYm2Ql4lnIAABCEAAAhAYZQKItRHzbrDJv9jKKC/vztdS0NmKqtIMKzxPl0qfO6QbTml/QyGLIpHiksmrSpnJI6PCY1L8HbphroxpVRAl58xXgV2xgilF6YZ5Ps+ITsarXj6rlhsZjFSHdNdHcRVMxFrpF4kHIAABCEAAAhAYcQKItRFycKVCLdjUW5SLtxs3AtrinFwonIru30pfW5BbNTKrGqFv3kBiLTMilxAofjXJVIERmyIsbpuLuulUpUxcbZAfVXOie8k77iK+MJ0LzPB55nUIMRH3Zzr47ecN59MMJf4T756NmB6h15WpQAACEIAABCAAgUICiLVCRLujgZ1gsoyoeUrJrVxYVCq+HzF57iX9oMTdXbHCGybEufdy+Q9ktTHYbnXxctGYRdUgF+NnBJMpg85VAGlhVRxlzL0Lz9pPIeRMUVTUVyBKg1RP9/qE9BlEt3T/4nO6cSiShhukr944lHGpejGH3fEmYiUEIAABCEAAAhCojgBirTqW9fUUK/iQNuOJoNCGvMp95khLvFCE9WXZ/QjcczKlXpqqPPbtidx8nTyjJRkKV6Tmma4q2Z99YdvgXNVLCuNOhv5y2UZtjBcXCeywmWtmIZLvXPO6ySnOUcZPgU1ZYs2qLyOPNLe0P6Xcapw20cX63jBGhgAEIAABCEAAArUQQKzVgp1BIQCBkIDFHXLgggAEIAABCEAAAnuQAGJtDzqdKUOgSQSsUlSbZDC2QAACEIAABCAAgR0igFjbIdAMAwEIGAhYFpuBHQQgAAEIQAACENiLBBBre9HrzBkCjSDgpT+urDpX5C3KKcDCDwQgAAEIQAACEIBASACxxmqAAAQgAAEIQAACEIAABCDQQAKItQY6BZMgAAEIQAACEIAABCAAAQgg1lgDEIAABCAAAQhAAAIQgAAEGkgAsdZAp2ASBCAAAQhAAAIQgAAEIAABxBprAAIQgAAEIAABCEAAAhCAQAMJINYa6BRMggAEIAABCEAAAhCAAAQggFhjDUAAAhCAAAQgAAEIQAACEGggAcRaA52CSRCAAAQgAAEIQAACEIAABBBrrAEIQAACEIAABCAAAQhAAAINJIBYa6BTMAkCEIAABCAAAQhAAAIQgABijTUAAQhAAAIQgAAEIAABCECggQQQaw10CiZBAAIQgAAEIAABCEAAAhBArLEGIAABCEAAAhCAAAQgAAEINJAAYq2BTsEkCEAAAhCAAAQgAAEIQAACiDXWAAQgAAEIQAACEIAABCAAgQYSQKw10CmYBAEIQAACEIAABCAAAQhAALHGGoAABCAAAQhAAAIQgAAEINBAAoi1BjoFkyAAAQhAAAIQgAAEIAABCCDWWAMQgAAEIAABCEAAAhCAAAQaSACx1kCnYBIEIAABCEAAAhCAAAQgAAHEGmsAAhCAAAQgAAEIQAACEIBAAwkg1hroFEyCAAQgAAEIQAACEIAABCCAWGMNQAACEIAABCAAAQhAAAIQaCABxFoDnYJJEIAABCAAAQhAAAIQgAAEEGsNWAPvvvuu3nnnHX344Yf66KOPGmARJkAAAhCAAAQgAAEIQAACdRNArNXsAUeobW5u6r777tO9995bszUMDwEIQAACEIAABCAAAQg0hQBirWZP3LlzRx9//LHGxsZqtoThIQABCEAAAhCAAAQgAIEmEUCs1eyNW7duuWLtwIEDNVvC8BCAAAQgAAEIQAACEIBAkwgg1mr2BmKtZgcwPAQgAAEIQAACEIAABBpKALFWs2MQazU7gOEhAAEIQAACEIAABCDQUAKItZodg1ir2QEMDwEIQAACEIAABCAAgYYSQKzV7BjEWs0OYHgIQAACEIAABCAAAQg0lABirWbHINZqdgDDQwACEIAABCAAAQhAoKEEEGs1OwaxVrMDGB4CEIAABCAAAQhAAAINJYBYq9kxiLWaHcDwEIAABCAAAQhAAAIQaCiB3SXW3v+5/uncFX3rH+7o5y7QT+r3//iovnZ6UhP3bA/hX1y6or85d0X/uO73PzmuPz99VF879qlKBtxzYu3uhjoXLmjp8pt6wyX4gE4fP67549M6WAnRATrp2/SeZuq2ZQDzeQQCEIAABCAAAQhAYDQJ7Eqx1t36jP7o9FH9+9/bSae8r2vfu6K/ufS+Jv4QsTYQ+durWrpwQZ27j2rh+HG1x/cN1E3lD/l2LV+/X2eOH9fCsXHtr3wQOswicHP1gpYvb2hsaqfY39XapQtaXruryceOa2GaC+lZnRCAAAQgAAEINJPAQGLt7s/W3WjT31/8KDWrz3/lqBt52hYh5UfW8sXa/9/e2YXodZ33/jmkX9YZPG+jgYjMRJaNsVTNVIiC5VgM8XHi04NbX3RiDTUNDQILWnpjQ5wrCTKG0ZVtsG4CB2wYfOhhDhNHvfCxIFUcdJiOY5mCUGdUyQR7pI6KQkfOO+lEduqkOay19tp77fX57Pdj9n71/gW5iGe/e631Wx97/dfzsT6mfxDWt4Ub9E9Z7cp1cv9easT4bvpLYTn771+ispSoWaxJQbFGN8cm6eRjD9DWxQu0dINo8kgV0ZNtUi+8T2c/MVu9E9atrOz3N2mv2CBDELFWBClkLlyghTv336VCsg7htEkr4tDgxi5pSW3MoQFrROAhEAABEAABEACBYSLQkVgrAPVHwAQ7ICnWlBBb+bfP09FMMGpheWn0YEJEqt++/ZN75G//9EHbr7I/beW6QcpN+9omjQvrwxTRyoWLtHZnjI4+doQm2QYq3yZV/bf5C7fovn66AGauhkubYzSLDTJvjZHMVmlt86fSZXR078P1uovyal3xqRqEUzYWV+7slWPxKAxrFfsMj4MACIAACIAACOwUgT6KtUI4HZ7+Hfqn/6stcSP0Z8JydfxB+kLVVibFmu+FmSXtIkkRFoo1U6LuCv3L+MFADFxarKn4tivU/kN+HB1PrKkN7cqmEGeP0VFapfmLN2h7bKqahSqwSd2+cZHmL7xPN8aEGMjEXzK2TFlEpHVv6n6ij94v4tB2C+uf5V4mLYPv05Vd4m8BgandEdduq468x7ImyTpdpDXaS0/eT3T2/Qt05iNlInxciFjNRlogv0CP021auLBGNPkYPX//PfTO2gU6c2tPZqHaRZelSF2jHxHRQ/c/7HXNLFz0HqYZ+ojOaKtksI1CVGf1z4ZjXreKokCUvXTjDk3s2U3XPlorszN4Pldi4bOSuhZVs07e/iei+H8v2GedRTMPi9hD3uFBbjEso8onsM3Mft7bX86YvceoU8iqrIs0n626MOF5EAABEAABEAABEOgPgb6LNemOmCfluEfFff39Jn1JxH05roaJRvZNrHEEXUqsFe6V7en90ornWufc9kXFmrP59PDxiYYARu6m/L5NId4u0OVdR5QAGvO5MGYWkYsf0ju0iyanlNBTv7WEX77xX6OtgHVIbcZXiaZ0spHM4nfxDh3ScWSZQFn6cJNo1x56UrpTjtF1EX+UuVc+v+cWvXpxjS7/lGhm8n5q0Se0trZKZ3dN0pPidOD2T2Udju9WkManpoicsguAyqK5Stc3ifbf+4Bym9v1oeSzQlMZHyJV/4u09UAhWNw2VZjEptvrJNGCVR5lf1+5JVjcS4dkvFcmQFdJ1lPGYnksmmocGP0rxL/9fm+facHzIY0eKZLCdBNzFhqTBanQOCjz97WTaJNWxKEGjdFRw+22q36p0IV4FARAAARAAARAAAS6JdB/sfb3v6DDRgyYsmD9hP79QWHBqmhd60SsZb95++aYTEriE1Bpq5rAnBJrRP2yrMkN7cUbRHuP5Bvy3MpWwVrj31RbQuyBn9OrnI17LiRv0aRpUQlafDxDNbOcSYHFEHitTGQU1jGVCMRsl3rXBTonhdQkjQuLX+bi+dz9d2gh51gkEQmLjcIas7bHsLzZFkopdmyrYTcxeobVUsQkjm3KDJqm254WXGUWdvyXcJe9QPOmeJPdYLkeZu8vu6i69SfJ3xbc3cWcxYVTiKHrOql4hA8DitHXTb90u9zi9yAAAiAAAiAAAiBQjUDfxZodA7azYi0TWAsfEU2HXBM5VjWeWKuGXj2ddoO0Nu7SqqMTjVRJd+/bVLvxatLKZGfm08Lsw10yxkdabCpldszKcUSDIBDe7NtWl9EPXeuVzby0+X/4XnpXJJLI4uQe/fn7RtyfVrkxsRGI5yu5dGaWOSdxSqzNiZFSSiYj+tgVJ9ot8PqezP1TNsd6To4Vn+upXTcl6soJNyzX27FQe7qJOUsIvYDbrs+KqcdjOqNnN/XtZIbjNyAAAiAAAiAAAiDQOYG7WKxpoXaNbh8OZ6jkWdVqFGtGnNbsY0dICpY80UgFs1q2kdcxWnrIlGN/tDhRcVzmPzuGKO2+Zvw6llwkkuyhbC1RGTC1u6M/m6S1+d9zyxArD9DW+74MgJHNe6De5XrtoRu+zIKVxKxJOpIEJhe7u1TqeVsgWiz33gqlxA+IP2NcOZaqUD9l7TRdQvnLUVw45dbDLC4xf68dy5j9wX7eGyuI5CL87sGTIAACIAACIAACtRO4a8Wavsz6Hz8fix/jWtV2XqwFN6rGkKmUuIKzqa6QsbFSnFKs7ODf/C598XTrZWtQSaxMEZ2zXAklytjmPZAUpdT2wHv9lq/0fI/2ey5SVGyaw4Jl8RMGONdt0+dqW3q/l4V2E9WxhrzkIjmFhHDqPLYsUi9Oopt0N+EJEAABEAABEAABENgRAnelWOMJNSK+VY0n1nofs9YrF0id2S8V08N1EasWpxSNJwqJNXtTTSITZDluy5khJStk5p6oLz6WVjaP+2hk8+6vt+UO+MAdt155Vkui41WuQ4iIZb5A1MIpZIkM9J3heumN7fNx6rSduuMSwokfh+ZZK6OZT1PzYEfWXhQCAiAAAiAAAiAAAkkCd51Y4wo1oipWNY5Y61c2SJWqXrhAykyLq5s0IhKNiLixCv94ljB/tj+3GK6oU7+Mlx3O9rd054EinT7DIuJzT9SJWA7dMZO0FMlF3Li4i3TljsgSmbmcBuL3imQfPvF2kZZWP6JrecbKorxYl8UsSaW/yeyQgYQmWpxOjWWp9z1ZPS+UsznKOmmhu/nv9AHtotG94ooFIybSFpJZPNzKrTtEu75AhyZF8hteO3MGKUsuy5VUjFnRZ7vo4JHCshdkybEwV5hXeBQEQAAEQAAEQAAE+kmgI7GmL5r+X8v/4dTtD/9Ux4f5L5nua4KRLPPj//w/t+lfPNSKummr2iVKX5atX7Tz2SDLrmkqRf3K5i6aPFL1It8qlrDAfVTmFQGV4n44Zduxcu6dVxwri2t90kLXsrKVhG657CKGj1RcmCF+5EiIWpjEpWGi7pP0OH1CZz80UuinZnFCmJiiUt2rZluH/ALacasMXvWgOXxIrcB9aeV3qfvcju++TQu2oE211fi7Uz87Hs2+e0/+1h4fnljLQFxbfnhw4QIt6DveKlx/UaFpeBQEQAAEQAAEQAAEuibQkVjrutROX9BJ6v5Oy3J+lxZrnRSVzgbZyVub9JtqVrgm1bzjuqQsRh2/GD8EARAAARAAARAAARAYJgIQa+zehlhjozIfZLgvdvTeBv+oUqbMBrcDVQMBEAABEAABEAABEKiXAMQamz/EGhuVftB3P1vllzT7B0483hC0udk9gtqBAAiAAAiAAAiAwN1DYCDFWhGT9jv03/48dNl1bzpJJyz5uyvZ+w7upb86fpj++sjne1LA3egGWYpDGoJ4IDvuqnx3XU+GCV4CAiAAAiAAAiAAAiAwhAQGS6zdhR10N4q1u7Cb0CQQAAEQAAEQAAEQAAEQ2HECEGs7jrxcIMRazR2A4kEABEAABEAABEAABECgoQQg1mruGIi1mjsAxYMACIAACIAACIAACIBAQwlArNXcMRBrNXcAigcBEAABEAABEAABEACBhhKAWKu5YyDWrA7YXqOl+dM0f+YsfSD/9BDNPHeKTp6apcmRmjur0cVv09rSPC2tEU3OnqLZPsDaWJmn00tXaPToSTo1O0mD1h3ba0s0f3qFtg7O0slTR2mi0f3pVm7Q60/Z3F7ZOkizJ0/R0W47QL5vidZokmaxPgzYaEZ1QQAEQAAEuAQg1rik+vRcz8RaTzdCG7Qyf5qWrozS0ZP92fh7cWqhdnmUZk+dpFNd7+b61GkNfK0UUvMrREeFsO2PEIFYq7fjIdZc/jsx7uvtdZQOAiAAAiAw7AQg1moeARBrRQeozegS3dgrLB+wpHGHZoxbL5lWFWtqI32aFug4nexUfGcCfunGXmmN6cZiyBc76rBi/vQC/SjrhMePn6RTnViDaqi/auc8nTmrbNPy3+Od9kHGQp4DdHmA0smBkmFpH/f2gbIon166QXtnB9Piy53neA4EQAAEQGA4CUCs1dzvEGu2WBtcN7V6hlLcClqLWNtYkWJhhe6jrxLRO9e72OjvuNhRPFdujkursjDuavFzeXS2umDb8fp7RmFXFus6xVomxObPkNCdQcHcQ8b1zGGUCgIgAAIgAAJhAhBrNY8OjljLLRTZMf9DM8/JTaOwMth/s5tjb3Cc540Td++JvPFCs1z5n534ssfp+MnO3fD4lo90p8WYiV/Lv6/cpPFDM7T/nYU8Rs67IczEx+mFrAMMZnFrk0dI2e8ik1m2MV7aokPCimHGheUC6GhJMKSY8cVaeWMsGNn9nbdVMLt2ll7N4gpLzOSYWKGNERFHtJduCAtVN1YZ9kY8Xf+C1aP0OP2IFjLLmTOuneHVhWBh1z8bk8ISWZjzShbJzuufvbujeEN+22Nri7leiJi1Rx8n+tFC1taHZug5e7yrSSot7VdolB6iD2iLwrFucIdMr4l4AgRAAARAYDAJQKzV3G8psebbhGysLNGVbaLxo4arIMPFSGz2Vm4SjRycVcH9wRN3RsyabxMq/psqgGa58WaOeLE6pLL7lkfweNpZbCwLsdTyuGG6Yqe8eX1+9N1I0grLStOy+WiBcZlGZ5XI9dUhF5dOTFr2+5UtOihcwDzMuWLNGVNZvyxtHSofDCwt0co7+2nmyVmZ1OG+6zHXVf5GPzgNmWKHU3/JYmmJzp29Rl89OquSXJC2ApZFcLk+XbSDWX/O3Oy8/v0Xa5z6q/VmiZbOnaVrXz1Ks3LMknI5dQS9sQY9N0N09gxFE5MEDjNqXt5RPAiAAAiAAAh0TQBirWuE3b0gLtbSm/G8dIZY89XUfyLNEGv61Hv0aM/iy1JWIg7p0Dts0TJ6WcRTLdHWISPTpMMwwMFs+/FxOntmhW6OCw6HaEvEz2jxdGgrna3O3mQKQSeSu5RitAL1YPQ5V6y5bN1YoLaMQbOYUUzIdCFydIWYYodTf8piucrujIyYp47rUByIdBJzZ89NJeTnqXL9uxIynfehs7YEDod8Y7RksX6S6JxwTY1mkWSsWZwFBM+AAAiAAAiAQMMIQKzV3CE8yxojSQNj4+5rql/cMDY+uQvkGk32KLV+92ItsvG2+Oy94UlDbzOUVpclumILUvO552bo5oJOH/4obb0qElNcp/uEO+hxogXf782OcPrN04aQMGYI5s7FmmuNkWLNcaWLiZ3ON/r2IdQeIkkAAB4mSURBVETHYseorxJrbkxk3IVOWz/PET3ZwRUSXQg9ez4oscasv2WxTrt6hhbCzvvQmc+hNSpwYJGLs+wAIy7WKhxs1bzmo3gQAAEQAAEQqEIAYq0KrT48mxJrokg7lsy78WKJNTfLnWqSHWvGEGvyd/b76o5Zi2zYrE3zo1uvusLDYnhoy5NVzxgDKlZLKjKVkOL4V+md62t05d2bNHNokg4+alrdVDr9UIxhKe7LEmHSCiji68T9ZqarYy/FmhN/mDXUiCfyi7WYi13nG/3KYo1R/5BYCx8SFHFwbcG+r9kg03MzJNbShxyuuy3/ijNuH6brPxFao0r//XkafdewTqsML9LaDLHWhw8QXgkCIAACINB4AhBrNXcRR6wVVSw2j2uTRZIR+ffkhsafvKJjy5rNLT/Jp46TjKQ3nanOSos1veHryrJWqkYhbA/N7Kfx0RFqt6/Rza1tarX207W16+KWapksxOtG6O03Uywfp3ERr2NkJ8yL75VYC7in2clTopY1b9wcd6Mf6VeOZYpZ/6hlzZN8QwvrlZY111LD0Pw7p/760MNKLFPJspZKHpJcH0KN4vQhc22JWtaUBVuFp1nWQ1bdYVmrMizxLAiAAAiAwOAQgFirua+qiTWpytS9Qs7mOGENq5RNsMONT1A88CwU3Ys1bYV0XcXsd5PPpc/eFFZwv1pa2xL5E2nyvgllUTu3Rje3bhKNj9K4EGuhRAqBjahKJrFGNDpO9MEWbcmYOOuya8YmluMGGXqGJdaiYoSx0c8tYm2ZKj/UxpgbJLf+frHmryNfqCXGNkesMeem37LGYBw9zEnNTcb7mfUPWdYKN9TnaWb/O7SQpeoPLc3+FP5cb4CaF3wUDwIgAAIgAAIVCUCsVQTW68fjYm2DVpau0DaN01Gdxj24+Uu4OnmsD76MiNo9Sv3NTiZh2PjszJK5i59M61bedJsuapHsjr0Qa7lrppldzsPMm3LfI35SHASRnONNnYJ8lC5nlyrfzK9ZICWy54vMjxNGXJGzATWYkXFVQ3n8pUU1R6ypFOnzVGR+1HU9Q2epSKvuWtZSyTn4G31xLULMvTcas8asv0+s+bOtqsu8eRY1w/3Pl4KeI9aYc9Mn1ngp6/2WLzWWEvWPJpDJRiOz/l6xxkl+wjiU0GN4hWJZPXu9euN9IAACIAACINB/AhBr/WccLSFpWfPE4gQvh3ViyKyLZD1JB56f2U/Xzl6mrYOzllUjfW+VE38Vui9JWwPnz1As9qc3Ys3agGb0vffN2a5jMSvX6Xk6I27m1f+Mtuosg+foSef+u+v3mbFOVlyPeMfz6s6yy06mO15iixQzO97RaADNGIlh7OcEr+PiLqx3r9CoiNcShwW+axYc8R2KXVIlu2M34torfhCKRbPugWPV3/cue8xGyvPX34gpXZt07wtj1l+LDX2XnxCuztzk1D8QFxleMxL196wp+Rgy+561trhrirBGm+PQu1gyxFr8vsOaF3kUDwIgAAIgAAJdEIBY6wJeL36aFGu9KATvGEACKauVbhLDetXw1muhVU5J3/BKm9ULxMwNTAvukvrHE5AMTG+goiAAAiAAAiBQIgCxVvOAgFiruQOaWjzDmqCrPtBiZ9CFQm41Ntxbmzqm/GYr1z13EOu/dIP2iku2tbv4QLUBlQUBEAABEACBMAGItZpHB8RazR3QyOKrW8s4sXXNamrC/bFZlfXLnOyS6jM+90fUf0cI8GL2dqQqKAQEQAAEQAAE+kIAYq0vWPkvhVhLswrHXZV/G4vLSZfSgCeYiVj8NVXiRySQnJw9RbOTIw1oEKoAAn0kIOeLvpB+ljDk+8garwYBEAABEKiNAMRabehVwRBrNXcAigcBEAABEAABEAABEACBhhKAWKu5YyDWau4AFA8CIAACIAACIAACIAACDSUAsVZzx0Cs1dwBKB4EQAAEQAAEQAAEQAAEGkoAYq3mjoFYq7kDUDwIgAAIgAAIgAAIgAAINJQAxFrNHQOxVnMHoHgQAAEQAAEQAAEQAAEQaCgBiLWaOwZireYOQPEgAAIgAAIgAAIgAAIg0FACEGs1dwzEWs0dgOJBAARAAARAAARAAARAoKEEINZq7pjbt2/Tr371KxodHa25JigeBEAABEAABEAABEAABECgSQQg1mrujZ/97Ge0tbVFIyMj8n/4BwIgAAIgAAIgAAIgAAIgAAKCAMRaA8aBEGwff/wxffrpp/TZZ581oEaoAgiAAAiAAAiAAAiAAAiAQN0EINbq7gGUDwIgAAIgAAIgAAIgAAIgAAIeAhBrGBYgAAIgAAIgAAIgAAIgAAIg0EACEGsN7BRUCQRAAARAAARAAARAAARAAAQg1jAGQAAEQAAEQAAEQAAEQAAEQKCBBCDWGtgpqBIIgAAIgAAIgAAIgAAIgAAIQKxhDIAACIAACIAACIAACIAACIBAAwlArDWwU1AlEAABEAABEAABEAABEAABEIBYwxgAARAAARAAARAAARAAARAAgQYSgFhrYKegSiAAAiAAAiAAAiAAAiAAAiAAsYYxAAIgAAIgAAIgAAIgAAIgAAINJDBYYm37n+n2Gy/R7e+/Rb+RMB+k3/76t2n3N2dodKQ/dH/x45do842X6NMPsvc/9A3a/c1v09iXv9ifAvFWEAABEAABEAABEAABEAABECCixog1KYre/mf6rS9/m8b+5A/od33dk4m19vYfSMHU2rOTffgL2nr7Jbr94y26908g1naSPMoCARAAARAAARAAARAAgWEk0IVY+1dqvyGsTn9Lv+6Blat3Ys2uF9Hn/vjbNJaLO/fvpY4fe4pGhOXMEYwQa8M4QXrd5o3lOZqbe5Fe/6F689ee/Q7Nzc3R9EQPStpYprm5ZdqYmKa5uWnqxSt7UKv0K2S95+jF5RZ9a26O5p6Zoj4ZyvO66H5Ybn1Llv3MVL9LTGPAEyAAAj0ioNeUYqGl74i1pScLbY/qiNeAAAh0TUB+y5c3aGL67p7fnYm1W+9J18CPt6akhWv3/v9Kv7x2Vv63T0ZnDGHE74feiDUlxNq3vkitTJzx66V+e/vaqPytaFP5H8QavzfxZJLA9iotzs3RcnuKnvGKtQ1anpujxdUWTXPERPa+xfV98n0diY9knZKtMh6oUP+eiTV+mRBrVfoSz4LAoBLYptVFsZlr09Qzd/dmblB7CPUGga4I9GLv01UFdubHHYi1sGhR8V3vEQlXxm9+iT7ziB8lnt6jX+2fobGv30uflmLQrEbbVq6O3CAzS9qPSYqwUKyZqtff0S/H/ywQA5cWa6r9Z+nXUz2Mo8sG4twrb9I1C09PrTI7M952pJTt1UVpLXnlTZPYfnr6W8Kq9Qw1woiSFEZ84UGknp1bJinsOj49TtapSvdVqX+V98aeraNMft1zqyo9Gz7lz+f7Kk2FxqttNejIQpuNmRdfp8zIW27I/qdLVk5nTn0t0gYiytu6UX6PKMS2LlPkXSxmevznbfkaPfsdMdeVddm/HhCR1UYTQKz+xXMFw42nXQstn1kmKOZeodWphKXX+B5MlKzyxTvMZa/8jajW5/yR3eQnGyjWnG96998m1jxJrC1V50nYS6TaOOPNE8/49s3fihbVouyJ0pohR7TdT6H1glWmXX9/nzssImuUqqLe63jqrxqhDiu6Wlt6O78546xteSBZHyd3L5f1wTIJr6IeeSr1ttldv626WMusam16xLWglf72DaIfuJaqklj75iOk7Ve9saz5eHDEGueZlFgr3Cv/85G/yS2OXfdQTzfQXddmIF6gFoNlak89k23Y9IL1FtFTDRFsyX7lCw+3vR12U7JOVd7Lr3+Vt8afraNMRu3zD8k+eoKIzq/7RHU2RhfXqTV1gOjqKrX3ifFbPlxQfb1I68bf9MfvUks83+2HymWoNmWL1D6czR1SVuG5Sy1pxXUOB8zNi7XZcFxW9IbIfheLWbFZibW98vyI1N8r6H4odF9ZZHGZ5f3ZmqIDdJVW2zHLeHnDlzqs44+Lhs4bxtRKP9IwsSbH+yKtkvCoUHPbGStVPLJZ86TK2mJ+NwN0Q3M22Rmdri2+w8jsvy226XDmOk/O2li0e5+wqtru9SUxVj7gIc/mX/WTPBG1DoLM9dhXpqf+nvfL+bq4SiT2LbKubhtLQyNW/1zILdJ6H9aWZFdHHqi8Hhvvkn2wuEot0QdWf/r6p5t6Nu23lcVaSGwpEa+yNaoEIA0Ra1mdPr65lz7vdW+kzIUzZlUTjUuJNaJ+WtbC7nLVh5R9IubdaAgf4MPH6MD510hb9bybg8ipUmxiaWtQyc3PsRiYC2hk4bIWvsNtW6zJ43y5kV1sHy7HKLFOxVxrgJeZvYjExE/gb8FTp6yb7XK9HD1DItbnjqXD+r3d7zHLSKX6M9mL6sTqX6XMajGD9gmx9UHnTD3Zz8u0MSI2Z/toPWABFfVaXN2WfvdP0VuOIFNFhTaevdtsO2IwE2bO+iP7bpFWW+Ik0xSURR1bwqy10fZ+WF3RY2yCmMz0yXdqbay2OWDWP5+/LWm922gb7sqheW8zay/Ljce2iDF9iugtsT7F3Jj176klhV1bbvhj4pw3LnwHAJyhzX2m2IRO0xNXv0cvZxZQcy0Lb7R8G3XXyuKui7p2MbHm5+MfLzzLCJdJ6blO3biY84S3tuiDj5RY61z8dry2iHniWWtK/fRCS3qX+NepOfJZXPT+hFricKytRJK0xgfmjd1P+9b9oQzWfmTfuk9gJIRkNkBiczNc/2y/0+u1pcL3OjYPqq3HxptS8yT1944mZ3N+1BexpoTRN+hz733XiQHbWctaJrDe+AHRV0KuiRyrGk+s9aVb+2DtmDNOo0Y8p2TFhrbYnLaCJ/rmqVL5w/pCSyW8KCxcpS2aWlw3JqTr3nRrlRaXN4jEplYGgeuP4yVqiVOxuWny1aHYyBebPfWcVW7oJKtkpfC7E/o2EhvLi7S6TTQxbZyO9kCsFYR4Gy0lQn2bZuNNnhNBu/5KC6Ti6NQHXXXTMyopSvCUlVn/qAhRbeDwz57kx/ml2qo/TOv7DJfFDVoWjacJmu4oUQHPXTX8gQ584FNtYS9Mbv1SG1fbbc98/sQT5+m1wCloVKyV6htmFj8MKl5SZXPAq7+5YT1BT5x/rRRbWpWZOffCYs2YTy8cI/rey5F4V912zhzkjUn2EPI8aB6m5Ac/pA7P8k20/f91diTP+uasXaGDuOTawhVroXlRtnB3zKgnm0xeP8Y2/6x5wvje+Dl0sba0LpXHSjY2SvN/uk0ve7+DgTlgtENNJ2O/EFxPLaG6bz3w7TXLfIGmVl/2xkxyeAf7K1Z/uwOS4yu9trj14I0331jgtNv3u7TljCeAO56nNf+wL2KtGZY1LdS+S//5R2Y2yDLxdKyafj5tWetLX/ZsIxY+ObMnYuuS5fYkbO9OPdKL4NyJCbkIquyEh6ltBnofbjvuIA4/W2AJQeecPrv1cBcDbSFZp315LAuj/tJiwDtJ9G4cO7CsVRVr6Q0rr/5cscZfRDkbRf22WB0r1D90Iur/YkQSvHDKtK1uViHeOCzeBy5q6chdX9o0LcZydqIcdEmssCj5ynXHl+5XMg6kM1dIa7z7T5SdnYSKqVhcJ6+rUjAe07KAnX89z7BqW1m8lldfLAiz/uX1RVlLTQ+BSszyKeBb24zVwHT/yaxwKYtienOjvwk9Eh2Bsab5l11V7TlG3rjb9PomCo1t0rq3rHkP/2wrt9y4z9GLOvuksxxEsv72JN6m+7WFM0/ysS/N5ufpdd1eVmxVeZxVmSf6AFln751uv+x1zXbnhI9L+dukPBnMw93Qt8saZ8F5WC7zBL3mdd3jWLT9czhVf2vwJcRaqR+8beLulXgfG844c96UFJzqF50KQV7N632qslgjGZd2ln4+8oibiKP0t0foN9+vL2ZNX2b9y9+PxY9xrWqik+oVa26CkaouWZEPGmeTYgsPeRLqseiYz71wjDZe0/7509R+eY7mXswE0wmi1xIWIVcgetrgOenzLgb25jl0QugRWLmlMZIYoh6xxhEVhgthLLGFWukSGSr9i5V/geyVWKtQ/16JtQ45pJfy7jdU2ScpDxoXySTCLmDpGtmHA3aSmvDptfyql06M7Tkgg8QTljU9V9+ipwJXKISYFWKZzEQbUSuLbq3v8CYbZ0Z9/fW3x3XbseZWYZbzj21G7PGYHVr5xFrZzTeVuII3HquMIv+5iMfTQVvMDd4q5oizaXZLCYu6bsWadchoWNR5QjJFzz8WU7/yEGAlmeIIBGdN0N/suWmhqNXVM6VvSdYG02OnVEH/OKs8T0puePb+x/XEke7Jnvra3yufGFe/M+J0R4xkHqtTWfKlfbQuk3cU3j/eMjMhXwrByA/dGImkSt4driDxHyYYHdDt2lJhr1R93IpfpOcA5+BJlt2x5bezmu/kr6qLNQoLnHKSkFH6xMkGqa1dq/Q5cbG0kWAkGguniTCzQfKEGjdWTReeFmvNjlmLfLSsySxPrRIufSouzM64WAxd5e4iFZlydTzxBJ1fX6XV5Q06dniKpqZNq5vK2lbeaNjvymIzrMkorYDWHRvlxTj72M6Vk4t4BZ0x8+w4Lfv5fsWs2R/KeOp+nlhTOqzcX94NPkukhCxK9sezd2KNXf9eibW+Lfi8zTHLsiaHs7BoCfcfcaJPbjazCl+SUJnhuIi0S1BqM5uPyfZ05A6shFjzZEBNlVt81G03vPLhk+89YWtAEbPGZma60gY3VJ45zpqnMRflTPJ7XNsrDBn2o6HTboel90DQc29kvtG1MiR7rTvdirUszpSZNZUNRQ1CJbBeXKZW15mKe7C2+Crvi7+ykmykNsldry3TE/neYH2f2Fe8QC0ppuzsqW4s49eefVYmdcpjSj1xZtHxadyJuv/pZ+lYHt6mEysxylRZZMqW1/1P07PFy9x7UfXz9t2jnrmftCZ1ubZU2Sv59nCsw8SYdZlpVUuNw2pzs3lPdyDWtMgp36nmuhNm4ubcDfrdJ8Ul03vp07dfottvfJc+2/wK/Z5Io2+INWWxK9/d5uBiiDWuUKOI6PR3U0qsNT0bZFqs6ZNar/sS17LmOVETguPwsQM00RqhdvsqbbS3qdU6QFdX1/PMRypVa/kky2/pMUXACZoQsRs67i3zZXcWL/1xNzPOdbwhLxZnM16nyZa18nj2118+k9wE+k9Q+21ZY9e/V2ItycHcaAVS3/fFDTJwgu0b35W+NeGNXv6hzk+T9YXl7jy0Dxaioim0GXHqHapbeD1jibXSBkCtI8n6e9cM91CCx8y6CzGwIfHOLdb4NAWZL26Yt7mvNIwCD7PFmuVaKN3H7MtuA2O9Dsta+VNnbcYtFm5yrmIdbk9HXCTZHcDrz2qWteKboGMpXZfBrILB72m3a4tOuDRHdsZXn/XL3TOa3iKZyLPu3EuKnfylzANI5vwMjtn8MCJzdc+uIAklmErWv9u1peO9Envw5nsPX8wu26omP8vpGP4KtWrUox2JNdmCTFzd/sH/yxrkEWBaEL3xt/RrIvovIqX9//gK/ebHq/SLPSL1f5G6X7xEX2C9/d5P1Dur3rOWibnb33+LfuPB/Lk/LmLX+Jdl6xelxFrzs0GGJrX936WrQypZRsQVp0CvPkiLq20iOkBT+yaURe2tVdpobxBNtGhCZGCS3hWee8ICi56sr0hxK/zmr7apLWPilHVOaQ7X7cZZ2ENZ7ljT090o+hZevWnzphVPLug8qxlrY+p+wQIXxSY+RoHTL/+44tU/67GKF9eG3l2hzCh/3saHNVTKO7ruXJWCoizkhsTbEHIsedFskDI2NRyvIxGYVg+2UJNf3yAz/9jnjYFSm5n1/wtxRH/1Tfrf3ovpVEfLU+RQApDYRsK7oXJP7X1jLpbCP77mM2LVKvWVf0ZUOsyR5Qlrmrjm4jytew/i3Hr3Tqy57nTe72H1yW/8gjcv5Q/Y/HlrVlWx5jzPyczofIsD4yy0Bvu8Z+yDXMNbJHlth06Hn8Vj+e6sLTonEl6Sj83yfsMeCvn+JE/B7xssqr/sg+bibjdbqHnuffOOQU/9u11bZDiLJ9NmV3Og/OPguKxiVUPMWg97pNtXMSxr3RYR/n1arPWl7OSmvkqpngXdMxm4ViLOyVZuFs8vx23RJen68ToVF8lSFoNj+H4bbgPOZsRwg6HgZbTWabJno8upv9wsihS4IgOgvtfDw8xebPatF26H3s0Uo19Z9UueJPHqXxJNlg9+PsKCDF+k13/ofiRY9ZcvT7gqMfjrOrLLTPDXQrscS9WQbJABl14n7st0FwtePJ3e5Dknm8wPqHcdYW8+8x4NC1zGPBQeSM4/VlybG8Pmv/7Kf8BRmRmTqZouzNjSYDvTfa6ZmS5QqXvdQl+i8OFZ+c4q9ftsE7u8TucPHKPD09Pl+5ScNulvxyv0JrkXsMfXFjsGWscgvUJvXjPWs64t1yaZCkKtFBrQm/jDSmLNO348cePBsZseZ6x5otcMOzOv3EeYScN8nMvxZL4xmrRM5f1gef44L/PHzbHXn6BFLb7HS9a/B2sL+7taZTtafLT91yoFMkGHi/CMzU7q09DfdG5Zq6NBEGsqXXpX/9yYI+89WinLWsnl0IpdM07RVdD4HJkbSS3glP+5vifIqpd4xwvH6MDV79Gltn2fkF4U/ZdcR91uQkHDIlOD/mfHPpib3uwZ38al5K8t33FC3it0KT8dDsV7iZf6TvTck/WO7llj1t/cLAkxrQ0IpbZavveiPi8cO0BXv3fJc0VDvP4+/3bdBaUyK9U/VqZKBmG2reh0D387zsDbR6nJGOtzIt3OaAxoaTz6rS3+jXR6Yxi1/hpNs/uKE4fgirWEpSgXlJmlPRAnFB8boUMDcaCQT3B6mhEjxLNah63RSWaecW0sQuE6esWab5z5rQTcPrfXg1Iil9SwN/5uCr7gGusZazrz3zOW4rbfJ8bDiSeIzi8Xl+Uqt3qzz42ZbiakyePG1Honx/WJJ+R6prIYa48N/zyuLGCdNcUE6RFk0cON3q4tLrOQQPTFabmunNxxlpwnApGPm/WdZr3HM259+wVnzAYOu1hlOvPcPy9j38OSZ4LVBu9+p6driyqw6jwOLRFuOwPjrOohCfcQq8La1aRHIdbYvVGTZY1dv2F68O4+Qanak5VOS6u+HM+DAAgMNYFuT9WTJ/9DTReNBwEQ6AUB3uFaL0qq5x0DKdaKmLQH6be/HrrsujdAdcKSTz/I3vfQN2i3SI7y5S/2pgC8pTqBu/wEpTqQUMxS9TfhFyAAAiCQE2C6jMaIQaxhPIEACPSVQCybZF8L3rmXD5ZY2zkuKKmxBNJ+8I2tej8rVtVloJ91wbtBAAQGnEDhYtep+6MGALE24EMB1QeBJhOoEpPX5HYk6gaxNsCdJ6ru9SP2tKmyb33TuLCSJTSt0jtcH2a2qh2uFYoDARAYYgIQa0Pc+Wg6CPSZgHR/tK/46HOZdbweYq0O6igTBEAABEAABEAABEAABEAABGBZwxgAARAAARAAARAAARAAARAAgcEjAMva4PUZagwCIAACIAACIAACIAACIDAEBCDWhqCT0UQQAAEQAAEQAAEQAAEQAIHBIwCxNnh9hhqDAAiAAAiAAAiAAAiAAAgMAQGItSHoZDQRBEAABEAABEAABEAABEBg8AhArA1en6HGIAACIAACIAACIAACIAACQ0AAYm0IOhlNBAEQAAEQAAEQAAEQAAEQGDwCEGuD12eoMQiAAAiAAAiAAAiAAAiAwBAQgFgbgk5GE0EABEAABEAABEAABEAABAaPAMTa4PUZagwCIAACIAACIAACIAACIDAEBCDWhqCT0UQQAAEQAAEQAAEQAAEQAIHBIwCxNnh9hhqDAAiAAAiAAAiAAAiAAAgMAQGItSHoZDQRBEAABEAABEAABEAABEBg8AhArA1en6HGIAACIAACIAACIAACIAACQ0AAYm0IOhlNBAEQAAEQAAEQAAEQAAEQGDwCEGuD12eoMQiAAAiAAAiAAAiAAAiAwBAQgFgbgk5GE0EABEAABEAABEAABEAABAaPAMTa4PUZagwCIAACIAACIAACIAACIDAEBCDWhqCT0UQQAAEQAAEQAAEQAAEQAIHBIwCxNnh9hhqDAAiAAAiAAAiAAAiAAAgMAQGItSHoZDQRBEAABEAABEAABEAABEBg8AhArA1en6HGIAACIAACIAACIAACIAACQ0AAYm0IOhlNBAEQAAEQAAEQAAEQAAEQGDwCEGuD12eoMQiAAAiAAAiAAAiAAAiAwBAQ+P/JOj5hXePAN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data:image/png;base64,iVBORw0KGgoAAAANSUhEUgAAA2sAAAG4CAYAAADbgH84AAAgAElEQVR4Xuy9bWxd13nn+5+0k7mWZfPcWL0xxgotG4GYIRlBuYCVhEOMKrudCzX+MBznoAIKFAJcoMHtBxmI+4nEDQ2Qn2oD1ocGDVADQosLsDjJqB/cGJgk9tWF5sSRMIigkJzICGSZkS+URrIPXUZ+iSe52G9nv62999rnbHJvHv4IBEnEtdd61u9Z+3D9z/OsZ/2r3/72t78VPxCAAAQgAAEIQAACEIAABCDQKAL/CrHWKH9gDAQgAAEIQAACEIAABCAAAZcAYo2FAAEIQAACEIAABCAAAQhAoIEEEGsNdAomQQACEIAABCAAAQhAAAIQQKyxBiAAAQhAAAIQgAAEIAABCDSQAGKtgU7BJAhAAAIQgAAEIAABCEAAAog11gAEIAABCEAAAhCAAAQgAIEGEkCsNdApmAQBCEAAAhCAAAQgAAEIQACxxhqAAAQgAAEIQAACEIAABCDQQAKItQY6BZMgAAEIQAACEIAABCAAAQgg1lgDEIAABCAAAQhAAAIQgAAEGkgAsdZAp2ASBCAAAQhAAAIQgAAEIAABxBprAAIQgAAEIAABCEAAAhCAQAMJINYa6BRMggAEIAABCEAAAhCAAAQggFhjDUAAAhCAAAQgAAEIQAACEGggAcRaA5zy7rvv6p133tGHH36ojz76qAEWYQIEIAABCEAAAhCAAAQgUDcBxFrNHnCE2ubmpu677z7de++9NVvD8BCAAAQgAAEIQAACEIBAUwgg1mr2xJ07d/Txxx9rbGysZksYHgIQgAAEIAABCEAAAhBoEgHEWs3euHXrlivWDhw4ULMlDA8BCEAAAhCAAAQgAAEINIkAYq1mbyDWanYAw0MAAhCAAAQgAAEIQKChBBBrNTsGsVazAxgeAhCAAAQgAAEIQAACDSWAWKvZMYi1mh3A8BCAAAQgAAEIQAACEGgoAcRazY5BrNXsAIaHAAQgAAEIQAACEIBAQwkg1mp2DGKtZgcwPAQgAAEIQAACEIAABBpKALFWs2MQazU7gOEhAAEIQAACEIAABCDQUAKItZodg1ir2QEMDwEIQAACEIAABCAAgYYS2F1i7f2f65/OXdG3/uGOfu4C/aR+/4+P6munJzVxz/YQ/sWlK/qbc1f0j+t+/5Pj+vPTR/W1Y5+qZEDEWiUYh+vk7oY6Fy5o6fJ7mjl+XPPHp3VwuB4re/rm6gUtX7ig7v2PaeH4cbXH91XTtz/nzu0Dasf6va2uw+LCdbUec1gc09QQQw5iv/fMqjS9Tb7InHs1aIfpZdvnPoxxPAsBCEAAAhCAwI4T2JVirbv1Gf3R6aP697+3k7ze17XvXdHfXHpfE3+IWAvJ39XapQtaXruryceOa2G6QZd7317V0oXLWt83lS863HYXtHz9fp05flwLx8a1fyeXVuZYPtsLl9V79Lgr1maqwpvFplLhOoj9O7CebNfFjq+BHZj7js+JASEAAQhAAAIQGIbAQGLt7s/W3WjT31/8KDX2579y1I08bYuQ8iNr+WLtHf03J/p2bkM/8a3Ltyls35udcG3/ymdNYbqaxZq7wVzT2wcc4fGoNi9dUGdDmjpWLtqytXHJFSZn33w/4bt7NDdQJMWLxHQ29rlRqcoiP8Osav9Zb65r2hx/rFHRsgqmNnQXzWWz/etpL8996IVDBxCAAAQgAAEI7CiBgcRaaOH2CJhMAoVizRNe3V9+SjO+YAyE5ZWxSaOIjKY5fqbBYs1Nj1q7rYemnOiV1L1wSWt3D2imZJqa28/lDY05/VQRQfIjMd274246XWWRnwpeg8rnWoFNTemisWx2YD3t5bk3Zf1hBwQgAAEIQAACdgS2UayFwuno7Cf1k38KInH79Z+cM1+nP6tP29kY0YbembVyaZB+5OySXAEXO2vWF3/3qiWpt3mP22bQyJon/NbV+7z9OTq7M2tetKF72xFnxzWjVS1d2tDWgemSgssizSpIg7u+zxVf/bTGWKrgY5rTmzp74bLOJwN0rrciUbq7YUTw9AN3dO7CBZ27k2gTnIkKxlhzG/R/TjjCMioE+6l6b+oNt6tHwvTFjD76nT3gRCYDweuczVrTa5IOP2I+ExZu7BNz7vcTyUu0tb9g3cejnw/otOkcXSSV78wj0vnLQbTU1D5MR4z5qz+HfV4qa+BP09wkZZ2nSv57Kxa9zbA/YGBkllw/yVTWrHUcnLfzfJr2ueMri3eg5OdScC7PW9dSar1KSkW0M9dPXtpuhu3RtM7HHtT65Uta0wFN3fO+zl++rLUHH9PC1AO69uZlLa/JX09edN5LX57S43fWct+F5ByVsUZKoqM5BCAAAQhAAAIFBLZdrLnpiP2iHPd4576+d1ufcc59/eFnVKp2QWFkzTTbLLEWjQqO6/PrG/ruz4YRa7bplHEbc8VaUpSYpldq02SXYpZKE8sScDkb+MBUr6/LeuXWXenAo2q759qcyOAFLa3KFZ+OIPQ2g5e0+WhY1MKUrmZqp9ur6mw4/U+HaZgFRSRurq7qbUkPTU9LOQUtvIjmqt66LU3c/6iX6rnvuptK2tV0X0Sa7BqoWMTdDXWduewb18yB227hk3QREMmZsyM0u7duS/vu1xE3UrpPVxNcZfRdfB2c1HWt3ZX2j0/r4duevzYOOKmj8eIigS+Tv4tFqqalqzb299dOvs894ZdMZTWsY1/0de4+GhZiMUXpqiwuYmTrCCpnbe3T5DGnUI0vsC7f1riz9p1odsb7VLxezO9v7D2Zks756+LxqWmNS3rtzUvq3n1EzzyyT9fe/4U23DOc3rrvrF3X+l3poQen3S9njtxN+99klzNm97azZo41KprOX3wIQAACEIDAqBHYfrH2vV/pqBPR8oWZl5b4M/3LZyfLR9cGEWv+M999+4BblCSImsXt+JR+du7KkGJN2q7ImrsZu7QhjR/rb8j7UbYyBSf8DW1UZJgXdDSSNyWtXdDSpbs6kiq+YdiIJjrsfyOvIKJliG48eMtYCCSVrlamMIT1XP2IkTE1NIxIudGJ4ExeUgQ4kc5UIZNiNoUfJjkpgf1Iza0HI0VRkpEXP2KWLP5S2G/GOT8jUz+aFRHe/XnlpTRm+DLp854pbTfVb8aXEKYxSqyLfP/YRehyo5GxNWexXjJ4xpg9+p5edIrl3HpQ88cf09zdtbCy5tQ+nb8cnHt9UBtu1c81KRq5TjGz+4KncC3TAAIQgAAEIACBgQhsu1hLRqt2Vqz50bNzb0qz0dRELwoW2vZ+4v83qcCIt4nrFxNxozrBhqtcifns4iLpVDW37eqGNn7xvpM5FkYFYsusaCMXiJ3rGjuWVYY9a5NqKTwylr19EYm8TXeQVndLD0dTEWMbWj8yF42cuDbliBjbVzVHnAYi+K0HoymiCX8YIoCeadlVMnPPc2VGqpy0O+fMYqLMf+Y4tj5PR2BN9mdFA01rICs6aOuSfjurLw6y34+0iCteL2bb4+v3mfudz4cgMvqoNi+HEWz3d8GXPtPSK34U9mTkS5g0s0EqepamyQMQgAAEIAABCGQQGGGxFgi1a7pzNF6h0o2Afe/nuu9YEPFLircGiTV3gxxuhseuRwuNlAmr5UWQTKvD3zwaI2p++8JiEMUb0EDUpKpJJtPV8lICDebbF5HIEZwZKXPxDa0XoUjZb0rLK/kxlC04M8ROwh9eSls6SpadblcULUp8cTC+z0tfzShYk21/BvMMnyeL1yTtd9NYUzaYGRWnGto5yaqfMqLYIj3TyDrx3Jffuxyy8AWZx+8xeZ8d/hUbbjQ7nsrrzNzsz8RZwOgZUTtctIIABCAAAQhAYEACIyvWgiqP//1TiXL8v/yZWwTk2v7PRi7Tbp5Yy46ChZ42FTLIXgdFG/Hok2FETA/u0+FHHtHU+LF0Wf6i6EKhmHPqPXgXUps35BfUjxztM7czz7fEXIdN1YttiMNqmObIV7m3NFsI2aX9uZvzpIgJzkutStGIimdZUaTU38wHVUkfvWv0XTDLTPttfW5KL03Zf0Bvme75CwqXuOmAQaGcEuuiwFU2XwZkR/GyztyVLy4SX2eeIAui8CddfoFYj3+pEP9dEKG34GPkWm5d0xoCEIAABCAAAXsCIynWMoWagnNlV/SP69mQzCX8i68pqP7MWnUpkIEoMhariKFIpC76BQu8+93iaZeFqYZFYs4ZN6cIxNLlW5oK7n5TGbFWLDr6U86x0Ty/RLTQJFj6FQ6Dynvl0lU923I2zrliZ1Wa9lJOTREn8xlCn4aFuI6enzy9702d7V8nkYzylrS/X0wn9LmX3hiPDKbtN53LyzhrWEVqqo9qGLE2WHqmYU2nmHlpj8F51vFbEbHufqmQiNBnCPmizwibudv/CaIlBCAAAQhAAAJ5BEZOrOUJtWwQVUTWtqsaZLjBcjevq7fdCmz9kvq269uqsEKwyQ02/M4ZpJxUxoI+C8Wca3uG+Ln+nq7pgB6eDkSi+fxbtKrjwT4Li2INfttk9GPs+iWvOt70MS9tLGNDG0YCTfZfUmf1TV3b96BOBhUAbf0Uqsh4xUxHFK46lR/H1TYWZEmLo/TcnPl4Vfwm/Op/sUvME/500ihTFf/8KpTrd+9K99yncbfozbj2p+Zn4BLYn6wG6gvezuot1+czx7xLzL1KkGFlSs8fq3rrrjTx6Uc1418IH09JDErSX1fvrvT4g9PedReuljQISEfwONdgOFzL3DuYUX2yX8lzfF//i4ilyDUYQcT86r5j8esoDF8aOPNy+B+cduy3eE/cL1aC6Jxf7XFDmnI4xc66Rsv2J6/niET3nGs3HJ85V4RM+2LcIl2z9FLnAQhAAAIQgAAEMgkMJNaCi6b//uJHqY4//5XgfJhZAG1rgRG/8uO3/uGOfm6Ycmhb8pdViLXqq0HGq0B66V7d2/vczVfZy6cLi4s8dr9+6BQciEaz/HsV8lL6+pGO4Gq0yFUC1t/Ax+7a8u7Y8u4OS563CiMmwX1hmamg/aiDfxdb9O632H0R8fM44X1r8u4eS1ZSzKkwuOzeD+fYP6UTel/nr4dXEwzyGZR135p1OftAnMTuT/Pu1DJXE03wNV0L0ef6niuCktHW6Dyz7HdFdZbPV4Oqp44ANNnj2R8/I2jw4WOPSG9eTqXXxsdN3NFX1kmxOWT0lVqHWffOWaztgvfkzCN33bL9m+OO2PXSHo1RNv+Kh+Q5y+yIX3CHnweoXPp1Wai0hwAEIAABCEAgSmAgsVYbwkFK91dmbHEa5CBD2V2KPUjPPFMbAaIPtaFnYAhAAAIQgAAEIDBKBBBr1t5ErFmj2uMNKysPv8c5Mn0IQAACEIAABCCw1wkg1qxXAGLNGtUeaphK9QzS3iLnlPYQDqYKAQhAAAIQgAAEIFAhgV0p1sIzaZ/U7/9x9LLrCsn4XQUFS/rVIyfH9eenj+prxz5VyWCkQVaCsdZOkucBw3NvscNxtdrI4BCAAAQgAAEIQAACu4/A7hJru49vocWItUJENIAABCAAAQhAAAIQgMCeJIBYq9ntiLWaHcDwEIAABCAAAQhAAAIQaCgBxFrNjkGs1ewAhocABCAAAQhAAAIQgEBDCSDWanYMYq1mBzA8BCAAAQhAAAIQgAAEGkoAsVazY3ZOrN1Ud2lZnfUxzcwvqD21fwdmvqW1zpKWl87q/BvOcIc1d2ZB8wttlR9+B+y/2dXSckfrYzNGG292nbks69xrProTpzW/MK+FGfeaZ/sfd5wlLXdbOuM8355S6I0qmdmb5LSsbH7lhi1s3VS7Cg2nAQQgAAEIQAACEBiSAGJtSIDDPj7aYi1Cp0AIFXOsV6x5gqGjzSODis0kiyyxViWzYqrRFu4cO+sam0kKyHL9bF9rX8h2NzXZHkAkb59h9AwBCEAAAhCAAAS2hQBibVuw2ndaJNY8kdCVZhyRMKOSMZzozr9cZG1rTZ2lZS2dXdPUwNGwKoVHnWLNG9tzww6KhKEFrv06dFruvFi7qe7ry1r60Tl5wcrDmvv8gua/2NbUvSbbEWvlPEprCEAAAhCAAAR2OwHEWs0ebJ5Y8zfEnQ2NTR6W3ljX5nh7wNTF0RJrO5tC6qqn3LTMqpfujoq1X62p86NlLd0YU/tL81qYPKib60tafr2jzUNZgg2xVrXP6Q8CEIAABCAAgWYTQKzV7J/KxFpwDio8UKXT89FoXBiZOjI3oWvnX9RZ9yDZiVg7Z8PeWdvSwZkFndQrrljY2Amx1o/knZd7vC11vs3O/lLuTI1pGteNOZWLSmYZkfRR0Zm3QrHmR/yWI5EpYxTU7hyctVgLuF0dU3vASKMrzH68rrHJeS18ITizt6W1Hy9peX1Tk1/wBFz8B7FWan3TGAIQgAAEIACBXU8AsVazCysRa87mufu2tH9SbbfYRbA5v6qxdiDYfMHR6erViTmdbLe10H5YbzkFQDobGnfOAMUKXUhba50MsfYJvfXXv6s3vvkJfWDid+Q3OvwXH2ti9jfhb3OFx011O+va0kOa8W1InxErb3+ua33h1NWMFuYX5GKL2XhSeiVaHCXZ2zDFUixFRx4z3/7O5hHXfqdgjOevJV0da4dzCoTVK9LJfjGTLa1117Sl/ZqaCYub2Iq1YJyz5x9KfCFg+zJ56Y+dN8c086UFtR/xy6v8squl15e0fF06/cUFzX8pmfZryc3WDNpBAAIQgAAEIACBhhNArNXsoErEmmkOKTHiR2E6mzoSrUBoEi1+fzsn1gwT8EVGZ2NcbVeM9LxzYyXsz3ZtxqY/UxxVFFnrG2QpOjLtyXo+TGENxHevRNEQW7GmYSNrfgpk91eTan9pQTO/J2292dHS611t7n9I0tvavHfGcHbNklvN7zTDQwACEIAABCAAgaoIINaqIjlgP9sm1vwNdXdz0hU7MwczBEdKFEWKyGdG1gaYbGFKX7LPpL2eWEudG8uxP9PKFBu/5W4Ra4U+62pz0jlnOK6NEtc1WIu1AdwfeyQm1p7R2M1I6uPvbWjp9Y7WEWvDUuZ5CEAAAhCAAARGgABirWYnViXWUndR+fM6cXreT4nLig5lR42yI2sDQCsQa2FqnXdiLfg5PHfGT/PLEGuDnCcbEbEWCvGQV8xnz0xq/cVlmdqZPLjzYm1MbhxtK5IO6aZCItYGeMN4BAIQgAAEIACBESSAWKvZqVWINeMdYCUja4Ub/9hF1tWeWTOetUqJsPzImq0gcd098mKt4ZE1x7d+yX49Oq8FPxXSdU2QDvlImzNrNX82MTwEIAABCEAAAvUTQKzV7IPhxVrGHWCWYi0verYzZ9bS56y8REy7NMjBon+maGJQlMWtxJG4qsDyzFq/umRPM7FKnMlFZnn2atAza/1Lo1tayykgk7TKOrJmeWYtiPZ2W0F0NEyxpRpkzR88DA8BCEAAAhCAwK4ggFir2U3DizVD5cdIifjcNMiC816DCaEMoDlpkKnIoIILuc9LeWmQg5xX881LXjYutxBHR91XJzR3sq12LJJoJ9aiqZwhdxOPYcVaULlySdFqlkZ/BWvhrYc13y+zvxPVIKPXBcSvh3CJ+OfWOr8Yd4uMOBUhvXvWutKkqRKkG3fzxGdfjA5+RXzNrz3DQwACEIAABCAAASsCiDUrTNvXyE6sLat/fVrflOgGOHHf1uE5nXlmThPXzutqv8CIU5neKUUf7yspKrLOjrnDOv1GK0kWYTHeY+Y/FOsreQ+YM7fTOqHX9MP1MTdK5ZSmt7G/yKTw9/Ex3bNxZ+ak869oTVMDibV+lcSz5sha1rlCx6a+H1qhUI2f3jPwL7xbz59t4R12XruqI2veVQhLWj4nc4n/4GLsnwR3653IKNkfeA2xZr++aQkBCEAAAhCAwCgQQKzV7MUisVazeQy/hwhYizVrJhnXRVg/n2yIWBsYHQ9CAAIQgAAEILArCSDWanYbYq1mBzB8n0DVYs1Y+GYo3oi1ofDxMAQgAAEIQAACu44AYq1mlyHWanYAw1cv1orSHwdmjlgbGB0PQgACEIAABCCwKwkg1mp2G2KtOgfknQkLRzmsuTPJao/V2bCbe0rxO3E6UpSkvpk11a76iDAyBCAAAQhAAAJ7hQBirWZPI9ZqdgDDQwACEIAABCAAAQhAoKEEEGs1OwaxVrMDGB4CEIAABCAAAQhAAAINJYBYq9kxiLWaHcDwEIAABCAAAQhAAAIQaCgBxFrNjkGs1ewAhocABCAAAQhAAAIQgEBDCSDWanbMzok1786rTuSS6e2fevKy62GKe+yA/W4Vw47Wx2Y0v9DW1P44ocoKXQTVErstwyXjVTIr5+HK5ldu2MLWTbWr0HAaQAACEIAABCAAgSEJINaGBDjs46Mt1iJ0CoRQMcd6xVqld4blirUqmRVTjbao+p61cqPbtKZ0vw0l2kAAAhCAAAQgMDoEEGs1+7JIrHkioSvNOOXmZ3RwYHvtxc7WWkdLy0s6e/4Nb7TDc4YIUElDdrVY89h5bpjXwszgXihFbWhmpUZTLWLtV2vq/GhZSz9Z09TnFzT/xbam7s2yG7FWzqO0hgAEIAABCEBgtxNArNXswaaJNVeoddakqbYW2lPaL1+odDZ1xBEq7r8N8DO08LAXmwNY5z2SaeMOjG0yemhm5UjsrFjb0tqPl7T84w2NtQ5LH65r89NtxFo5l9EaAhCAAAQgAIERJ4BYq9nBlYm1ILXu3Gv+jE7o9Hw0GhcKjiNzE7p2/kU/cpZslwbiRdo62hhvG89yWSEsEh5ba+o40auz5+XF85Ln2wa3P9O+1JimcV0VV815v6SPii6dLmIWCOnlc/K8nnUm0O4cnLVYC7hdHVN7wEjjzfUldd7c0sHJBZ3UK1p6vaMNxJrVq0QjCEAAAhCAAAT2DgHEWs2+rkSsOZvn7tvS/km13RS9YHN+VWPtQLD5gqPT1asTczrZdiJnD+utzpKWOxsab2dHzdJi7RN6669/V2988xP6wMTvyG90+C8+1sTsb8Lf5gqPm+p21rWlhzTjR+7SZ8QGt9/oYl84dTWjhfkFudhiNp6UXnFSUM8qyAaN9zNMsRTLdL48Zr79nc0jrv3tqf0K0levjrXDOQXC6hXpZD8yuqW17pq2tF9TM2Gk1FashWmyDyW+EBjsZdp6s4NYGwwdT0EAAhCAAAQgMOIEEGs1O7gSsWaaQ0qMZKQzmkRLor/0ubmqxZphAr7I6GyMq+2KkZ53biyZjmlhf7r3DLG0Y2mQw4q1rOf9f4+I755z5rGzrrGZ4hRWW7GmCiJrUZ8g1mr+EGJ4CEAAAhCAAAQaSwCxVrNrtk2s+Rvq7uakK3ZmDmak8qVEUapevVtsZPmthzU/YMqbi7gwpS/piKS9nlhLXT1QZL/Jvyk2fqPdItZy5uxFvbranHRSVse1UeK6BmuxVvE7g1irGCjdQQACEIAABCAwMgQQazW7siqxlrqLyp/XidPzfkpc1rmrnPNYtiXmbRgWiLVUBUq/z8NzZ/w0vwyxNsh5shERa6EQDx0QS1l9ZlLrLy7L1M7kMsSazUKmDQQgAAEIQAACENg5Aoi1nWNtHKkKsWa8A6xkZC21oe8X3+hpJlaoxJlGtWmQxrNWKRGWH1mzFSSuE0ZerBFZq/m1ZngIQAACEIAABCBQCQHEWiUYB+9keLGWcQeYpVgzVnrMFWpVi7X0OSsvEdMuDXKwSpWmaGJQlMWtxJGoemlZDbKQW7BOtvnMWndTk07BmJmW1iwKyARWWUfWLM+sBdHebiuIjpovfSANcvDPD56EAAQgAAEIQGC0CSDWavbv8GLNUPkxUiI+Nw3SdPbJWnCUBJeTBpmKDCos46+8NMhBzqv5ZieLpsgtxNFR99UJzZ1sq73Q1lRfW9iJtWgqZ8jdxGlYsRacAVxStJqlUbgGayF25nAnqkFGrwvIvx4CsVbyXaI5BCAAAQhAAAJ7hgBirWZX24m1ZfWvT+vbG90A+9G14L6tw3M688ycJq6d19V+gRGnxodTij7eV1JUZJ19c4d1+i1zMbbxHjN/ArG+kveAOXM7rRN6TT9cH3PTMJ3S9Db227szPqZ7Nu7MnHT+Fa1paiCx1q+SeNaUOmrmH9jb90Mred9cZEZJ/oV36/nPFt5h57WrOrLmFZVZ0vI5pUr8ewJtSWf/2btVL/bzyTmd+dK8Fr6QvIDdUuTaLwJaQgACEIAABCAAgUYTQKzV7J4isVazeQy/hwhYizVrJhnXRVg/n2yIWBsYHQ9CAAIQgAAEILArCSDWanYbYq1mBzB8n0DVYs1Y+GYo3oi1ofDxMAQgAAEIQAACu44AYq1mlyHWanYAw1cv1nLSH4fDjVgbjh9PQwACEIAABCCw2wgg1mr2GGKtOgfknrfrD3NYc2eS1R6rs2E395Tid+L0cBehVwSjqXZVND26gQAEIAABCEAAApkEEGs1Lw7EWs0OYHgIQAACEIAABCAAAQg0lABirWbHINZqdgDDQwACEIAABCAAAQhAoKEEEGs1OwaxVrMDGB4CEIAABCAAAQhAAAINJYBYq9kxiLWaHcDwEIAABCAAAQhAAAIQaCgBxFrNjtk5sebdedWJXDK9/VNPXnY9THGPHbDfrWLY0frYjOYX2praHydUWaGLoFpit2W4ZLxKZuU8XNn8yg1b2LqpdhUaTgMIQAACEIAABCAwJAHE2pAAh318tMVahE6BECrmWK9Yq/TOsFyxViWzYqrRFlXfs1ZudJvWlO63oUQbCEAAAhCAAARGhwBirWZfFok1TyR0pRmn3PyMDg5sr6XY6d+R9Vo40uE5QwSopCG7Wqx57Dw3zGthZnAvlKI2NLNSo2mnxdrWmx0tvb6ks//8hmfoJ+d05kvzWvjClBJBTX8iiLVyHqU1BCAAAQhAAAK7nQBirWYPNk6spXj4QqWzqSOOUGlnbaQLQA4tPCzF5jD+zLRxB8Y22T00s3IwdlKsuULtx2vSI21fnN1U9/VlLf14U0cyBRtiraFDNxEAACAASURBVJxHaQ0BCEAAAhCAwG4ngFir2YOVibVUROyETs9Ho3Gh4DgyN6Fr51/U2fNORCPZLg1ka62jpeWuNifbg0f3ioTH1po6TvTq7Hl5cZbk+bbB7c90cWpM07jOv1Uk1pI+Krp0uoiZb9fS8jl5cdCsM4F25+CsxVrA7eqY2hVGGr1IW0cbn25r/ottTd2b9BxireaPK4aHAAQgAAEIQGCHCSDWdhh4crhKxJqzee6+Le2fVNtN0Qs251c11g4Emy84Ol29OjGnk+22FtoP663OkpY7GxpvZ0fN0mLtE3rrr39Xb3zzE/rAxO/Ib3T4Lz7WxOxvwt/mCo+b6nbWtaWHNONH7tJnxAa33+hiXzh1NaOF+QW52GI2npRecVJQz8rVtKmfYYqlWIqOPGa+/Z3NI6797an98vy0pKtj7XBOgbB6RTrZj4xuaa27pi3t19RMGCm1FWvBOGfPP5T4QmC4lwmxNhw/noYABCAAAQhAYPQIINZq9mklYs00h5QYyUhnNImWaH/+Zr+zMa62LwqkqsWaYQKpcXveubFkOmaR/Ub/ZoilHUuDHFasZT3v/3tEfPecM4+ddY3NFKew2oo1bVNk7eb6kpZf70qTC5r/kul8piW3mt9phocABCAAAQhAAAJVEUCsVUVywH62Taz5G+ru5qQrsmYOZqTymcRYMj2wKF3PZu6FKX3JTpL2emItdfWAUUwWGJRi47ffLWItZ87xKOi4Nkpc12At1mz8XbbNL7tusZHlXz6seefM2qSpiAtirSxW2kMAAhCAAAQgsLsJINZq9l9VYi11F5U/rxOn5/2UuKxzV8XnsSopW18g1sLUunjO4eG5M36aX4ZYG+Q82YiItVCIh4vY49jRxnhb889Mav3FZZnamZZ9bWItEGo3W1SDrPnziOEhAAEIQAACEGgWAcRazf6oQqwZxVTJyFr+hj4p6O6v9Mya8axVSoTlR9ZsBYnr7pEXa0ExmF0QWfvVmjo/WtbST3qa+WJW+mPwkhJZq/njiuEhAAEIQAACENhhAoi1HQaeHG54sZZxB5ilWItFYhbamjJecLWdYi19zsozwS4N0s7+JHVTNDEoyuJW4tB8jEVx9DEqApfO9jQTq8SZHN9SdGRGIwvOrHU3NekUjJlpac2igExgnXVkzfLMWhDt7baC6GhicZUSaq7K9ubTn98O3XdX82cEw0MAAhCAAAQgsHcJINZq9v3wYs1Q+TFSIj43DdLqvJepsuQA0HLSIFORQYVl/JWXBmllv9nW5GXjcgtxdNR9dUJzJ9tqDyDWoqmcIXfT+Jaiw6IaZLSapVG4BmvhrYc13y+zvxPVIKPXBRiuhygt1BBrA7x1PAIBCEAAAhCAwC4ngFir2YF2Ym1Z57yLtCI/0Q2wH10L7ts6PKczz8xp4tp5Xe0XGHEq0zul6ON9JUWF6exYeG7MGHbLJmi8x8xv7tgYLSXvREz6ZfKduZ3WCb2mH66PuVEqpzS9jf327ozfPebO8cycdP4VrWlqILHWr5KYEVnLOlfo2Nz3Qyt531xkRjFmwVUDS1ruL46MO/MK77Dzxqg6suZdheDYp1SJf6/y47LO/YvBY5+cyzi7Zily7RcBLSEAAQhAAAIQgECjCSDWanZPkVir2TyG30MErMWaNZOM6yKsn082RKwNjI4HIQABCEAAAhDYlQQQazW7DbFWswMYvk+garFWSRXRmH8QayxXCEAAAhCAAAT2FgHEWs3+RqzV7ACGr16s5aQ/DocbsTYcP56GAAQgAAEIQGC3EUCs1ewxxFp1Dsg7ExaOclhzZ5LVHquzYTf3lOJXxWXoFQBpql0VTI0uIAABCEAAAhCAQC4BxFrNCwSxVrMDGB4CEIAABCAAAQhAAAINJYBYq9kxiLWaHcDwEIAABCAAAQhAAAIQaCgBxFrNjkGs1ewAhocABCAAAQhAAAIQgEBDCSDWanYMYq1mBzA8BCAAAQhAAAIQgAAEGkoAsVazY3ZOrHl3XnUil0xv/9TjF09LwxT32AH73SqGHa2PzWh+oa2pxB3glRW6CKoldluRi8EDb1TJrJyHK5tfuWELWzfVrkLDaQABCEAAAhCAAASGJIBYGxLgsI+PtliL0CkQQsUc6xVrld4ZlivWqmRWTDXaoup71sqNbtOa0v02lGgDAQhAAAIQgMDoEECs1ezLIrHmiYSuNOOUm5/RwYHtHUTseM8sLZ/T23NntDC/oHYy3GRrz64Waz4H1w3zWpgZ3Au2uNx2QzMrNZp2VKz9squl15e0fP210MhPzunMl+a18IUpJYKafhvEWjmP0hoCEIAABCAAgd1OALFWswebLNai6WeHEWs7nEI64mIt9d7dVPf1ZS39eFNHMgUbYq3mjyuGhwAEIAABCEBghwkg1nYYeHK4ysRakFp3LohUnNDp+Wg0LoysHZmb0LXzL+rs+TckJdsFQYw1dZaW1d0c00OS3t4c08x2Rta2vPGWzp6XY1X6fFtJ+238mhrTNK4b4qrmvF/SR0WXThdG1sLIp+f1rDOBdufgrCNrAberY2pXGGncerOjpde72nykrfkvmaLIiDWbZU0bCEAAAhCAAARGhwBirWZfViLWnM1z921p/6TabopesDm/qrF2INh8wdHp6tWJOZ1st7XQflhvdZa03NnQeHteC+0g/Sy6KT6tx189l4gqfUJv/fXv6o1vfkIfmPgd+Y0O/8XHmpj9TfjbXOFxU93Ourb0kGZ8G9JnxMrYb+FUXzh1NeOmd7rYYjaelF5xUlDPytW0qZ9hiqVYio48Zr79nc0j/fTUrbWOlpaXdHWsHc4pEFavSCcdYeXy3dJad01b2q+pmTDl0FasBeOcPf9Q4gsBC+45TRBrw/HjaQhAAAIQgAAERo8AYq1mn1Yi1kxzSIkRPwrT2dSR/qY9EChLiooWbzPe1eZkW/ML49pIVZGsWqwZJuCLjM7GuNpuRK/nnZ+zsL/YpRliKVMcVRRZ6xs2rFjLet7/94j47jlnHjvrGpuJinEzIVuxpu2IrP1qTZ0fLavzi3G1v7Sg9iOmU2uW3IoXAC0gAAEIQAACEIDAriCAWKvZTdsm1vwNdXdz0hU7MwczBEeGKApL/HsiaeiS/4UpfUlHJO3NsCNlv7k0Raz3FBv/t7tFrOXMuVhoZy94a7FW1TvjC7Sln/ipr/ed1rxzXm0yq4ALYq0q9PQDAQhAAAIQgMDuIIBYq9lPVYm11F1U/rxOnJ73U+KyokPxf//y5ouJSExFUaUCsRam1sVzDsPCJlmicQD7RkSshUI8XMQex442xtuaf2ZS6y865w4DwZ6/2HdcrCXMubm+pOXXO9o8tKD5L7Y1dW/SXsRazR9XDA8BCEAAAhCAwA4TQKztMPDkcFWINeMdYCUja+6G/vTjevVc8lJokxiqNg3SeNYqVdQjP7JmK0hc/iMv1vJSWBsUWUuZ4lWE7Lw5phljKiRireaPK4aHAAQgAAEIQGCHCSDWdhh49WIt4w4wS7EWjcScfvyazr+4rH5BSQMbL9L1f+nY/9OqqMBI+pyVl8holwYZiyQttGV3DZxJgAZFWdxKHJqP9WUZvetXl+y5lTOz78WzFB2Z0ciCM2vdTU06BWNmWlozFpAxL3rryJrlmbUg2ttt2d7Rh1ir+eOI4SEAAQhAAAIQaBgBxFrNDhk+smao/BgpEZ+bBml13stSqBRxzEmDTEUGFZbxV/9+N0Nkzcr+HGESuWxcbiGOjrqvTmjuZFvtAcRaNJUz5G4af1ixllcYxk+BDOwP1sJbD2u+X2Z/J6pBRq8LyLgeIoZmS2s/dtIgr2rsCwuU7i96n/g9BCAAAQhAAAJ7ggBirWY324k1U7QrugFO3Ld1eE5nnpnTxLXzuho5r2Q615YvKkwRLosCHgFT4z1m/i8dG6Ol5J0IUL9MvjO30zqh1/TD9fB+t8Hsz3Jw/O4xN2J4Zk46/4rWNDWQWOtXSTxrjqxlnSt0LOz7oZW8by5if4xZKNiWM+/W858tvMPOa1d1ZM27CmFJy+eUKvHvlelf0tl/Ds8oHv7fzmghsxKkY6GlyK35nWZ4CEAAAhCAAAQgUBUBxFpVJAfsp0isDdgtj0GgNAFrsWbdc8Z1EdbPJxsi1gZGx4MQgAAEIAABCOxKAoi1mt2GWKvZAQzfJ1C1WDMWvhmKN2JtKHw8DAEIQAACEIDAriOAWKvZZYi1mh3A8NWLtZz0x+FwI9aG48fTEIAABCAAAQjsNgKItZo9hlirzgF5Z8LCUQ5r7kyy2mN1NuzmnlL8TpyOFCWpb2ZNtas+IowMAQhAAAIQgMBeIYBYq9nTiLWaHcDwEIAABCAAAQhAAAIQaCgBxFrNjkGs1ewAhocABCAAAQhAAAIQgEBDCSDWanYMYq1mBzA8BCAAAQhAAAIQgAAEGkoAsVazYxBrNTuA4SEAAQhAAAIQgAAEINBQAoi1mh2DWKvZAQwPAQhAAAIQgAAEIACBhhJArNXsGMRazQ5geAhAAAIQgAAEIAABCDSUAGKtZscg1mp2AMNDAAIQgAAEIAABCECgoQQQazU75s6dO/r44481NjZWsyUMDwEIQAACEIAABCAAAQg0iQBirWZvvPvuu9rc3NT+/fvd//ADAQhAAAIQgAAEIAABCEDAIYBYa8A6cATbO++8ow8++EC//vWvG2ARJkAAAhCAAAQgAAEIQAACdRNArNXtAcaHAAQgAAEIQAACEIAABCBgIIBYY1lAAAIQgAAEIAABCEAAAhBoIAHEWgOdgkkQgAAEIAABCEAAAhCAAAQQa6wBCEAAAhCAAAQgAAEIQAACDSSAWGugUzAJAhCAAAQgAAEIQAACEIAAYo01AAEIQAACEIAABCAAAQhAoIEEEGsNdAomQQACEIAABCAAAQhAAAIQQKyxBiAAAQhAAAIQgAAEIAABCDSQAGKtgU7BJAhAAAIQgAAEIAABCEAAAog11gAEIAABCEAAAhCAAAQgAIEGEkCsNdApmAQBCEAAAhCAAAQgAAEIQACxxhqAAAQgAAEIQAACEIAABCDQQAKItQY6BZMgAAEIQAACEIAABCAAAQgg1lgDEIAABCAAAQhAAAIQgAAEGkgAsdZAp2ASBCAAAQhAAAIQgAAEIAABxFoD1sC7776rd955Rx9++KE++uijBliECRCAAAQgAAEIQAACEIBA3QQQazV7wBFqm5ubuu+++3TvvffWbA3DQwACEIAABCAAAQhAAAJNIYBYq9kTd+7c0ccff6yxsbGaLWF4CEAAAhCAAAQgAAEIQKBJBBBrNXvj1q1brlg7cOBAzZYwPAQgAAEIQAACEIAABCDQJAKItZq9gVir2QEMDwEIQAACEIAABCAAgYYSQKzV7BjEWs0OYHgIQAACEIAABCAAAQg0lABirWbHINZqdgDDQwACEIAABCAAAQhAoKEEEGs1OwaxVrMDGB4CEIAABCAAAQhAAAINJYBYq9kxiLWaHcDwEIAABCAAAQhAAAIQaCgBxFrNjkGs1ewAhocABCAAAQhAAAIQgEBDCSDWanYMYq1mBzA8BCAAAQhAAAIQgAAEGkpgd4m193+ufzp3Rd/6hzv6uQv0k/r9Pz6qr52e1MQ920P4F5eu6G/OXdE/rvv9T47rz08f1deOfaqSAXe9WLu7oc6FC+rcPqD28eNqj++rhEteJ1sbl7R04bI2Djym+ePHNLX9Q7rmeONe0Nn3HtX88eNamN7Dd+P5fl+6/J5mjh/X/PFpHdx2z9c1wG11L1zQ0oU1veaacI/mHnPmvHNrLz3zwKbralVty+1Vd513Na2F48c1EyzzSn0+iP13tXbpgpYv39b4Y8e1cGxc+yteEnV9thRPw+e1Kvd929OfPcWwaAEBCEBgpAjsSrHW3fqM/uj0Uf3739tJX7yva9+7or+59L4m/hCx1ifvbuwua33f1I5tXm+uOhu2DY1NVbFh8zeAa3c16WwAcwSYO66zib3/MXcTuxPCdCdXeKmx/A398vX7dcbZPG7DxrmUPdvVOBAo1/e5X0Y0ZpNcqXCKw/MEy5o2x50vQyIivEqfD2S/J1g6G/tcwbId71+1ny0VLkqfV/fuuLsO+wK6wiHoCgIQgAAEmklgILF292frbrTp7y9+lJrV579y1I08bYuQ8iNr+WLtHf03J/p2bkM/8a1L2fTLn7n2f+ufthL279d/cqJmpz+rT6dmVrNYczdKa3r7gCOKHtXmJWfTIk0d255Ni+1yzdzY2XZQup29uLLrevs3gHZ20KqJBDyBvipNj3r0MKS/dwVL1Z8tFa7oGr4Uq9B6uoIABCAAgSEIDCTWwvG2R8BkzqdQrHlCrfvLT2nGF4yBsLwyNhmKSFesreva/s+WSKHcnrnapkG6G6i123rIiSZNS90Ll7R294Bmak3FknZ+Y1exuOIb6yE+Pkb90b2YeraXBUvFny0Vvh47/6VYhcbTFQQgAAEIDEVgG8VaKJyOzn5SP/mnIBKXF70qmEuhWDM970faLskVcO5Zs20Sa975tnX1Pm9/js5OrHmbiO5tR5wd14xWtXRpQ1sHpgdLP+unIL2pNxxk9zySTmULUp7W7sSgnnDEYj8Np8TGLtnfA06EMEgry+jH9G2ytbhKnjPyp+GO+5jm7q5p+cJlnX/ftGYiZ5Lueud3ll0OGWeVojZNPaBX1/Lb98++vRkdvNw5qKyIj/nffb7J+Ub83ut/GTClx++sheezYmsjzvTwI3npoHn8j2vh0bvuWUc3rcuCmWzWrNLzjK/Xkp+VNmstua5T75JnkxsFn35EevOyli77713sHbCxLTG/jOfDL1Ae05ze1NnA78b2Zj+Fvr0bO69n9nmWqE3++z7vzFmuPSEH83vygE77ZyRbxnTNDMFl83lm428bN/XbJNej6R23W7PFX4qZ5x0TeVPSOTc749M6oTvu/9bUcT3zyD3uZ9bZWw96fwempVes3830+hnqnSvFl8YQgAAE9gaBbRdrbjpivyjHPd65r+/d1mecc19/+BmVqg3RaLEWpl/2ZifcKN5XPltc9SRXrCU3qKY1WXLD523mL2nz0UiBhNur6mzclQ5Mu+dATG2M3+xaFRcJNiPXNXYsTCVz+uvelvaPH9PMAYuNhn92xqoAgL8x69x9NDxblrERy09zu63u6m1JBzTjRjMvaMl0wN/t+5K613+ha9qnh6edsz5eqmq8GIKJxWBFE7I4pDZ1xjNXSd7yCzesau2u9Pijx7xzMc6XApFCE+O3VvW2pIemp6W89EAb/vtsmfnR24I12xdzkbNlVmsl73O+IPUsvXb8jeuluzrSP8fns750Xa9qn6bctXFMD98uXyRna8Pzz/7x6dznvSj8qt66LU3c/6h3vmvf9XTREAs/2fk8aw3H19lJXbeyX33RHf/MSK5t9wuG5NlVw3tu+3k29HqJriUTW91W1/mSzfk8cc54Gj4/A4F6dd+xyJdiFhHevM83n9EzD97Si5fWdPUX0tzUI2rpfa2trer8vimddPL+7/zCO6f42P36odXnmckuZy04nxP7NHlslIsO7Y0NIrOEAASaQWD7xdr3fqWjTkTLF2ZeWuLP9C+fncw4G5YDZhCx5j/z3bcPuEVJXAFlPLNWFPErToPcrsia+wf80oY0fkwLx/bpajTKVqYgoc25h4w2xm92s6rGRVxolb5jsdEIClgUnyHK+2Y9WQiljFDKSZHqf2uv/rf+TmXEJDPlRAKMIrBQSCQr9mVEMpLFU1K8w2/HnW/a+5HTnEhD9jf9lvz7Ect8Zvtt1qyzCTYJ6UEiJRkRmNAVXmTnzCN3dc5QkTS13vtfuNzSVLRqo9W8shdA9nsVRmrWHoxEPjN8nirWkWNXXnTH+F7mfD7kfS6Yf5eMvvtRuuTaTtrvrrN0ASTTXIo/W2z/aNukU+ZHI2N+sflSzOi3OLNn7vcE+ytulc8pPeREeS/c0sPBeg7+xjz6nl50swmqeDdtmdEOAhCAAASyCGy7WPvuz+5x0w+DKNPOijVfYJ17U5rNS020aVcs1gZZZsVpkJE0KqeYiPsNeVBopMw3lzYpi1nixfxs8TfRNpuWoCR+shS/acxicZVlk3kDaGef69ecjX/wbbi3CQoKviTtz4jM2WzETAvLZI8f4VuTUzHumKZ8QZQqwZ7c2Mm7fmHJuuJh9lqy5e+lsAUbxyxmGRvyJI+8jeqFeHTG/h3NW2sl5u/7IBbltTcis2WRWA424f1qjglGWZG9QhGYUTXV9Fz8S6Z4mf1C+1MR7MS7euC28cqQuB2m6Lb7MnuR5Nhcij9bbN1m9QVVpig2iDiLL8XMQjPO7MvvXQ6L5bjRs/DKFfd3/pnouKjLejcP9D8T98b1Hbbepx0EIACB6gmMsFgLBNg13TlqUaHSFIGL8a5JrCU24GPXo4VGSoTVrERBhnjJeLbwm2iLTYaD2LhxM45ZnA5k3gRmbMTKRF6KIg6pioHmzWWy9LY57cnmRU+I+CB9NZIWZo7kBWmFkQqHln4KrcoWubb83RQ2S2ZFd/h56/CCzsWPV0olU4Tj1HPWWqFwD8vee6K06jsBc754yXhXkwLCTWNNXX+RJ1gKvthIflGwL699sf2pEvXJNeqm6BZFyr0shFT0cMDPFpu3si8EC+6CKxKrUZuLvxTL4Blj9pi8vx3+FSUP3orwe1Sbl0NOMVHXv7rB7ixg/jlWO4K0ggAEIACBOIGRFWvBZdb//VO258cMhUhqFGvmw/Vx55U6yG0jTHLPdV3QWw+WLC5ilepl3mgEG/DYmIVzyN+0LN96MH6ZtZV9HvPSEYekrXmby75oKXfJcqxCaLRgh18AJk8EO2mXJ/1zVVmiLvPDMtMPtvwzImbJft1zbX4Rksy7paqLiMTmm/flRqa4Tc+/uDDEIH+SilJyi9L+DuitVGRJUpACmnxP3GBUkS88m4IiSEfuZtzV5k63rP1BamfwBUNw5i9xF1zSfsM70f9y6ELi86xwfrZ+GiaDIfBB3H/Fa8jEM8nME2SBf8ZvRcR6tKDI8YSoC+6dtOBj/My2xUY7CEAAAhDIJDCSYq28UFP/HFtXn824J644slb9mbWqUiBtNlsZbbLO3GSdE4ouNSsxZNho5J7zSZ7Tig6Yk9504bJiZ3hyBVj6fSnzTXgo7iIRFcPZmb4gD6qwlbxYOppmdnrfmzrbv9rBi7hmn8u5oHMKq3EWbwYTPDL9asvfqzCYjHikIgh+embRRcCl7bf5g5C3drPEWuoZm427jTGJNiUie87ZyUAcheciTWI52Nyn3xOvC/PZr9Cy6GeVdx6qX702mQCQt/E3jWM4E5qODBrs91MlY+tn4M8WWz/Z+LxMurnFlxEmnklmftEQL0XaLxAUi7IFqfUPasPm3TRWBiuRVm6Lk3YQgAAEIKCRE2sDCTU/BfJbP7nXLULilvdP/RSJte2qBnlJwRkk95zJ6m23guJC8I2n9SIONjPJCmthhb+DSQEWfDN9/T1d0wE9PO1s8INzcoZNibNpcKqd7RtX2xUepup4d7W26lREcyrjRdoEZ1TyxjRsSpwNvlPJ0mESVrIMvoH3z6ysXVfPqXL44LR39UGwebRO/0tumPbpalDVLfatdNh3VlXGfkqfe/bwsjrXb0sHHlX7seAaA2uH+hvoNa3fvSvdc5/G3QI04dmgpPhx06Aur+qtu9LEpx/VjHuhul8JMuMsksmadL+XtH7XqRJ5zEu16kcKM/hnRMzSostmzQZRzwuKV9ArwdHQNP/ckWFd+2spfjZtmzaviXXrRLGCyqqxiEmwFgzvTTyFOTjblagGGhFZeT6f8jfuXqR3Q5t3pcP3HdCUu74Mu/oc+2f8tWF8T/Y9qJPOe3JsXPE02qz3PJHKOuRni+2KMqY23151feRU3HU+f9JtzGvd/KWLM69V3XSqSjqfx8kosP/Z0r11V9r3aR2ZOia3EuSFIBLpCbJYFDQoLmL5eebwd+ZzcDr8zCtO17QlSDsIQAACEIgSGEisBRdN//3Fj1I0P/+V4HyYJ152tMBIILr+4Y5+bvBzYNsXNp2KlMG9b17D0O6sBVIk1qSqI2vxA/pe6lL39j53E9QXHKXWc/jtc3C/WCqVsv+NbHiv2JlHpPOXEylHzrixthn3tQWC7cKaXnNtNdw1VGLM5Pmk9BmJsLKhM577+8e8+61MEZrUeaesc04GG50S7F4Rj4yzMwkBFE9tfUCnH3tEh3VHP7x9wC2Vb9zY5vm3HyV4zxWhoZAOHkr4252bd49aGNUyR7nyl5WBcd9+C/55KaEp0WixZvtR0gs6G7u7LryTy4sw2f8UR+vi8zSua4vUMXuLoi1NfnXEvmWFRFc/Zflptf/lUCDCvJHzfO616K/v9x6NpxunJpllv6cOU+/J8eM6/cAdnYtFji3WmdNdpZ8t9t5KpbEbPlds2rgj9t9z/34+pdd1JjP/XKIbeQ/OKLqCLPgS0BRls/k8S7+XMthlT4yWEIAABCCQRWAgsVYbzkFK91dmbLFYG2So4mqQg/TKM7uCgHVkb1fMZoSMtEllG6HpMhUIQAACEIAABBpLALFm7RrEmjUqGloRKKymadULjSonsG0RscotpUMIQAACEIAABEacAGLN2sGINWtUNEwQMERqjGecAFc/AdM5y/qtwgIIQAACEIAABPYmgV0p1r7VP5P2Sf3+H+dddj28U4OCJf+47vc1Oe5WizQXISk/HmmQ5Znt1ieS5+NKXb2wWye9W+yOnm265xGd8a812L9b7MdOCEAAAhCAAARGksDuEmsj6ALE2gg6lSlBAAIQgAAEIAABCECgAgKItQogDtMFYm0YejwLAQhAAAIQgAAEIACB0SWAWKvZt4i1mh3A8BCAAAQgAAEIQAACEGgoAcRazY5BrNXsAIaHAAQgAAEIQAACEIBAQwkg1mp2zM6JtZvqLi2rsz6mCWTgfAAAIABJREFUmfkFtaf2TumErbWOljpr0lRbC+0peTPf0lpnSd4/N4jH1po6S8vqbk6qPb+gmbK3Ode8ngcfPssf+GlwptvxZIY/3HXb0Zqm1F5oqykfL+67v9zV5mRb8wsz2jOvk7zP++7bD7mf9/3PkYb6aTtWKn1CAAIQGBUCiLWaPYlY22YH3OxqaXlJXc1oISl+8n63zWZldr9HxdrN7pKWl7rSzEJ6U42f6lqNqXHz/JTrw5pmsDfFmieolzsbGm/PR76g8pzQRD/VtDwYFgIQgMCuIIBYq9lNRWKtuj+sJSNrvmhYOrumqTPOBro535Zbu8yfQ2dj3I1SmaKJ3mauo41x55v3QefosfW0xrwWhgmHlRBrnu1LOnv+DQ/J4TmdccbvRw+tSdXa0MYHNm2KJ7Hzfkr5yDHyxGnND7tOiidbeYtiH+SLBGuDLN5b274GEmv9z77zeuj0fPpLHtvBa2pX/DejIj/VND+GhQAEILDXCCDWavZ488Ra+Id8bPKw9Ma6NocSMvUBdjctnXWNzeQJmCo2LjWJgFhqp29DZ1NHdpVgs/0SYXf6KbX6AyFwdUztXSXYLP1UhdCqog8ffHmx5q+zpbNyvgM5sdvEmu2XPRUyru8TnpEhAAEI7A0CiLWa/VyZWPNTxZbPvebP6IROz0dTysLN1pG5CV07/6IfkYm3cwROZ21LB2cWdFKvDBF1ytlcmzYKkW+zvTjRYc3FInp+f91NTZ6c08Sr57R09ryctofnzrjffsciZ7abFmeoodPsSoi1Ij9F7P7yCem1c8tyXWoRNSuOfJgWe0k/FdnvnwVctvRTqc30DvrJi0747E3RsCH8ZPclQsJXOZtro98L/RQRX6cfdz8Pgs8Ok0Ap46fiyE7Bh24JIVHkp9DuL+uEXtO55XPyXifDZ0b/s6CjdY3psN7QpkqeHS3ppyL75Z89c88aW/ipzNoa2k81/+1keAhAAAJ7hQBirWZPVyLWnA1C921p/6Tabgpe8O3wVY21A8Hmb846Xb06MaeTbafYxsN6K+dsw2Cb/xBo1vPpjd9NdTvr2tJDmvFT+LyNREebR4IUzOg33hEh1zOfSSuzuQw2RIOnMVqKNRs/+QUAOq+c17XHZ9R2zpzMyCrNclB/WfvJxv7+2nMiE0V+ighwd55F5R8sOWe+03bPOzy816ntFWYwRcOG8FOZDXXkbco4h2RgaOUnn4UrXsIvbFrGtOCSfhpWVFuKNRs/ecWFOnrl/DU9PtP2ivYo6xxrRMCemZPOnx2g0E/Wlx9phjb29z+brPxkGf0MFtWwfqr5byfDQwACENgrBBBrNXu6ErFmmkPqD3FGmlzOH+xBN/99c4ybLsuNX+pZeZvVpagAdb8KN1S5tBwjwm2wDXR/12MlpoxLLcm/5VWDXEqkydn4YuBvyofxU2r9mL4oyPBTmeinD68uP6XYZqQzFvppiA2ysW9bhrafB6b+bMfoL/CSoiH5YliKNfPHXrxQjSc+l3R1rB05e2YWVLG1dVJ6ZcCqrMP4Kf0OZ3xum3zi+rij9bEZy/O3Q/qp5r+dDA8BCEBgrxBArNXs6W0Ta6k/5hl/mEum7ZTFldpcW2/8kvb6Yi2jwlncrvKbkHKRuCQFu4iNkV2Shy/WUqX7izb5QdrbWw8PVLxiYD+l/FnibFnpzaUT5BqmFPvgfkqNm7WOTX5KpCRmpuAVvlzpdW3NI+PzwCqaXNpP5b8siU19CLGW5OGJtXTp/izx3X/vst7DQh+Zv5iw9ZMx68CyeJHtGOEUhvSTFQsaQQACEIDAsAQQa8MSHPL5qsRa6uyDb1d4/iRLwGQLm8Iogc3cExu9h98y3XkWbMIjlQ39vsON7WiItUI/ZW0S80RuIAa6rcGrQVr6qdD+g6Mg1qIpgtFFHjnfmeWPwi8jsiKPNi+TX3a9XzTHS2M23RVY7KcSwrWxYq3YT1liLS5sjmjTido75yyDdNxCP+b7K/7lR5afiu0/6GcO2IhqxJrdO0QrCEAAAruNAGKtZo9VIdbS57vCczZhhCY/sma6hLkSsRZLU3xGk+svpjaX3jjJVKXRi6xZ+Sk3smZIcQrS8c723MtvB7/4N8rb7Ccr+3e9WDOnnZWLrBWkog0jBKLC6ZlJrb+Yvojazk+7XazZ+Sk3suaL3mcm1/ViMvo2jI/c4FokJdHoJzv7EWs1/4FmeAhAAAINIIBYq9kJw4u1jE2XZRpkniCzEmsWUR3vkP+a9PCUJq6t6S1Nqd2/0ywrEjOMWCuf3lN0FiqIVHRbpipyNhtfSz9liDXjebQSQi3ffu8lyPeTpf1lxNoAG+J8P4VFaHrOdQ3JS9BtohQZ6aa2Ys3q3GDOvIv95M3Re50mdG3tLWnKKRY0pf2uF239ZLNm/Q/H0n4qSkMu8JNNGqSln8xiLTr3M5p7+5yW/VL9WX8O4hUyi9aZ+zbl+8nS/jJiLSYQre6MLPJTzX8cGR4CEIAABFwCiLWaF8LwYs2QVhU5I5ObBlmwKbIRa2G6VbLUfgSsO05H3avruvb4lzUz045V/ktFAuQX2Th7XuqX2C6TBln2bFPRxjVaiTJ5JULOBjm2tiz9ZBJrpo1dCaEWqyiXdwVArp8s7S8j1qJl/iupBhlJKzPOs8jP5sqP4RovSIMsOlcYFVPG+/CK7I+K6q6url/T41+e0Ux7wata6UnudCGenM8Dm/S6fp/RNMG8z81CDgXztBFrhgIvJj+ZxNqwgrpfHdS5OiTngnPvy48MP1naX0qsGYst5Tiq0E81/3FkeAhAAAIQQKw1YQ3YibXIfU99o6OiIXH2wdmoPjOniWvndXUzvCfIdI4leadSkJJ41rkRNvlj2gBbRNbCDeRZmSMe8Yto5ZYSP+3ei/RD534h9w61cmIt2FCZ0jtT87I5k9Pf8Cpxf11ErPl3OMX6j23mbPyUZOH0lhbCWWeS3LENfiqO2EQ3+ll+KmG/VSGYkqLawk/99bs2ZTi/l3VGSM7tx2FhFkNBkGfcuwmvanOy7aeaDu6nvIuWrfxUKNRt/GQhXGPft9gXdimKUrsrzU99PmvyU39+3j2K0Z9YcRYbP5n6srizMP/zwyayFhH+WSnKNvbbRIMjgGzYB83LtG3C30psgAAEILBXCRBZq9nzRWKtZvN29fBW36BbR3fMZ0x2NaBGGG8rGixTWw0Ri0ZMc9cbYekn25RJ/LQ9K8ImKumpZfeKEKsvs7bHUnqFAAQgAAFLAog1S1Db1Qyxtl1kMy4zTgxnk+rpPGIs2rCNpu+lrs0FZuIE7Pw0XKXFvcR8kLkW+8m2Eih+GoS/7TPFn1W2frIdkXYQgAAEILCdBBBr20nXom/EmgWkYZr4qUadzSNuwYn2lFeGwf2xObORm/44jGE8GyWQu8G08FN++iOsqyKQ5yebSDZ+qsoTef3ki2EbP+2ElYwBAQhAAAJ2BBBrdpy2rRVibdvQ9jvuVzmMVc0Lq7VNtRMibvtNYoQUgSx/4KdmLZYMf/jFadZilV6bZfnessZLW+2+/ZB75rdfgAY/7a1lwGwhAIGRIIBYq9mNiLWaHcDwEIAABCAAAQhAAAIQaCgBxFrNjkGs1ewAhocABCAAAQhAAAIQgEBDCSDWanYMYq1mBzA8BCAAAQhAAAIQgAAEGkoAsVazYxBrNTuA4SEAAQhAAAIQgAAEINBQAoi1mh2DWKvZAQwPAQhAAAIQgAAEIACBhhJArNXsGMRazQ5geAhAAAIQgAAEIAABCDSUAGKtZscg1mp2AMNDAAIQgAAEIAABCECgoQQQazU75s6dO/r44481NjZWsyUMDwEIQAACEIAABCAAAQg0iQBirWZvvPvuu9rc3NT+/fvd//ADAQhAAAIQgAAEIAABCEDAIYBYa8A6cATbO++8ow8++EC//vWvG2ARJkAAAhCAAAQgAAEIQAACdRNArNXtAcaHAAQgAAEIQAACEIAABCBgIIBYY1lAAAIQgAAEIAABCEAAAhBoIAHEWgOdgkkQgAAEIAABCEAAAhCAAAQQa6wBCEAAAhCAAAQgAAEIQAACDSSAWGugUzAJAhCAAAQgAAEIQAACEIAAYo01AAEIQAACEIAABCAAAQhAoIEEEGsNdAomQQACEIAABCAAAQhAAAIQQKyxBiAAAQhAAAIQgAAEIAABCDSQAGKtgU7BJAhAAAIQgAAEIAABCEAAAog11gAEIAABCEAAAhCAAAQgAIEGEthdYm3rf+jO3/2V7vyXl/VbF+Zn9a//81/qgT+d09j+7aH7q9f/Srf/7q/0wRt+/4f/RA/86V/qwJf+7fYMSK8QgAAEIAABCEAAAhCAAAQkNUasuaLou/9Dv/ulv9SBP/p3+jcm9/hirbf171zB1HpwJ334K21+96905/VN3f9HiLWdJM9YEIAABCAAAQhAAAIQ2IsEhhBr/596f+dEnf5v/c8KolzVibWkXdLv/Me/1IGouLv1Izdadue//r8Jn/8H/S9O1OxPv6h7U6uhKWJtS6sri1pZlaZPLerU9DaFFPfi28CcIQABCEAAAhCAAAQg0CACg4k1X+y8szntRrgemLhXH1477wqg98fm4sLIcrLViDVPqPVu/Vu1fHFmtMu1/7ze2//FEimUzRBrNy8uanHxojTr/PesDlrypRkEIAABCEAAAhCAAAQgsLsIDCDWskWLd77rR5KTyvinn9GvnejVtTFXODmCzvnxxNOP9PHEnA785/v1QewMWgLegSe134l0BWmRA6VB+pG21+Xa4Z412yax5s3/vP7n9Paco9taXdHi4opuHDqlxcVTMgXVPDH3nF7S0/rG4qIWZ0M51//dD0yLdEJPfd159pQO3XDGWdQL37kWNnwi3Z/VUr950e3ruZeSgz6hp7+RITi3VrXi2P7Cd3Tw6W+4z3vTuKmLzr8/95LC3kK7+zxKjulxDec78dTX3f8fRi29aObi4gvqI5l4Sl93bDk1rX5sM2K3Ry57jsVjJudqmKeBxxMxXr6HUnaZ+op4M5N/2CZvnTmtkvOTiZfVAqIRBCAAAQhAAAIQ2LsEyos1P6rW0xfTEbTY7/5E+q8FYi2SblhNZM3kyJ0Sa2H65W+++H/2I47VLS1v876y2tJsTEj4I/gC5aIO6Q8kff+GE3yLi7UsW9yN98qqWk60Lio+ggeCzfuVlk5Z9tkfy7VrRaut2UyBGbcrLoyM4iPygCcaVtQ76glNV7BZj+kLopWejiaFVzgBTyC6wcyAp+E5n/9K76gv9OQLvCtqnYqKUosxDbzT8/T6uXjzoGuXI2YDgXSl5Yh5X+C6fa1oVdM65fMxMuvPt4C/xTpz7fDydP31ZDHn6l4UeoIABCAAAQhAAAIjQ6C0WItFxpJnu2KRr4aINd+md94e16eCCJ/xzFreeTXH38VpkNsZWfM24hfVczbAyfRHd0N+UTf3OxvyQ7qREhc569UXBis3DrlCLOsMXKGgy1aC5cRaILTU0uf0U/VckRFE1gyD+PZf7EXaWYo1qzll9BX3x1H1nMjbxZ57jjCMZqYFts2Y5ja+iEqNEWXii6KYsMxmZvR5Hv8h1plNVHhkPlWZCAQgAAEIQAACEKiIwLaINU8Y/Yl+50ffzE+D3PbImi+w/u6/Sv8hLzXRpl2xWKvIJ6bdtRelyd2oB49Zbtj95rZn4GxEhnH+lsLJezYibp79qvTt5xUTYaYBBhVrpudM/fcjSU5kMBSNMR5PSi87Ua6oYIymAq5OeymTGe3iw2ZEUPupncpOHw3SIgcWa2X4l1tniLXt+3SgZwhAAAIQgAAERpfAtog1r7R+3ZG1QIB9U7/53xPVII2bfu8Ot1gELtauRrFmKywigieetpexgC2jal5a4aIuKi5YrF4L4/kx81kuGwEUH9OPNq3c0CEnohWkcNqMmYggfful7yjrnFlwPutiyzvLNtt7Pp562UunegZzUetz0k97Xkrgn0l/66YkelFD45gGX/ejeC3n4N5N9bJSSof0Zzn+5cSa7ZcCVmuKRhCAAAQgAAEIQGCPECgt1nKLc8QKd3xRv/0v9Z1ZCy6z/vB/tT0/Zjjb1hSxNkB0ykas5W6gE4InXXRj0DckOBP1svRk5JxZUqS0vCIj6chasthHTqGSvonpMftFVIKolyv0gnbJc2bBObigUEpizJh/ZtV7Pjxb+KRe7qevPvvVm/pbp5BJ3pjPtryzaG6U7lm1nDN5QUT10I2clNIMrik3BYVLbuhQtMCLNf+gwxJiLVhLNw6lit4Muop4DgIQgAAEIAABCOwFAuXFmrJFTbxIyJjeT1WDDKJdq/od52LpSBpk7lm4wBOW1SDLCzX5FSL/SsbCKe74xZG1bTuzth1izTYK4849R8QM8pakxvaLcUTTPG2jianCHhn3ziXG9ESUobKmYdwgsnbjkFOZ0hdQiy9oddqvGtm64okowzm76Nk2T6wVjPnsV3Xzbx2x1nKvZbjZixSUyVwHoYDtzUarZyadEwi1i2r5lT+9CpqG83CF/C3FWiDULrbS1TMHWTs8AwEIQAACEIAABPYQgQHEWlB+P36nmie2/lEfPvSf/LvLfHHzyob+zUmn/P64PvjuX+nO331Tv75tKOZhuLst5QcLsTaQUPP7vbM65hYhccv7p36KxNo2VoPcBrFWOi2tcPNe5q2Jb/SfbTlphIniKSXGsztPlxAXWVGqxLhHe15Z/1iFRTfQFqlC+ey0Vp93rhpY1XRMBPntgkqbsz09b6qMGRvTzZV0rydQogx/VpGZZJqmuUhMtqAz9lvI30Ks9a8A6Gk265qGMsuGthCAAAQgAAEIQGCPERhIrLmMUhUVTdUUQwHzPyX9K6ek/f/xH/Tb11f1qwed0v9flHf7mvcTXGC99aOfef9Q9p61QHT9l5f1W4Mjf+c/emfX7tn0LvDujyMp+F3rwawVUCTWpG2LrBVunKM222+iiypAxkjk2GAnFiK9xc7AhZGq6LVuSS/klfC3EmvJc3dZaZYJYdy6YrgaIFI8xBNxiXTF/t12iWIhh26YUztNY6auUjBXg7Rjnxd5M9whZ3gF0vwL1lkZoUb0bY/92WG6EIAABCAAAQjYEhhcrNmOUGU7i8halcPF+yoWa9s3tk3Z9mD0YrFWOqoWVBk03kcWubzZ5uJj2zvbLAWq8W6xpCMyxkxzMLAznrcynPtKFWExFz+xGtOQomry2fBCLWfFFvLPWWdlhFriAu2ie/W27x2jZwhAAAIQgAAEINA8Aog1a5/UKdaCC48z7lkLxNRzL+kHRVERC7EUiICXIp0VRrYWn1NQLTGahheIqRciYTOrDblJLPRFQFC5UZJBIJYZMzlXYyEVU3VJkzBNtssQr1ZjpuaaKGpiYhHxfZ+xvEqez0Wd2W83oacSaZv9XxnFWkSY56yzQzecaORzMg/5lOHsWthvMvXT+vWkIQQgAAEIQAACEBhBAog1a6fWK9aCO8hsqjxaT4mGEGgIgdgZwMVT8gqf8AMBCEAAAhCAAAT2NoFdKdbu9M+kfVb/+j/nXXY9vHODgiUfvOH3dfhP9EBmEZLhx8vrwSrlb3tNoHcIVE/AtqJn9SPTIwQgAAEIQAACEGg0gd0l1hqNcmeMIwKxM5wZZScIkP64E5QZAwIQgAAEIACB3UsAsbbrfOcVrlhZlaZPLcpcpn3XTQqDIQABCEAAAhCAAAQgAIEEAcQaSwICEIAABCAAAQhAAAIQgEADCSDWGugUTIIABCAAAQhAAAIQgAAEIIBYYw1AAAIQgAAEIAABCEAAAhBoIAHEWgOdgkkQgAAEIAABCEAAAhCAAAQQa6wBCEAAAhCAAAQgAAEIQAACDSSAWGugUzAJAhCAAAQgAAEIQAACEIAAYm1k1kB4Z9UP/Dk98fQ3tLi4qNmDkUlurWplcVGLL3xH19x/ntBTX1/U4uIpTe/32gWXb7/wHa+F+/PE0/qG81yssyJ4aZtiT0w8pa87fZ6alj+05F+Q/NxL0tPfcOyaVWh+dn/JuabmkBrLuwJhcfEFRafpEnnq6y63+LUIYfvVadPvXXAJtk8Y5uBM0Rn3Ob0UOEqJdn0G/QaBE4z9+U7rj30w5ncTs7TPY36JzCPel9PKcp25HSbbmnkUrSJ+DwEIQAACEIAABPYqAcTaSHje2xRfvHlQs744C8TKldapULC5m/AVrWpap3xxZnXJdrB5v9LSqdKCzQTYs3dlteXa64kif2N/UTr0B5K+f0OaNYu1+HPp/t25exfR+ULQ73ulp6N9ceiLr4s99766PBHqsVzRjda0PqefarV3yOUQE3O+wFrpHfWFnnwxeEUtp39XdPpjrtzQIeffXJEaiMBIO7evFa22ZmMiOnupxoWnUaRHHs73eV5flussIvhj628k3jUmAQEIQAACEIAABHaOAGJt51jv8Eih+HEEUaYY8YXYyg2DAElu8FdW1XIEVDQSNsCs+uLnkCMknYieJxAu3tzvCqdDNxxxc3FgsWYyKWvMxSKx5ginlVVtHZzV4pPSy47ITLHKEn4JUXrohhv9uthzxHIk4pkUZ72SYi14Xi1XTPZcMZ6IqEah+D5P2eEGw/yxbfuKiOz+Osvrf4D1wiMQgAAEIAABCEBgrxJArI2s55sq1ort8iI/DRFrBpGTEmsZ4qSfirk67aV7Zog9r91F9ZxIoBOBKxVZiwjCZ78qffv5tBhMrvFMMTVAXwax5vqvImE/sq8nE4MABCAAAQhAAAIWBBBrFpB2ZRPLiFlwRuyinJS7jGiMn+KX28YSUjrClX6wSKwtPveSoqe5itL+vIBRUgCaz6yZz6v5NmYxNYirQLCo9Tnppz0vJXNxVi1XmC3qhd6sewbw2ZYTyVpULF3QeGYt5/xbIIx8MWiMmPUxm1IxvV/GRJZVX+E5vVDA+umfF3tqOYcNv/9S/2xeLlvL9UMzCEAAAhCAAAQgsJcIINZG0tuBEHlZejJePCQ+3aAAxA0dShbzSAiGajbaxVE1s7DKdlIQvXpZTxqKgvjPBXO5cSi/SEpROyuxNqve8+F5vCf1cjxq5pgUK0RSUOzDnUKGP5MRspZX4CQt1pLC1CD8rPuK+sJkV1hURNFCJ6kzff2SMiP5BjIpCEAAAhCAAAQgUAUBxFoVFBvVR7gx780aqkH2bQ021RfVSlSDTE/HUARjgDnbRNXKirW+kIkV7YgYFwiwi6105UnDHLKjeqYoki84cs55JVMcg8haIC5ne897lSFVUG0zJRTDCFa/QIrtWbGsYijR83uFfWWts2xBTnrkAC8Nj0AAAhCAAAQgsKcJINZGzP1BWfiLrYzy8rFIzQvKF3QROIWb9yKQdlG18mLNlOLo29KPYPU0m7oGwGxvrqDMiqz1x1nVdEL4xgTKbE/POwVK+hUjPbFnrNyZMi/Oz0ufjJxz8zrKiKyl5xq169npVT1fsq/sdZZdZROxVvSO8HsIQAACEIAABCAQJ4BYG6EVsW1CrUAI2IxrG1UrL9YyROAAQq0wSpd5DtCuGqSXEpk4n+ZN2P33pIiLLc3YucFn1XLP4KXviIs+k3eWLxROz+qr+raeL9FXkb/NoiznqoSS0c8RemWZCgQgAAEIQAACEMglgFgbkQVStIH2pmmbIpmEYrqnLGgTufjYdMm128w+qlZOrGWkZw4k1III3Yp6RzPO+eUVbUkVYTEU8gjsco8SJu9ZyzlfaHvPnWVkzSqSl9GX1TozcMoT69ELzG2KxYzIK8s0IAABCEAAAhCAQCEBxFohol3QIFawIm1vfwMsL4Lz3EvRWopB+7DQReuKI1ae61fxc1oURmkWn1NW6qWNOAhEgNG0J/zzXEd7bprf4gvf0bXA7OB3s07pQe8nt6++oGzpitNXtLKkSWzmsk0UB0lWcbTuL17wIypewmnmnT/0W5kElsn+TFEdWTu2fUUeia2R1Ljmapa+x9xL0h1fxIqS7IJXDxMhAAEIQAACEIDAdhJArG0nXfqGAASsCHgCOyeqadULjSAAAQhAAAIQgMBoEUCsjZY/mQ0Edh8BmzN7u29WWAwBCEAAAhCAAASGJoBYGxohHUAAAoMRyLiTbbDOeAoCEIAABCAAAQiMHAHE2si5lAlBAAIQgAAEIAABCEAAAqNAALE2Cl5kDhCAAAQgAAEIQAACEIDAyBFArI2cS5kQBCAAAQhAAAIQgAAEIDAKBBBro+BF5gABCEAAAhCAAAQgAAEIjBwBxNrIuZQJQQACEIAABCAAAQhAAAKjQACxNgpeZA4QgAAEIAABCEAAAhCAwMgRQKyNnEuZEAQgAAEIQAACEIAABCAwCgQQa6PgRXcO4Z1VP/Dn9MTT39Di4qJmD3r/cPPiohYXn9NLQYPY3Cf01Ned35/SoRsr7nMvfOda2OKJp/WNxUUtBp3ZcvMvPH4uNegTevobznizcszbWrUdc0urK85zL8gzL7R7en/SqCST+JhO69S4OfNM8kvyVXKuGX2V7qc/rYj9W6tacfzxwncU8VKGvyyZGXyVmqPFOot7IfTBzae+7q6rU2lH2a4m2kEAAhCAAAQgAIE9RQCxNhLu9jbEF28e1KwvzgIRcqV1KibYTNN1xcPKqlqzi1o8Na2U5gmEwZWWTpUVbK4AWNFqa9YVgtb7dOOY/sb/otx5usLRFxgX5fQfClOb+XuiaUW9o55InZYvgJLztJi/N96KbhxyeDvz9AXSyg0dOhVwNfyb3/fKjUMuW1fIDMrMU5+uiLvYm3b7mz1oxyxtfyhkwzVUfp1FhekEYm0kPm2YBAQgAAEIQAACO0cAsbZzrHd4JMMm3WSBSSwY2hUKuqzZDSE8kmP2jKIyWwCFgsVgXErU+G1S9vr9X+xp2hFdpshibl+LCoTk0Z4j6C6qN+0IOi+i6Px4gsZVoN6/D8ss0pesmB3SDSdamZqjt4ZWVluuODZHxHLWWZ9Ly53rzV5ePzufzWsuAAAgAElEQVT8ejAcBCAAAQhAAAIQ2AUEEGu7wEmDmWgn1lJCIWOw+sValqAIIkChCDILlPjEvEhSUjiF6YKr037KXutKcWQwU1zFxc5s73lzBDP5fG+4aGQYpZOXMmoQmvH5H1XPaReLApqidKbFkbXOoiL3z/QH3//bAtE32CrnKQhAAAIQgAAEIDDKBBBro+pdm4iZTRsv9OOmGCZTDa3QGc+spc+OpfoyjJklGOMpfE9KL3sCpeWEc77/Uv+MXjQNL91XIKyk1uekn/bkRtKebTlzv6ie15leCs7eTTylrzupmE7aaFZkLTjf5adt9vtKRNZSfOXxjp/zK2ZmEt52zCIpoC/0NOucJXy25UbVFotSXzPWUFwMHtKNwgid1WqiEQQgAAEIQAACENhTBBBrI+nuIEL0svSkfx4rdRDNkH4XZZEQWdWdN8qxrWhM//crvaNhoYp+oY1VTbsFUmbVe35Ri8+9JEULrCSejUW5Znt6vn+uLhR7jlj7M/2tV5RF0QIrfjRppaejrmDzo36LV9RyUiX9FMf+ea3g2aM9ryhITACFBThi9sbWpYU/s4S3FbPgLGG8EEmxz7PsSqZP9izSKUfyRWRSEIAABCAAAQhAYCgCiLWh8DXx4XDD3ZuNV4OM7/+9QhSxwhaZ0wn6jIuRgWdvFdHLGDMZqZt4Sk9/tR8K0+KiF8Xxjm3Fz5hFo0x/dvDben5lNRpG80VW/IyaJ9Yi58mCSWedbetXqZSeePpp/UHyrFaqiuMTevppt5V6eUVYCpjlprMWMpvVwcAuV9873BwB60T3HM0bCtDQ59nrLDtqyZm1gd8ZHoQABCAAAQhAYE8SQKyNmNuDaM7FVn6ZdNuzan08mal+gwC0O0+XrmxoHisuDrLPtkXbPTu96oqRF1anw3RGt/t4VOhJvWwsCmJVsdGSmfn8XHKuxYU87IS312+cWUtXHIHWjxT6FUFzqmBmrjPj+T2bQiWDrCOegQAEIAABCEAAAqNNALE2Qv61FWqBCCqzuc8TTtbjxqJSFmfgrMROupy8+ZxWoqqjn5KYqhhpWezDRmC5bZzonXNGzXQlgsvDs8trlnMHWc65wdLC2xek/aseWhlXFgRn7hIiLs/f+Xf5eQsglV4ZRP4uthLCeYReTqYCAQhAAAIQgAAEBiCAWBsAWhMfKSOYBt3cpyIvXozGK0Tx3Ev6QbToRhYkizvLvEeT58IM97+ZzmO5+ied4mm6RyzFwZhqaHk3Wmy+lmmjtizy2lmllEaMMzIznz0L7qp7WU/2zwiWWWfhqPmRtejF5OlLuJv4tmETBCAAAQhAAAIQ2BkCiLWd4by9o6TOQcWHi22ALQSCKTqSt4nO28BHN+KBVaa+rMY0nfcynqcKBdviC9/RNXdgczXF5Ljmohrxwhtub9HiJf270p4zVp5MihZX2Lr/OKGn3KIo8cvCbZm5kjZ5sXeykIw1s/QcU/Mss85iS7AoDdKmyMr2vkL0DgEIQAACEIAABJpIALHWRK9gEwT2GIFC0bnHeDBdCEAAAhCAAAQg4BBArLEOIACBeglkpbPWaxWjQwACEIAABCAAgdoJINZqdwEGQGCvEiD9ca96nnlDAAIQgAAEIGBHALFmx4lWEIAABCAAAQhAAAIQgAAEdpQAYm1HcTMYBCAAAQhAAAIQgAAEIAABOwKINTtOtIIABCAAAQhAAAIQgAAEILCjBBBrO4qbwSAAAQhAAAIQgAAEIAABCNgRQKzZcaIVBCAAAQhAAAIQgAAEIACBHSWAWNtR3AwGAQiEBLyLuFdWpelTizo1nbzRG1YQgAAEIAABCEBgbxNArO1t/zN7CNRLwL9j7aJmtbi4qNmD9ZrD6BCAAAQgAAEIQKBJBBBrTfLGULaEd1b9wO/niae/kd4Ab61qZXFRiy98R9fcdhN66uuLWlw8JTewkfp9wqgnntY3nOdtd9X+Zvy5lwKrgv6e0NPfcMadlbM/31pdcW194TueVf2fiaf0dWe8U9Py4i5eNGZx8QV5TRP2xx5OMomOmezHe9DILDHu6vTXXVtTkSDDXLP6S8534qlEn0k/JDkM6KebFx12z+mlmxGuJfvq99F3adyXHq7kOpNSc/R95bFY0Y1Dp8J1ONS7wMMQgAAEIAABCEBgNAgg1kbCj54ouXjzoGb96EQgBq60nA2wH7FwN9ArWtW0TvnizNt4r6h3NCLYTEz8zffFnvNsiQiIK2BWtNpyIie+IDT079l7Ub1px15PwKV/fPF1Ue48XcGYEZkxzr/A11nP9MVEa1qf00+12jvkMoiKNZPgMPfnz2Glp6MxERoxzjAnz0/uxHP4hCLJ6KeomEyJYKNTXGEf9uUL3JUbOnQqENCB6L2ilvNvju9MPvH/baV31CB0Tf2OxIvJJCAAAQhAAAIQgMBQBBBrQ+Fr8sMGYZMjwlZupAVItLm1WEiOUaFYc21YWVXLESzJSFtUQAwqLOUxW1ltuWLQFWOO/Sur2jo4q8UnpZed36dY+WLjYs89exVGHdP9mecQI522wfm1P6fB/RTa2HKU8M1egqNBGicFYhbXhI9bV3L8lGLkj0s6ZJM/TLANAhCAAAQgAIGaCCDWagK//cNWKNYshYJxTpWJtSxBFKRQhlE5GUWdDXGDWIs+lskhIzKUFDctLzUwNzqZKTSz5983McdP0cjln/3B9/W3KdGb4GPqK6P/ZFTU5Z+KAhaw9YWy91iJNFsbt9IGAhCAAAQgAAEI7FICiLVd6rhCs20FlkVEY+CommOk8cxa+oyT8cxaIlUvKyoVT0F0w19avNiTG0H6/ksKjstlnZkKWBbOM49p/4xWT7POWbxnW26EbPFKy02ZDFM2nTTUlptO+e2XgnODUR5ZoqY4VTDT/oQAPHTDFPmKr6isvvp+6s26ZxefbTlprouKpdsGwuu5i2q55yFn1XveGTMn9dNdKsV2Fa57GkAAAhCAAAQgAIERIoBYGyFnhlMJzhG9LD2ZdxYtKMBxQ4cixT5iSGxFnzXHIWwznXvqi6RVTUeFwXMvSdECKxlnpuLFMvKKldikIsaLliTFYV/orE5Hiqakz3x5kan4OULzsxHoOX5KiqBekSgq8nmseEg2sxhbi8I0ducWrRcaDSEAAQhAAAIQgMCuJ4BY2/UuTE4gFAy9WUM1yH7zQKgF0Q9z8Y/CaNMg/IrEQBjqcqM2sbLuyUjdxFN6+qufk37acy7r0uLiId1wIlmGdLrCyE0gQqLRsOj8bCJrrj52Imk9Pb+4KE8zetGlVlbVQ0PqY7Li4sRTTyucZjpNMNNPhjTUIg55Pg9E48t60itc03veqy6paJXQxJcAQZTxhUBQm9caYm2Ql4lnIAABCEAAAhAYZQKItRHzbrDJv9jKKC/vztdS0NmKqtIMKzxPl0qfO6QbTml/QyGLIpHiksmrSpnJI6PCY1L8HbphroxpVRAl58xXgV2xgilF6YZ5Ps+ITsarXj6rlhsZjFSHdNdHcRVMxFrpF4kHIAABCEAAAhAYcQKItRFycKVCLdjUW5SLtxs3AtrinFwonIru30pfW5BbNTKrGqFv3kBiLTMilxAofjXJVIERmyIsbpuLuulUpUxcbZAfVXOie8k77iK+MJ0LzPB55nUIMRH3Zzr47ecN59MMJf4T756NmB6h15WpQAACEIAABCAAgUICiLVCRLujgZ1gsoyoeUrJrVxYVCq+HzF57iX9oMTdXbHCGybEufdy+Q9ktTHYbnXxctGYRdUgF+NnBJMpg85VAGlhVRxlzL0Lz9pPIeRMUVTUVyBKg1RP9/qE9BlEt3T/4nO6cSiShhukr944lHGpejGH3fEmYiUEIAABCEAAAhCojgBirTqW9fUUK/iQNuOJoNCGvMp95khLvFCE9WXZ/QjcczKlXpqqPPbtidx8nTyjJRkKV6Tmma4q2Z99YdvgXNVLCuNOhv5y2UZtjBcXCeywmWtmIZLvXPO6ySnOUcZPgU1ZYs2qLyOPNLe0P6Xcapw20cX63jBGhgAEIAABCEAAArUQQKzVgp1BIQCBkIDFHXLgggAEIAABCEAAAnuQAGJtDzqdKUOgSQSsUlSbZDC2QAACEIAABCAAgR0igFjbIdAMAwEIGAhYFpuBHQQgAAEIQAACENiLBBBre9HrzBkCjSDgpT+urDpX5C3KKcDCDwQgAAEIQAACEIBASACxxmqAAAQgAAEIQAACEIAABCDQQAKItQY6BZMgAAEIQAACEIAABCAAAQgg1lgDEIAABCAAAQhAAAIQgAAEGkgAsdZAp2ASBCAAAQhAAAIQgAAEIAABxBprAAIQgAAEIAABCEAAAhCAQAMJINYa6BRMggAEIAABCEAAAhCAAAQggFhjDUAAAhCAAAQgAAEIQAACEGggAcRaA52CSRCAAAQgAAEIQAACEIAABBBrrAEIQAACEIAABCAAAQhAAAINJIBYa6BTMAkCEIAABCAAAQhAAAIQgABijTUAAQhAAAIQgAAEIAABCECggQQQaw10CiZBAAIQgAAEIAABCEAAAhBArLEGIAABCEAAAhCAAAQgAAEINJAAYq2BTsEkCEAAAhCAAAQgAAEIQAACiDXWAAQgAAEIQAACEIAABCAAgQYSQKw10CmYBAEIQAACEIAABCAAAQhAALHGGoAABCAAAQhAAAIQgAAEINBAAoi1BjoFkyAAAQhAAAIQgAAEIAABCCDWWAMQgAAEIAABCEAAAhCAAAQaSACx1kCnYBIEIAABCEAAAhCAAAQgAAHEGmsAAhCAAAQgAAEIQAACEIBAAwkg1hroFEyCAAQgAAEIQAACEIAABCCAWGMNQAACEIAABCAAAQhAAAIQaCABxFoDnYJJEIAABCAAAQhAAAIQgAAEEGsNWAPvvvuu3nnnHX344Yf66KOPGmARJkAAAhCAAAQgAAEIQAACdRNArNXsAUeobW5u6r777tO9995bszUMDwEIQAACEIAABCAAAQg0hQBirWZP3LlzRx9//LHGxsZqtoThIQABCEAAAhCAAAQgAIEmEUCs1eyNW7duuWLtwIEDNVvC8BCAAAQgAAEIQAACEIBAkwgg1mr2BmKtZgcwPAQgAAEIQAACEIAABBpKALFWs2MQazU7gOEhAAEIQAACEIAABCDQUAKItZodg1ir2QEMDwEIQAACEIAABCAAgYYSQKzV7BjEWs0OYHgIQAACEIAABCAAAQg0lABirWbHINZqdgDDQwACEIAABCAAAQhAoKEEEGs1OwaxVrMDGB4CEIAABCAAAQhAAAINJYBYq9kxiLWaHcDwEIAABCAAAQhAAAIQaCiB3SXW3v+5/uncFX3rH+7o5y7QT+r3//iovnZ6UhP3bA/hX1y6or85d0X/uO73PzmuPz99VF879qlKBtxzYu3uhjoXLmjp8pt6wyX4gE4fP67549M6WAnRATrp2/SeZuq2ZQDzeQQCEIAABCAAAQhAYDQJ7Eqx1t36jP7o9FH9+9/bSae8r2vfu6K/ufS+Jv4QsTYQ+durWrpwQZ27j2rh+HG1x/cN1E3lD/l2LV+/X2eOH9fCsXHtr3wQOswicHP1gpYvb2hsaqfY39XapQtaXruryceOa2GaC+lZnRCAAAQgAAEINJPAQGLt7s/W3WjT31/8KDWrz3/lqBt52hYh5UfW8sXa/9/e2YXodZ33/jmkX9YZPG+jgYjMRJaNsVTNVIiC5VgM8XHi04NbX3RiDTUNDQILWnpjQ5wrCTKG0ZVtsG4CB2wYfOhhDhNHvfCxIFUcdJiOY5mCUGdUyQR7pI6KQkfOO+lEduqkOay19tp77fX57Pdj9n71/gW5iGe/e631Wx97/dfzsT6mfxDWt4Ub9E9Z7cp1cv9easT4bvpLYTn771+ispSoWaxJQbFGN8cm6eRjD9DWxQu0dINo8kgV0ZNtUi+8T2c/MVu9E9atrOz3N2mv2CBDELFWBClkLlyghTv336VCsg7htEkr4tDgxi5pSW3MoQFrROAhEAABEAABEACBYSLQkVgrAPVHwAQ7ICnWlBBb+bfP09FMMGpheWn0YEJEqt++/ZN75G//9EHbr7I/beW6QcpN+9omjQvrwxTRyoWLtHZnjI4+doQm2QYq3yZV/bf5C7fovn66AGauhkubYzSLDTJvjZHMVmlt86fSZXR078P1uovyal3xqRqEUzYWV+7slWPxKAxrFfsMj4MACIAACIAACOwUgT6KtUI4HZ7+Hfqn/6stcSP0Z8JydfxB+kLVVibFmu+FmSXtIkkRFoo1U6LuCv3L+MFADFxarKn4tivU/kN+HB1PrKkN7cqmEGeP0VFapfmLN2h7bKqahSqwSd2+cZHmL7xPN8aEGMjEXzK2TFlEpHVv6n6ij94v4tB2C+uf5V4mLYPv05Vd4m8BgandEdduq468x7ImyTpdpDXaS0/eT3T2/Qt05iNlInxciFjNRlogv0CP021auLBGNPkYPX//PfTO2gU6c2tPZqHaRZelSF2jHxHRQ/c/7HXNLFz0HqYZ+ojOaKtksI1CVGf1z4ZjXreKokCUvXTjDk3s2U3XPlorszN4Pldi4bOSuhZVs07e/iei+H8v2GedRTMPi9hD3uFBbjEso8onsM3Mft7bX86YvceoU8iqrIs0n626MOF5EAABEAABEAABEOgPgb6LNemOmCfluEfFff39Jn1JxH05roaJRvZNrHEEXUqsFe6V7en90ornWufc9kXFmrP59PDxiYYARu6m/L5NId4u0OVdR5QAGvO5MGYWkYsf0ju0iyanlNBTv7WEX77xX6OtgHVIbcZXiaZ0spHM4nfxDh3ScWSZQFn6cJNo1x56UrpTjtF1EX+UuVc+v+cWvXpxjS7/lGhm8n5q0Se0trZKZ3dN0pPidOD2T2Udju9WkManpoicsguAyqK5Stc3ifbf+4Bym9v1oeSzQlMZHyJV/4u09UAhWNw2VZjEptvrJNGCVR5lf1+5JVjcS4dkvFcmQFdJ1lPGYnksmmocGP0rxL/9fm+facHzIY0eKZLCdBNzFhqTBanQOCjz97WTaJNWxKEGjdFRw+22q36p0IV4FARAAARAAARAAAS6JdB/sfb3v6DDRgyYsmD9hP79QWHBqmhd60SsZb95++aYTEriE1Bpq5rAnBJrRP2yrMkN7cUbRHuP5Bvy3MpWwVrj31RbQuyBn9OrnI17LiRv0aRpUQlafDxDNbOcSYHFEHitTGQU1jGVCMRsl3rXBTonhdQkjQuLX+bi+dz9d2gh51gkEQmLjcIas7bHsLzZFkopdmyrYTcxeobVUsQkjm3KDJqm254WXGUWdvyXcJe9QPOmeJPdYLkeZu8vu6i69SfJ3xbc3cWcxYVTiKHrOql4hA8DitHXTb90u9zi9yAAAiAAAiAAAiBQjUDfxZodA7azYi0TWAsfEU2HXBM5VjWeWKuGXj2ddoO0Nu7SqqMTjVRJd+/bVLvxatLKZGfm08Lsw10yxkdabCpldszKcUSDIBDe7NtWl9EPXeuVzby0+X/4XnpXJJLI4uQe/fn7RtyfVrkxsRGI5yu5dGaWOSdxSqzNiZFSSiYj+tgVJ9ot8PqezP1TNsd6To4Vn+upXTcl6soJNyzX27FQe7qJOUsIvYDbrs+KqcdjOqNnN/XtZIbjNyAAAiAAAiAAAiDQOYG7WKxpoXaNbh8OZ6jkWdVqFGtGnNbsY0dICpY80UgFs1q2kdcxWnrIlGN/tDhRcVzmPzuGKO2+Zvw6llwkkuyhbC1RGTC1u6M/m6S1+d9zyxArD9DW+74MgJHNe6De5XrtoRu+zIKVxKxJOpIEJhe7u1TqeVsgWiz33gqlxA+IP2NcOZaqUD9l7TRdQvnLUVw45dbDLC4xf68dy5j9wX7eGyuI5CL87sGTIAACIAACIAACtRO4a8Wavsz6Hz8fix/jWtV2XqwFN6rGkKmUuIKzqa6QsbFSnFKs7ODf/C598XTrZWtQSaxMEZ2zXAklytjmPZAUpdT2wHv9lq/0fI/2ey5SVGyaw4Jl8RMGONdt0+dqW3q/l4V2E9WxhrzkIjmFhHDqPLYsUi9Oopt0N+EJEAABEAABEAABENgRAnelWOMJNSK+VY0n1nofs9YrF0id2S8V08N1EasWpxSNJwqJNXtTTSITZDluy5khJStk5p6oLz6WVjaP+2hk8+6vt+UO+MAdt155Vkui41WuQ4iIZb5A1MIpZIkM9J3heumN7fNx6rSduuMSwokfh+ZZK6OZT1PzYEfWXhQCAiAAAiAAAiAAAkkCd51Y4wo1oipWNY5Y61c2SJWqXrhAykyLq5s0IhKNiLixCv94ljB/tj+3GK6oU7+Mlx3O9rd054EinT7DIuJzT9SJWA7dMZO0FMlF3Li4i3TljsgSmbmcBuL3imQfPvF2kZZWP6JrecbKorxYl8UsSaW/yeyQgYQmWpxOjWWp9z1ZPS+UsznKOmmhu/nv9AHtotG94ooFIybSFpJZPNzKrTtEu75AhyZF8hteO3MGKUsuy5VUjFnRZ7vo4JHCshdkybEwV5hXeBQEQAAEQAAEQAAE+kmgI7GmL5r+X8v/4dTtD/9Ux4f5L5nua4KRLPPj//w/t+lfPNSKummr2iVKX5atX7Tz2SDLrmkqRf3K5i6aPFL1It8qlrDAfVTmFQGV4n44Zduxcu6dVxwri2t90kLXsrKVhG657CKGj1RcmCF+5EiIWpjEpWGi7pP0OH1CZz80UuinZnFCmJiiUt2rZluH/ALacasMXvWgOXxIrcB9aeV3qfvcju++TQu2oE211fi7Uz87Hs2+e0/+1h4fnljLQFxbfnhw4QIt6DveKlx/UaFpeBQEQAAEQAAEQAAEuibQkVjrutROX9BJ6v5Oy3J+lxZrnRSVzgbZyVub9JtqVrgm1bzjuqQsRh2/GD8EARAAARAAARAAARAYJgIQa+zehlhjozIfZLgvdvTeBv+oUqbMBrcDVQMBEAABEAABEAABEKiXAMQamz/EGhuVftB3P1vllzT7B0483hC0udk9gtqBAAiAAAiAAAiAwN1DYCDFWhGT9jv03/48dNl1bzpJJyz5uyvZ+w7upb86fpj++sjne1LA3egGWYpDGoJ4IDvuqnx3XU+GCV4CAiAAAiAAAiAAAiAwhAQGS6zdhR10N4q1u7Cb0CQQAAEQAAEQAAEQAAEQ2HECEGs7jrxcIMRazR2A4kEABEAABEAABEAABECgoQQg1mruGIi1mjsAxYMACIAACIAACIAACIBAQwlArNXcMRBrNXcAigcBEAABEAABEAABEACBhhKAWKu5YyDWrA7YXqOl+dM0f+YsfSD/9BDNPHeKTp6apcmRmjur0cVv09rSPC2tEU3OnqLZPsDaWJmn00tXaPToSTo1O0mD1h3ba0s0f3qFtg7O0slTR2mi0f3pVm7Q60/Z3F7ZOkizJ0/R0W47QL5vidZokmaxPgzYaEZ1QQAEQAAEuAQg1rik+vRcz8RaTzdCG7Qyf5qWrozS0ZP92fh7cWqhdnmUZk+dpFNd7+b61GkNfK0UUvMrREeFsO2PEIFYq7fjIdZc/jsx7uvtdZQOAiAAAiAw7AQg1moeARBrRQeozegS3dgrLB+wpHGHZoxbL5lWFWtqI32aFug4nexUfGcCfunGXmmN6cZiyBc76rBi/vQC/SjrhMePn6RTnViDaqi/auc8nTmrbNPy3+Od9kHGQp4DdHmA0smBkmFpH/f2gbIon166QXtnB9Piy53neA4EQAAEQGA4CUCs1dzvEGu2WBtcN7V6hlLcClqLWNtYkWJhhe6jrxLRO9e72OjvuNhRPFdujkursjDuavFzeXS2umDb8fp7RmFXFus6xVomxObPkNCdQcHcQ8b1zGGUCgIgAAIgAAJhAhBrNY8OjljLLRTZMf9DM8/JTaOwMth/s5tjb3Cc540Td++JvPFCs1z5n534ssfp+MnO3fD4lo90p8WYiV/Lv6/cpPFDM7T/nYU8Rs67IczEx+mFrAMMZnFrk0dI2e8ik1m2MV7aokPCimHGheUC6GhJMKSY8cVaeWMsGNn9nbdVMLt2ll7N4gpLzOSYWKGNERFHtJduCAtVN1YZ9kY8Xf+C1aP0OP2IFjLLmTOuneHVhWBh1z8bk8ISWZjzShbJzuufvbujeEN+22Nri7leiJi1Rx8n+tFC1taHZug5e7yrSSot7VdolB6iD2iLwrFucIdMr4l4AgRAAARAYDAJQKzV3G8psebbhGysLNGVbaLxo4arIMPFSGz2Vm4SjRycVcH9wRN3RsyabxMq/psqgGa58WaOeLE6pLL7lkfweNpZbCwLsdTyuGG6Yqe8eX1+9N1I0grLStOy+WiBcZlGZ5XI9dUhF5dOTFr2+5UtOihcwDzMuWLNGVNZvyxtHSofDCwt0co7+2nmyVmZ1OG+6zHXVf5GPzgNmWKHU3/JYmmJzp29Rl89OquSXJC2ApZFcLk+XbSDWX/O3Oy8/v0Xa5z6q/VmiZbOnaVrXz1Ks3LMknI5dQS9sQY9N0N09gxFE5MEDjNqXt5RPAiAAAiAAAh0TQBirWuE3b0gLtbSm/G8dIZY89XUfyLNEGv61Hv0aM/iy1JWIg7p0Dts0TJ6WcRTLdHWISPTpMMwwMFs+/FxOntmhW6OCw6HaEvEz2jxdGgrna3O3mQKQSeSu5RitAL1YPQ5V6y5bN1YoLaMQbOYUUzIdCFydIWYYodTf8piucrujIyYp47rUByIdBJzZ89NJeTnqXL9uxIynfehs7YEDod8Y7RksX6S6JxwTY1mkWSsWZwFBM+AAAiAAAiAQMMIQKzV3CE8yxojSQNj4+5rql/cMDY+uQvkGk32KLV+92ItsvG2+Oy94UlDbzOUVpclumILUvO552bo5oJOH/4obb0qElNcp/uEO+hxogXf782OcPrN04aQMGYI5s7FmmuNkWLNcaWLiZ3ON/r2IdQeIkkAAB4mSURBVETHYseorxJrbkxk3IVOWz/PET3ZwRUSXQg9ez4oscasv2WxTrt6hhbCzvvQmc+hNSpwYJGLs+wAIy7WKhxs1bzmo3gQAAEQAAEQqEIAYq0KrT48mxJrokg7lsy78WKJNTfLnWqSHWvGEGvyd/b76o5Zi2zYrE3zo1uvusLDYnhoy5NVzxgDKlZLKjKVkOL4V+md62t05d2bNHNokg4+alrdVDr9UIxhKe7LEmHSCiji68T9ZqarYy/FmhN/mDXUiCfyi7WYi13nG/3KYo1R/5BYCx8SFHFwbcG+r9kg03MzJNbShxyuuy3/ijNuH6brPxFao0r//XkafdewTqsML9LaDLHWhw8QXgkCIAACINB4AhBrNXcRR6wVVSw2j2uTRZIR+ffkhsafvKJjy5rNLT/Jp46TjKQ3nanOSos1veHryrJWqkYhbA/N7Kfx0RFqt6/Rza1tarX207W16+KWapksxOtG6O03Uywfp3ERr2NkJ8yL75VYC7in2clTopY1b9wcd6Mf6VeOZYpZ/6hlzZN8QwvrlZY111LD0Pw7p/760MNKLFPJspZKHpJcH0KN4vQhc22JWtaUBVuFp1nWQ1bdYVmrMizxLAiAAAiAwOAQgFirua+qiTWpytS9Qs7mOGENq5RNsMONT1A88CwU3Ys1bYV0XcXsd5PPpc/eFFZwv1pa2xL5E2nyvgllUTu3Rje3bhKNj9K4EGuhRAqBjahKJrFGNDpO9MEWbcmYOOuya8YmluMGGXqGJdaiYoSx0c8tYm2ZKj/UxpgbJLf+frHmryNfqCXGNkesMeem37LGYBw9zEnNTcb7mfUPWdYKN9TnaWb/O7SQpeoPLc3+FP5cb4CaF3wUDwIgAAIgAAIVCUCsVQTW68fjYm2DVpau0DaN01Gdxj24+Uu4OnmsD76MiNo9Sv3NTiZh2PjszJK5i59M61bedJsuapHsjr0Qa7lrppldzsPMm3LfI35SHASRnONNnYJ8lC5nlyrfzK9ZICWy54vMjxNGXJGzATWYkXFVQ3n8pUU1R6ypFOnzVGR+1HU9Q2epSKvuWtZSyTn4G31xLULMvTcas8asv0+s+bOtqsu8eRY1w/3Pl4KeI9aYc9Mn1ngp6/2WLzWWEvWPJpDJRiOz/l6xxkl+wjiU0GN4hWJZPXu9euN9IAACIAACINB/AhBr/WccLSFpWfPE4gQvh3ViyKyLZD1JB56f2U/Xzl6mrYOzllUjfW+VE38Vui9JWwPnz1As9qc3Ys3agGb0vffN2a5jMSvX6Xk6I27m1f+Mtuosg+foSef+u+v3mbFOVlyPeMfz6s6yy06mO15iixQzO97RaADNGIlh7OcEr+PiLqx3r9CoiNcShwW+axYc8R2KXVIlu2M34torfhCKRbPugWPV3/cue8xGyvPX34gpXZt07wtj1l+LDX2XnxCuztzk1D8QFxleMxL196wp+Rgy+561trhrirBGm+PQu1gyxFr8vsOaF3kUDwIgAAIgAAJdEIBY6wJeL36aFGu9KATvGEACKauVbhLDetXw1muhVU5J3/BKm9ULxMwNTAvukvrHE5AMTG+goiAAAiAAAiBQIgCxVvOAgFiruQOaWjzDmqCrPtBiZ9CFQm41Ntxbmzqm/GYr1z13EOu/dIP2iku2tbv4QLUBlQUBEAABEACBMAGItZpHB8RazR3QyOKrW8s4sXXNamrC/bFZlfXLnOyS6jM+90fUf0cI8GL2dqQqKAQEQAAEQAAE+kIAYq0vWPkvhVhLswrHXZV/G4vLSZfSgCeYiVj8NVXiRySQnJw9RbOTIw1oEKoAAn0kIOeLvpB+ljDk+8garwYBEAABEKiNAMRabehVwRBrNXcAigcBEAABEAABEAABEACBhhKAWKu5YyDWau4AFA8CIAACIAACIAACIAACDSUAsVZzx0Cs1dwBKB4EQAAEQAAEQAAEQAAEGkoAYq3mjoFYq7kDUDwIgAAIgAAIgAAIgAAINJQAxFrNHQOxVnMHoHgQAAEQAAEQAAEQAAEQaCgBiLWaOwZireYOQPEgAAIgAAIgAAIgAAIg0FACEGs1dwzEWs0dgOJBAARAAARAAARAAARAoKEEINZq7pjbt2/Tr371KxodHa25JigeBEAABEAABEAABEAABECgSQQg1mrujZ/97Ge0tbVFIyMj8n/4BwIgAAIgAAIgAAIgAAIgAAKCAMRaA8aBEGwff/wxffrpp/TZZ581oEaoAgiAAAiAAAiAAAiAAAiAQN0EINbq7gGUDwIgAAIgAAIgAAIgAAIgAAIeAhBrGBYgAAIgAAIgAAIgAAIgAAIg0EACEGsN7BRUCQRAAARAAARAAARAAARAAAQg1jAGQAAEQAAEQAAEQAAEQAAEQKCBBCDWGtgpqBIIgAAIgAAIgAAIgAAIgAAIQKxhDIAACIAACIAACIAACIAACIBAAwlArDWwU1AlEAABEAABEAABEAABEAABEIBYwxgAARAAARAAARAAARAAARAAgQYSgFhrYKegSiAAAiAAAiAAAiAAAiAAAiAAsYYxAAIgAAIgAAIgAAIgAAIgAAINJDBYYm37n+n2Gy/R7e+/Rb+RMB+k3/76t2n3N2dodKQ/dH/x45do842X6NMPsvc/9A3a/c1v09iXv9ifAvFWEAABEAABEAABEAABEAABECCixog1KYre/mf6rS9/m8b+5A/od33dk4m19vYfSMHU2rOTffgL2nr7Jbr94y26908g1naSPMoCARAAARAAARAAARAAgWEk0IVY+1dqvyGsTn9Lv+6Blat3Ys2uF9Hn/vjbNJaLO/fvpY4fe4pGhOXMEYwQa8M4QXrd5o3lOZqbe5Fe/6F689ee/Q7Nzc3R9EQPStpYprm5ZdqYmKa5uWnqxSt7UKv0K2S95+jF5RZ9a26O5p6Zoj4ZyvO66H5Ybn1Llv3MVL9LTGPAEyAAAj0ioNeUYqGl74i1pScLbY/qiNeAAAh0TUB+y5c3aGL67p7fnYm1W+9J18CPt6akhWv3/v9Kv7x2Vv63T0ZnDGHE74feiDUlxNq3vkitTJzx66V+e/vaqPytaFP5H8QavzfxZJLA9iotzs3RcnuKnvGKtQ1anpujxdUWTXPERPa+xfV98n0diY9knZKtMh6oUP+eiTV+mRBrVfoSz4LAoBLYptVFsZlr09Qzd/dmblB7CPUGga4I9GLv01UFdubHHYi1sGhR8V3vEQlXxm9+iT7ziB8lnt6jX+2fobGv30uflmLQrEbbVq6O3CAzS9qPSYqwUKyZqtff0S/H/ywQA5cWa6r9Z+nXUz2Mo8sG4twrb9I1C09PrTI7M952pJTt1UVpLXnlTZPYfnr6W8Kq9Qw1woiSFEZ84UGknp1bJinsOj49TtapSvdVqX+V98aeraNMft1zqyo9Gz7lz+f7Kk2FxqttNejIQpuNmRdfp8zIW27I/qdLVk5nTn0t0gYiytu6UX6PKMS2LlPkXSxmevznbfkaPfsdMdeVddm/HhCR1UYTQKz+xXMFw42nXQstn1kmKOZeodWphKXX+B5MlKzyxTvMZa/8jajW5/yR3eQnGyjWnG96998m1jxJrC1V50nYS6TaOOPNE8/49s3fihbVouyJ0pohR7TdT6H1glWmXX9/nzssImuUqqLe63jqrxqhDiu6Wlt6O78546xteSBZHyd3L5f1wTIJr6IeeSr1ttldv626WMusam16xLWglf72DaIfuJaqklj75iOk7Ve9saz5eHDEGueZlFgr3Cv/85G/yS2OXfdQTzfQXddmIF6gFoNlak89k23Y9IL1FtFTDRFsyX7lCw+3vR12U7JOVd7Lr3+Vt8afraNMRu3zD8k+eoKIzq/7RHU2RhfXqTV1gOjqKrX3ifFbPlxQfb1I68bf9MfvUks83+2HymWoNmWL1D6czR1SVuG5Sy1pxXUOB8zNi7XZcFxW9IbIfheLWbFZibW98vyI1N8r6H4odF9ZZHGZ5f3ZmqIDdJVW2zHLeHnDlzqs44+Lhs4bxtRKP9IwsSbH+yKtkvCoUHPbGStVPLJZ86TK2mJ+NwN0Q3M22Rmdri2+w8jsvy226XDmOk/O2li0e5+wqtru9SUxVj7gIc/mX/WTPBG1DoLM9dhXpqf+nvfL+bq4SiT2LbKubhtLQyNW/1zILdJ6H9aWZFdHHqi8Hhvvkn2wuEot0QdWf/r6p5t6Nu23lcVaSGwpEa+yNaoEIA0Ra1mdPr65lz7vdW+kzIUzZlUTjUuJNaJ+WtbC7nLVh5R9IubdaAgf4MPH6MD510hb9bybg8ipUmxiaWtQyc3PsRiYC2hk4bIWvsNtW6zJ43y5kV1sHy7HKLFOxVxrgJeZvYjExE/gb8FTp6yb7XK9HD1DItbnjqXD+r3d7zHLSKX6M9mL6sTqX6XMajGD9gmx9UHnTD3Zz8u0MSI2Z/toPWABFfVaXN2WfvdP0VuOIFNFhTaevdtsO2IwE2bO+iP7bpFWW+Ik0xSURR1bwqy10fZ+WF3RY2yCmMz0yXdqbay2OWDWP5+/LWm922gb7sqheW8zay/Ljce2iDF9iugtsT7F3Jj176klhV1bbvhj4pw3LnwHAJyhzX2m2IRO0xNXv0cvZxZQcy0Lb7R8G3XXyuKui7p2MbHm5+MfLzzLCJdJ6blO3biY84S3tuiDj5RY61z8dry2iHniWWtK/fRCS3qX+NepOfJZXPT+hFricKytRJK0xgfmjd1P+9b9oQzWfmTfuk9gJIRkNkBiczNc/2y/0+u1pcL3OjYPqq3HxptS8yT1944mZ3N+1BexpoTRN+hz733XiQHbWctaJrDe+AHRV0KuiRyrGk+s9aVb+2DtmDNOo0Y8p2TFhrbYnLaCJ/rmqVL5w/pCSyW8KCxcpS2aWlw3JqTr3nRrlRaXN4jEplYGgeuP4yVqiVOxuWny1aHYyBebPfWcVW7oJKtkpfC7E/o2EhvLi7S6TTQxbZyO9kCsFYR4Gy0lQn2bZuNNnhNBu/5KC6Ti6NQHXXXTMyopSvCUlVn/qAhRbeDwz57kx/ml2qo/TOv7DJfFDVoWjacJmu4oUQHPXTX8gQ584FNtYS9Mbv1SG1fbbc98/sQT5+m1wCloVKyV6htmFj8MKl5SZXPAq7+5YT1BT5x/rRRbWpWZOffCYs2YTy8cI/rey5F4V912zhzkjUn2EPI8aB6m5Ac/pA7P8k20/f91diTP+uasXaGDuOTawhVroXlRtnB3zKgnm0xeP8Y2/6x5wvje+Dl0sba0LpXHSjY2SvN/uk0ve7+DgTlgtENNJ2O/EFxPLaG6bz3w7TXLfIGmVl/2xkxyeAf7K1Z/uwOS4yu9trj14I0331jgtNv3u7TljCeAO56nNf+wL2KtGZY1LdS+S//5R2Y2yDLxdKyafj5tWetLX/ZsIxY+ObMnYuuS5fYkbO9OPdKL4NyJCbkIquyEh6ltBnofbjvuIA4/W2AJQeecPrv1cBcDbSFZp315LAuj/tJiwDtJ9G4cO7CsVRVr6Q0rr/5cscZfRDkbRf22WB0r1D90Iur/YkQSvHDKtK1uViHeOCzeBy5q6chdX9o0LcZydqIcdEmssCj5ynXHl+5XMg6kM1dIa7z7T5SdnYSKqVhcJ6+rUjAe07KAnX89z7BqW1m8lldfLAiz/uX1RVlLTQ+BSszyKeBb24zVwHT/yaxwKYtienOjvwk9Eh2Bsab5l11V7TlG3rjb9PomCo1t0rq3rHkP/2wrt9y4z9GLOvuksxxEsv72JN6m+7WFM0/ysS/N5ufpdd1eVmxVeZxVmSf6AFln751uv+x1zXbnhI9L+dukPBnMw93Qt8saZ8F5WC7zBL3mdd3jWLT9czhVf2vwJcRaqR+8beLulXgfG844c96UFJzqF50KQV7N632qslgjGZd2ln4+8oibiKP0t0foN9+vL2ZNX2b9y9+PxY9xrWqik+oVa26CkaouWZEPGmeTYgsPeRLqseiYz71wjDZe0/7509R+eY7mXswE0wmi1xIWIVcgetrgOenzLgb25jl0QugRWLmlMZIYoh6xxhEVhgthLLGFWukSGSr9i5V/geyVWKtQ/16JtQ45pJfy7jdU2ScpDxoXySTCLmDpGtmHA3aSmvDptfyql06M7Tkgg8QTljU9V9+ipwJXKISYFWKZzEQbUSuLbq3v8CYbZ0Z9/fW3x3XbseZWYZbzj21G7PGYHVr5xFrZzTeVuII3HquMIv+5iMfTQVvMDd4q5oizaXZLCYu6bsWadchoWNR5QjJFzz8WU7/yEGAlmeIIBGdN0N/suWmhqNXVM6VvSdYG02OnVEH/OKs8T0puePb+x/XEke7Jnvra3yufGFe/M+J0R4xkHqtTWfKlfbQuk3cU3j/eMjMhXwrByA/dGImkSt4driDxHyYYHdDt2lJhr1R93IpfpOcA5+BJlt2x5bezmu/kr6qLNQoLnHKSkFH6xMkGqa1dq/Q5cbG0kWAkGguniTCzQfKEGjdWTReeFmvNjlmLfLSsySxPrRIufSouzM64WAxd5e4iFZlydTzxBJ1fX6XV5Q06dniKpqZNq5vK2lbeaNjvymIzrMkorYDWHRvlxTj72M6Vk4t4BZ0x8+w4Lfv5fsWs2R/KeOp+nlhTOqzcX94NPkukhCxK9sezd2KNXf9eibW+Lfi8zTHLsiaHs7BoCfcfcaJPbjazCl+SUJnhuIi0S1BqM5uPyfZ05A6shFjzZEBNlVt81G03vPLhk+89YWtAEbPGZma60gY3VJ45zpqnMRflTPJ7XNsrDBn2o6HTboel90DQc29kvtG1MiR7rTvdirUszpSZNZUNRQ1CJbBeXKZW15mKe7C2+Crvi7+ykmykNsldry3TE/neYH2f2Fe8QC0ppuzsqW4s49eefVYmdcpjSj1xZtHxadyJuv/pZ+lYHt6mEysxylRZZMqW1/1P07PFy9x7UfXz9t2jnrmftCZ1ubZU2Sv59nCsw8SYdZlpVUuNw2pzs3lPdyDWtMgp36nmuhNm4ubcDfrdJ8Ul03vp07dfottvfJc+2/wK/Z5Io2+INWWxK9/d5uBiiDWuUKOI6PR3U0qsNT0bZFqs6ZNar/sS17LmOVETguPwsQM00RqhdvsqbbS3qdU6QFdX1/PMRypVa/kky2/pMUXACZoQsRs67i3zZXcWL/1xNzPOdbwhLxZnM16nyZa18nj2118+k9wE+k9Q+21ZY9e/V2ItycHcaAVS3/fFDTJwgu0b35W+NeGNXv6hzk+T9YXl7jy0Dxaioim0GXHqHapbeD1jibXSBkCtI8n6e9cM91CCx8y6CzGwIfHOLdb4NAWZL26Yt7mvNIwCD7PFmuVaKN3H7MtuA2O9Dsta+VNnbcYtFm5yrmIdbk9HXCTZHcDrz2qWteKboGMpXZfBrILB72m3a4tOuDRHdsZXn/XL3TOa3iKZyLPu3EuKnfylzANI5vwMjtn8MCJzdc+uIAklmErWv9u1peO9Envw5nsPX8wu26omP8vpGP4KtWrUox2JNdmCTFzd/sH/yxrkEWBaEL3xt/RrIvovIqX9//gK/ebHq/SLPSL1f5G6X7xEX2C9/d5P1Dur3rOWibnb33+LfuPB/Lk/LmLX+Jdl6xelxFrzs0GGJrX936WrQypZRsQVp0CvPkiLq20iOkBT+yaURe2tVdpobxBNtGhCZGCS3hWee8ICi56sr0hxK/zmr7apLWPilHVOaQ7X7cZZ2ENZ7ljT090o+hZevWnzphVPLug8qxlrY+p+wQIXxSY+RoHTL/+44tU/67GKF9eG3l2hzCh/3saHNVTKO7ruXJWCoizkhsTbEHIsedFskDI2NRyvIxGYVg+2UJNf3yAz/9jnjYFSm5n1/wtxRH/1Tfrf3ovpVEfLU+RQApDYRsK7oXJP7X1jLpbCP77mM2LVKvWVf0ZUOsyR5Qlrmrjm4jytew/i3Hr3Tqy57nTe72H1yW/8gjcv5Q/Y/HlrVlWx5jzPyczofIsD4yy0Bvu8Z+yDXMNbJHlth06Hn8Vj+e6sLTonEl6Sj83yfsMeCvn+JE/B7xssqr/sg+bibjdbqHnuffOOQU/9u11bZDiLJ9NmV3Og/OPguKxiVUPMWg97pNtXMSxr3RYR/n1arPWl7OSmvkqpngXdMxm4ViLOyVZuFs8vx23RJen68ToVF8lSFoNj+H4bbgPOZsRwg6HgZbTWabJno8upv9wsihS4IgOgvtfDw8xebPatF26H3s0Uo19Z9UueJPHqXxJNlg9+PsKCDF+k13/ofiRY9ZcvT7gqMfjrOrLLTPDXQrscS9WQbJABl14n7st0FwtePJ3e5Dknm8wPqHcdYW8+8x4NC1zGPBQeSM4/VlybG8Pmv/7Kf8BRmRmTqZouzNjSYDvTfa6ZmS5QqXvdQl+i8OFZ+c4q9ftsE7u8TucPHKPD09Pl+5ScNulvxyv0JrkXsMfXFjsGWscgvUJvXjPWs64t1yaZCkKtFBrQm/jDSmLNO348cePBsZseZ6x5otcMOzOv3EeYScN8nMvxZL4xmrRM5f1gef44L/PHzbHXn6BFLb7HS9a/B2sL+7taZTtafLT91yoFMkGHi/CMzU7q09DfdG5Zq6NBEGsqXXpX/9yYI+89WinLWsnl0IpdM07RVdD4HJkbSS3glP+5vifIqpd4xwvH6MDV79Gltn2fkF4U/ZdcR91uQkHDIlOD/mfHPpib3uwZ38al5K8t33FC3it0KT8dDsV7iZf6TvTck/WO7llj1t/cLAkxrQ0IpbZavveiPi8cO0BXv3fJc0VDvP4+/3bdBaUyK9U/VqZKBmG2reh0D387zsDbR6nJGOtzIt3OaAxoaTz6rS3+jXR6Yxi1/hpNs/uKE4fgirWEpSgXlJmlPRAnFB8boUMDcaCQT3B6mhEjxLNah63RSWaecW0sQuE6esWab5z5rQTcPrfXg1Iil9SwN/5uCr7gGusZazrz3zOW4rbfJ8bDiSeIzi8Xl+Uqt3qzz42ZbiakyePG1Honx/WJJ+R6prIYa48N/zyuLGCdNcUE6RFk0cON3q4tLrOQQPTFabmunNxxlpwnApGPm/WdZr3HM259+wVnzAYOu1hlOvPcPy9j38OSZ4LVBu9+p6driyqw6jwOLRFuOwPjrOohCfcQq8La1aRHIdbYvVGTZY1dv2F68O4+Qanak5VOS6u+HM+DAAgMNYFuT9WTJ/9DTReNBwEQ6AUB3uFaL0qq5x0DKdaKmLQH6be/HrrsujdAdcKSTz/I3vfQN2i3SI7y5S/2pgC8pTqBu/wEpTqQUMxS9TfhFyAAAiCQE2C6jMaIQaxhPIEACPSVQCybZF8L3rmXD5ZY2zkuKKmxBNJ+8I2tej8rVtVloJ91wbtBAAQGnEDhYtep+6MGALE24EMB1QeBJhOoEpPX5HYk6gaxNsCdJ6ru9SP2tKmyb33TuLCSJTSt0jtcH2a2qh2uFYoDARAYYgIQa0Pc+Wg6CPSZgHR/tK/46HOZdbweYq0O6igTBEAABEAABEAABEAABEAABGBZwxgAARAAARAAARAAARAAARAAgcEjAMva4PUZagwCIAACIAACIAACIAACIDAEBCDWhqCT0UQQAAEQAAEQAAEQAAEQAIHBIwCxNnh9hhqDAAiAAAiAAAiAAAiAAAgMAQGItSHoZDQRBEAABEAABEAABEAABEBg8AhArA1en6HGIAACIAACIAACIAACIAACQ0AAYm0IOhlNBAEQAAEQAAEQAAEQAAEQGDwCEGuD12eoMQiAAAiAAAiAAAiAAAiAwBAQgFgbgk5GE0EABEAABEAABEAABEAABAaPAMTa4PUZagwCIAACIAACIAACIAACIDAEBCDWhqCT0UQQAAEQAAEQAAEQAAEQAIHBIwCxNnh9hhqDAAiAAAiAAAiAAAiAAAgMAQGItSHoZDQRBEAABEAABEAABEAABEBg8AhArA1en6HGIAACIAACIAACIAACIAACQ0AAYm0IOhlNBAEQAAEQAAEQAAEQAAEQGDwCEGuD12eoMQiAAAiAAAiAAAiAAAiAwBAQgFgbgk5GE0EABEAABEAABEAABEAABAaPAMTa4PUZagwCIAACIAACIAACIAACIDAEBCDWhqCT0UQQAAEQAAEQAAEQAAEQAIHBIwCxNnh9hhqDAAiAAAiAAAiAAAiAAAgMAQGItSHoZDQRBEAABEAABEAABEAABEBg8AhArA1en6HGIAACIAACIAACIAACIAACQ0AAYm0IOhlNBAEQAAEQAAEQAAEQAAEQGDwCEGuD12eoMQiAAAiAAAiAAAiAAAiAwBAQ+P/JOj5hXePAN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AutoShape 6" descr="data:image/png;base64,iVBORw0KGgoAAAANSUhEUgAAA2sAAAG4CAYAAADbgH84AAAgAElEQVR4Xuy9bWxd13nn+5+0k7mWZfPcWL0xxgotG4GYIRlBuYCVhEOMKrudCzX+MBznoAIKFAJcoMHtBxmI+4nEDQ2Qn2oD1ocGDVADQosLsDjJqB/cGJgk9tWF5sSRMIigkJzICGSZkS+URrIPXUZ+iSe52G9nv62999rnbHJvHv4IBEnEtdd61u9Z+3D9z/OsZ/2r3/72t78VPxCAAAQgAAEIQAACEIAABCDQKAL/CrHWKH9gDAQgAAEIQAACEIAABCAAAZcAYo2FAAEIQAACEIAABCAAAQhAoIEEEGsNdAomQQACEIAABCAAAQhAAAIQQKyxBiAAAQhAAAIQgAAEIAABCDSQAGKtgU7BJAhAAAIQgAAEIAABCEAAAog11gAEIAABCEAAAhCAAAQgAIEGEkCsNdApmAQBCEAAAhCAAAQgAAEIQACxxhqAAAQgAAEIQAACEIAABCDQQAKItQY6BZMgAAEIQAACEIAABCAAAQgg1lgDEIAABCAAAQhAAAIQgAAEGkgAsdZAp2ASBCAAAQhAAAIQgAAEIAABxBprAAIQgAAEIAABCEAAAhCAQAMJINYa6BRMggAEIAABCEAAAhCAAAQggFhjDUAAAhCAAAQgAAEIQAACEGggAcRaA5zy7rvv6p133tGHH36ojz76qAEWYQIEIAABCEAAAhCAAAQgUDcBxFrNHnCE2ubmpu677z7de++9NVvD8BCAAAQgAAEIQAACEIBAUwgg1mr2xJ07d/Txxx9rbGysZksYHgIQgAAEIAABCEAAAhBoEgHEWs3euHXrlivWDhw4ULMlDA8BCEAAAhCAAAQgAAEINIkAYq1mbyDWanYAw0MAAhCAAAQgAAEIQKChBBBrNTsGsVazAxgeAhCAAAQgAAEIQAACDSWAWKvZMYi1mh3A8BCAAAQgAAEIQAACEGgoAcRazY5BrNXsAIaHAAQgAAEIQAACEIBAQwkg1mp2DGKtZgcwPAQgAAEIQAACEIAABBpKALFWs2MQazU7gOEhAAEIQAACEIAABCDQUAKItZodg1ir2QEMDwEIQAACEIAABCAAgYYS2F1i7f2f65/OXdG3/uGOfu4C/aR+/4+P6munJzVxz/YQ/sWlK/qbc1f0j+t+/5Pj+vPTR/W1Y5+qZEDEWiUYh+vk7oY6Fy5o6fJ7mjl+XPPHp3VwuB4re/rm6gUtX7ig7v2PaeH4cbXH91XTtz/nzu0Dasf6va2uw+LCdbUec1gc09QQQw5iv/fMqjS9Tb7InHs1aIfpZdvnPoxxPAsBCEAAAhCAwI4T2JVirbv1Gf3R6aP697+3k7ze17XvXdHfXHpfE3+IWAvJ39XapQtaXruryceOa2G6QZd7317V0oXLWt83lS863HYXtHz9fp05flwLx8a1fyeXVuZYPtsLl9V79Lgr1maqwpvFplLhOoj9O7CebNfFjq+BHZj7js+JASEAAQhAAAIQGIbAQGLt7s/W3WjT31/8KDX2579y1I08bYuQ8iNr+WLtHf03J/p2bkM/8a3Ltyls35udcG3/ymdNYbqaxZq7wVzT2wcc4fGoNi9dUGdDmjpWLtqytXHJFSZn33w/4bt7NDdQJMWLxHQ29rlRqcoiP8Osav9Zb65r2hx/rFHRsgqmNnQXzWWz/etpL8996IVDBxCAAAQgAAEI7CiBgcRaaOH2CJhMAoVizRNe3V9+SjO+YAyE5ZWxSaOIjKY5fqbBYs1Nj1q7rYemnOiV1L1wSWt3D2imZJqa28/lDY05/VQRQfIjMd274246XWWRnwpeg8rnWoFNTemisWx2YD3t5bk3Zf1hBwQgAAEIQAACdgS2UayFwuno7Cf1k38KInH79Z+cM1+nP6tP29kY0YbembVyaZB+5OySXAEXO2vWF3/3qiWpt3mP22bQyJon/NbV+7z9OTq7M2tetKF72xFnxzWjVS1d2tDWgemSgssizSpIg7u+zxVf/bTGWKrgY5rTmzp74bLOJwN0rrciUbq7YUTw9AN3dO7CBZ27k2gTnIkKxlhzG/R/TjjCMioE+6l6b+oNt6tHwvTFjD76nT3gRCYDweuczVrTa5IOP2I+ExZu7BNz7vcTyUu0tb9g3cejnw/otOkcXSSV78wj0vnLQbTU1D5MR4z5qz+HfV4qa+BP09wkZZ2nSv57Kxa9zbA/YGBkllw/yVTWrHUcnLfzfJr2ueMri3eg5OdScC7PW9dSar1KSkW0M9dPXtpuhu3RtM7HHtT65Uta0wFN3fO+zl++rLUHH9PC1AO69uZlLa/JX09edN5LX57S43fWct+F5ByVsUZKoqM5BCAAAQhAAAIFBLZdrLnpiP2iHPd4576+d1ufcc59/eFnVKp2QWFkzTTbLLEWjQqO6/PrG/ruz4YRa7bplHEbc8VaUpSYpldq02SXYpZKE8sScDkb+MBUr6/LeuXWXenAo2q759qcyOAFLa3KFZ+OIPQ2g5e0+WhY1MKUrmZqp9ur6mw4/U+HaZgFRSRurq7qbUkPTU9LOQUtvIjmqt66LU3c/6iX6rnvuptK2tV0X0Sa7BqoWMTdDXWduewb18yB227hk3QREMmZsyM0u7duS/vu1xE3UrpPVxNcZfRdfB2c1HWt3ZX2j0/r4duevzYOOKmj8eIigS+Tv4tFqqalqzb299dOvs894ZdMZTWsY1/0de4+GhZiMUXpqiwuYmTrCCpnbe3T5DGnUI0vsC7f1riz9p1odsb7VLxezO9v7D2Zks756+LxqWmNS3rtzUvq3n1EzzyyT9fe/4U23DOc3rrvrF3X+l3poQen3S9njtxN+99klzNm97azZo41KprOX3wIQAACEIDAqBHYfrH2vV/pqBPR8oWZl5b4M/3LZyfLR9cGEWv+M999+4BblCSImsXt+JR+du7KkGJN2q7ImrsZu7QhjR/rb8j7UbYyBSf8DW1UZJgXdDSSNyWtXdDSpbs6kiq+YdiIJjrsfyOvIKJliG48eMtYCCSVrlamMIT1XP2IkTE1NIxIudGJ4ExeUgQ4kc5UIZNiNoUfJjkpgf1Iza0HI0VRkpEXP2KWLP5S2G/GOT8jUz+aFRHe/XnlpTRm+DLp854pbTfVb8aXEKYxSqyLfP/YRehyo5GxNWexXjJ4xpg9+p5edIrl3HpQ88cf09zdtbCy5tQ+nb8cnHt9UBtu1c81KRq5TjGz+4KncC3TAAIQgAAEIACBgQhsu1hLRqt2Vqz50bNzb0qz0dRELwoW2vZ+4v83qcCIt4nrFxNxozrBhqtcifns4iLpVDW37eqGNn7xvpM5FkYFYsusaCMXiJ3rGjuWVYY9a5NqKTwylr19EYm8TXeQVndLD0dTEWMbWj8yF42cuDbliBjbVzVHnAYi+K0HoymiCX8YIoCeadlVMnPPc2VGqpy0O+fMYqLMf+Y4tj5PR2BN9mdFA01rICs6aOuSfjurLw6y34+0iCteL2bb4+v3mfudz4cgMvqoNi+HEWz3d8GXPtPSK34U9mTkS5g0s0EqepamyQMQgAAEIAABCGQQGGGxFgi1a7pzNF6h0o2Afe/nuu9YEPFLircGiTV3gxxuhseuRwuNlAmr5UWQTKvD3zwaI2p++8JiEMUb0EDUpKpJJtPV8lICDebbF5HIEZwZKXPxDa0XoUjZb0rLK/kxlC04M8ROwh9eSls6SpadblcULUp8cTC+z0tfzShYk21/BvMMnyeL1yTtd9NYUzaYGRWnGto5yaqfMqLYIj3TyDrx3Jffuxyy8AWZx+8xeZ8d/hUbbjQ7nsrrzNzsz8RZwOgZUTtctIIABCAAAQhAYEACIyvWgiqP//1TiXL8v/yZWwTk2v7PRi7Tbp5Yy46ChZ42FTLIXgdFG/Hok2FETA/u0+FHHtHU+LF0Wf6i6EKhmHPqPXgXUps35BfUjxztM7czz7fEXIdN1YttiMNqmObIV7m3NFsI2aX9uZvzpIgJzkutStGIimdZUaTU38wHVUkfvWv0XTDLTPttfW5KL03Zf0Bvme75CwqXuOmAQaGcEuuiwFU2XwZkR/GyztyVLy4SX2eeIAui8CddfoFYj3+pEP9dEKG34GPkWm5d0xoCEIAABCAAAXsCIynWMoWagnNlV/SP69mQzCX8i68pqP7MWnUpkIEoMhariKFIpC76BQu8+93iaZeFqYZFYs4ZN6cIxNLlW5oK7n5TGbFWLDr6U86x0Ty/RLTQJFj6FQ6Dynvl0lU923I2zrliZ1Wa9lJOTREn8xlCn4aFuI6enzy9702d7V8nkYzylrS/X0wn9LmX3hiPDKbtN53LyzhrWEVqqo9qGLE2WHqmYU2nmHlpj8F51vFbEbHufqmQiNBnCPmizwibudv/CaIlBCAAAQhAAAJ5BEZOrOUJtWwQVUTWtqsaZLjBcjevq7fdCmz9kvq269uqsEKwyQ02/M4ZpJxUxoI+C8Wca3uG+Ln+nq7pgB6eDkSi+fxbtKrjwT4Li2INfttk9GPs+iWvOt70MS9tLGNDG0YCTfZfUmf1TV3b96BOBhUAbf0Uqsh4xUxHFK46lR/H1TYWZEmLo/TcnPl4Vfwm/Op/sUvME/500ihTFf/8KpTrd+9K99yncbfozbj2p+Zn4BLYn6wG6gvezuot1+czx7xLzL1KkGFlSs8fq3rrrjTx6Uc1418IH09JDErSX1fvrvT4g9PedReuljQISEfwONdgOFzL3DuYUX2yX8lzfF//i4ilyDUYQcT86r5j8esoDF8aOPNy+B+cduy3eE/cL1aC6Jxf7XFDmnI4xc66Rsv2J6/niET3nGs3HJ85V4RM+2LcIl2z9FLnAQhAAAIQgAAEMgkMJNaCi6b//uJHqY4//5XgfJhZAG1rgRG/8uO3/uGOfm6Ycmhb8pdViLXqq0HGq0B66V7d2/vczVfZy6cLi4s8dr9+6BQciEaz/HsV8lL6+pGO4Gq0yFUC1t/Ax+7a8u7Y8u4OS563CiMmwX1hmamg/aiDfxdb9O632H0R8fM44X1r8u4eS1ZSzKkwuOzeD+fYP6UTel/nr4dXEwzyGZR135p1OftAnMTuT/Pu1DJXE03wNV0L0ef6niuCktHW6Dyz7HdFdZbPV4Oqp44ANNnj2R8/I2jw4WOPSG9eTqXXxsdN3NFX1kmxOWT0lVqHWffOWaztgvfkzCN33bL9m+OO2PXSHo1RNv+Kh+Q5y+yIX3CHnweoXPp1Wai0hwAEIAABCEAgSmAgsVYbwkFK91dmbHEa5CBD2V2KPUjPPFMbAaIPtaFnYAhAAAIQgAAEIDBKBBBr1t5ErFmj2uMNKysPv8c5Mn0IQAACEIAABCCw1wkg1qxXAGLNGtUeaphK9QzS3iLnlPYQDqYKAQhAAAIQgAAEIFAhgV0p1sIzaZ/U7/9x9LLrCsn4XQUFS/rVIyfH9eenj+prxz5VyWCkQVaCsdZOkucBw3NvscNxtdrI4BCAAAQgAAEIQAACu4/A7hJru49vocWItUJENIAABCAAAQhAAAIQgMCeJIBYq9ntiLWaHcDwEIAABCAAAQhAAAIQaCgBxFrNjkGs1ewAhocABCAAAQhAAAIQgEBDCSDWanYMYq1mBzA8BCAAAQhAAAIQgAAEGkoAsVazY3ZOrN1Ud2lZnfUxzcwvqD21fwdmvqW1zpKWl87q/BvOcIc1d2ZB8wttlR9+B+y/2dXSckfrYzNGG292nbks69xrProTpzW/MK+FGfeaZ/sfd5wlLXdbOuM8355S6I0qmdmb5LSsbH7lhi1s3VS7Cg2nAQQgAAEIQAACEBiSAGJtSIDDPj7aYi1Cp0AIFXOsV6x5gqGjzSODis0kiyyxViWzYqrRFu4cO+sam0kKyHL9bF9rX8h2NzXZHkAkb59h9AwBCEAAAhCAAAS2hQBibVuw2ndaJNY8kdCVZhyRMKOSMZzozr9cZG1rTZ2lZS2dXdPUwNGwKoVHnWLNG9tzww6KhKEFrv06dFruvFi7qe7ry1r60Tl5wcrDmvv8gua/2NbUvSbbEWvlPEprCEAAAhCAAAR2OwHEWs0ebJ5Y8zfEnQ2NTR6W3ljX5nh7wNTF0RJrO5tC6qqn3LTMqpfujoq1X62p86NlLd0YU/tL81qYPKib60tafr2jzUNZgg2xVrXP6Q8CEIAABCAAgWYTQKzV7J/KxFpwDio8UKXT89FoXBiZOjI3oWvnX9RZ9yDZiVg7Z8PeWdvSwZkFndQrrljY2Amx1o/knZd7vC11vs3O/lLuTI1pGteNOZWLSmYZkfRR0Zm3QrHmR/yWI5EpYxTU7hyctVgLuF0dU3vASKMrzH68rrHJeS18ITizt6W1Hy9peX1Tk1/wBFz8B7FWan3TGAIQgAAEIACBXU8AsVazCysRa87mufu2tH9SbbfYRbA5v6qxdiDYfMHR6erViTmdbLe10H5YbzkFQDobGnfOAMUKXUhba50MsfYJvfXXv6s3vvkJfWDid+Q3OvwXH2ti9jfhb3OFx011O+va0kOa8W1InxErb3+ua33h1NWMFuYX5GKL2XhSeiVaHCXZ2zDFUixFRx4z3/7O5hHXfqdgjOevJV0da4dzCoTVK9LJfjGTLa1117Sl/ZqaCYub2Iq1YJyz5x9KfCFg+zJ56Y+dN8c086UFtR/xy6v8squl15e0fF06/cUFzX8pmfZryc3WDNpBAAIQgAAEIACBhhNArNXsoErEmmkOKTHiR2E6mzoSrUBoEi1+fzsn1gwT8EVGZ2NcbVeM9LxzYyXsz3ZtxqY/UxxVFFnrG2QpOjLtyXo+TGENxHevRNEQW7GmYSNrfgpk91eTan9pQTO/J2292dHS611t7n9I0tvavHfGcHbNklvN7zTDQwACEIAABCAAgaoIINaqIjlgP9sm1vwNdXdz0hU7MwczBEdKFEWKyGdG1gaYbGFKX7LPpL2eWEudG8uxP9PKFBu/5W4Ra4U+62pz0jlnOK6NEtc1WIu1AdwfeyQm1p7R2M1I6uPvbWjp9Y7WEWvDUuZ5CEAAAhCAAARGgABirWYnViXWUndR+fM6cXreT4nLig5lR42yI2sDQCsQa2FqnXdiLfg5PHfGT/PLEGuDnCcbEbEWCvGQV8xnz0xq/cVlmdqZPLjzYm1MbhxtK5IO6aZCItYGeMN4BAIQgAAEIACBESSAWKvZqVWINeMdYCUja4Ub/9hF1tWeWTOetUqJsPzImq0gcd098mKt4ZE1x7d+yX49Oq8FPxXSdU2QDvlImzNrNX82MTwEIAABCEAAAvUTQKzV7IPhxVrGHWCWYi0verYzZ9bS56y8REy7NMjBon+maGJQlMWtxJG4qsDyzFq/umRPM7FKnMlFZnn2atAza/1Lo1tayykgk7TKOrJmeWYtiPZ2W0F0NEyxpRpkzR88DA8BCEAAAhCAwK4ggFir2U3DizVD5cdIifjcNMiC816DCaEMoDlpkKnIoIILuc9LeWmQg5xX881LXjYutxBHR91XJzR3sq12LJJoJ9aiqZwhdxOPYcVaULlySdFqlkZ/BWvhrYc13y+zvxPVIKPXBcSvh3CJ+OfWOr8Yd4uMOBUhvXvWutKkqRKkG3fzxGdfjA5+RXzNrz3DQwACEIAABCAAASsCiDUrTNvXyE6sLat/fVrflOgGOHHf1uE5nXlmThPXzutqv8CIU5neKUUf7yspKrLOjrnDOv1GK0kWYTHeY+Y/FOsreQ+YM7fTOqHX9MP1MTdK5ZSmt7G/yKTw9/Ex3bNxZ+ak869oTVMDibV+lcSz5sha1rlCx6a+H1qhUI2f3jPwL7xbz59t4R12XruqI2veVQhLWj4nc4n/4GLsnwR3653IKNkfeA2xZr++aQkBCEAAAhCAwCgQQKzV7MUisVazeQy/hwhYizVrJhnXRVg/n2yIWBsYHQ9CAAIQgAAEILArCSDWanYbYq1mBzB8n0DVYs1Y+GYo3oi1ofDxMAQgAAEIQAACu44AYq1mlyHWanYAw1cv1orSHwdmjlgbGB0PQgACEIAABCCwKwkg1mp2G2KtOgfknQkLRzmsuTPJao/V2bCbe0rxO3E6UpSkvpk11a76iDAyBCAAAQhAAAJ7hQBirWZPI9ZqdgDDQwACEIAABCAAAQhAoKEEEGs1OwaxVrMDGB4CEIAABCAAAQhAAAINJYBYq9kxiLWaHcDwEIAABCAAAQhAAAIQaCgBxFrNjkGs1ewAhocABCAAAQhAAAIQgEBDCSDWanbMzok1786rTuSS6e2fevKy62GKe+yA/W4Vw47Wx2Y0v9DW1P44ocoKXQTVErstwyXjVTIr5+HK5ldu2MLWTbWr0HAaQAACEIAABCAAgSEJINaGBDjs46Mt1iJ0CoRQMcd6xVqld4blirUqmRVTjbao+p61cqPbtKZ0vw0l2kAAAhCAAAQgMDoEEGs1+7JIrHkioSvNOOXmZ3RwYHvtxc7WWkdLy0s6e/4Nb7TDc4YIUElDdrVY89h5bpjXwszgXihFbWhmpUZTLWLtV2vq/GhZSz9Z09TnFzT/xbam7s2yG7FWzqO0hgAEIAABCEBgtxNArNXswaaJNVeoddakqbYW2lPaL1+odDZ1xBEq7r8N8DO08LAXmwNY5z2SaeMOjG0yemhm5UjsrFjb0tqPl7T84w2NtQ5LH65r89NtxFo5l9EaAhCAAAQgAIERJ4BYq9nBlYm1ILXu3Gv+jE7o9Hw0GhcKjiNzE7p2/kU/cpZslwbiRdo62hhvG89yWSEsEh5ba+o40auz5+XF85Ln2wa3P9O+1JimcV0VV815v6SPii6dLmIWCOnlc/K8nnUm0O4cnLVYC7hdHVN7wEjjzfUldd7c0sHJBZ3UK1p6vaMNxJrVq0QjCEAAAhCAAAT2DgHEWs2+rkSsOZvn7tvS/km13RS9YHN+VWPtQLD5gqPT1asTczrZdiJnD+utzpKWOxsab2dHzdJi7RN6669/V2988xP6wMTvyG90+C8+1sTsb8Lf5gqPm+p21rWlhzTjR+7SZ8QGt9/oYl84dTWjhfkFudhiNp6UXnFSUM8qyAaN9zNMsRTLdL48Zr79nc0jrv3tqf0K0levjrXDOQXC6hXpZD8yuqW17pq2tF9TM2Gk1FashWmyDyW+EBjsZdp6s4NYGwwdT0EAAhCAAAQgMOIEEGs1O7gSsWaaQ0qMZKQzmkRLor/0ubmqxZphAr7I6GyMq+2KkZ53biyZjmlhf7r3DLG0Y2mQw4q1rOf9f4+I755z5rGzrrGZ4hRWW7GmCiJrUZ8g1mr+EGJ4CEAAAhCAAAQaSwCxVrNrtk2s+Rvq7uakK3ZmDmak8qVEUapevVtsZPmthzU/YMqbi7gwpS/piKS9nlhLXT1QZL/Jvyk2fqPdItZy5uxFvbranHRSVse1UeK6BmuxVvE7g1irGCjdQQACEIAABCAwMgQQazW7siqxlrqLyp/XidPzfkpc1rmrnPNYtiXmbRgWiLVUBUq/z8NzZ/w0vwyxNsh5shERa6EQDx0QS1l9ZlLrLy7L1M7kMsSazUKmDQQgAAEIQAACENg5Aoi1nWNtHKkKsWa8A6xkZC21oe8X3+hpJlaoxJlGtWmQxrNWKRGWH1mzFSSuE0ZerBFZq/m1ZngIQAACEIAABCBQCQHEWiUYB+9keLGWcQeYpVgzVnrMFWpVi7X0OSsvEdMuDXKwSpWmaGJQlMWtxJGoemlZDbKQW7BOtvnMWndTk07BmJmW1iwKyARWWUfWLM+sBdHebiuIjpovfSANcvDPD56EAAQgAAEIQGC0CSDWavbv8GLNUPkxUiI+Nw3SdPbJWnCUBJeTBpmKDCos46+8NMhBzqv5ZieLpsgtxNFR99UJzZ1sq73Q1lRfW9iJtWgqZ8jdxGlYsRacAVxStJqlUbgGayF25nAnqkFGrwvIvx4CsVbyXaI5BCAAAQhAAAJ7hgBirWZX24m1ZfWvT+vbG90A+9G14L6tw3M688ycJq6d19V+gRGnxodTij7eV1JUZJ19c4d1+i1zMbbxHjN/ArG+kveAOXM7rRN6TT9cH3PTMJ3S9Db227szPqZ7Nu7MnHT+Fa1paiCx1q+SeNaUOmrmH9jb90Mred9cZEZJ/oV36/nPFt5h57WrOrLmFZVZ0vI5pUr8ewJtSWf/2btVL/bzyTmd+dK8Fr6QvIDdUuTaLwJaQgACEIAABCAAgUYTQKzV7J4isVazeQy/hwhYizVrJhnXRVg/n2yIWBsYHQ9CAAIQgAAEILArCSDWanYbYq1mBzB8n0DVYs1Y+GYo3oi1ofDxMAQgAAEIQAACu44AYq1mlyHWanYAw1cv1nLSH4fDjVgbjh9PQwACEIAABCCw2wgg1mr2GGKtOgfknrfrD3NYc2eS1R6rs2E395Tid+L0cBehVwSjqXZVND26gQAEIAABCEAAApkEEGs1Lw7EWs0OYHgIQAACEIAABCAAAQg0lABirWbHINZqdgDDQwACEIAABCAAAQhAoKEEEGs1OwaxVrMDGB4CEIAABCAAAQhAAAINJYBYq9kxiLWaHcDwEIAABCAAAQhAAAIQaCgBxFrNjtk5sebdedWJXDK9/VNPXnY9THGPHbDfrWLY0frYjOYX2praHydUWaGLoFpit2W4ZLxKZuU8XNn8yg1b2LqpdhUaTgMIQAACEIAABCAwJAHE2pAAh318tMVahE6BECrmWK9Yq/TOsFyxViWzYqrRFlXfs1ZudJvWlO63oUQbCEAAAhCAAARGhwBirWZfFok1TyR0pRmn3PyMDg5sr6XY6d+R9Vo40uE5QwSopCG7Wqx57Dw3zGthZnAvlKI2NLNSo2mnxdrWmx0tvb6ks//8hmfoJ+d05kvzWvjClBJBTX8iiLVyHqU1BCAAAQhAAAK7nQBirWYPNk6spXj4QqWzqSOOUGlnbaQLQA4tPCzF5jD+zLRxB8Y22T00s3IwdlKsuULtx2vSI21fnN1U9/VlLf14U0cyBRtiraFDNxEAACAASURBVJxHaQ0BCEAAAhCAwG4ngFir2YOVibVUROyETs9Ho3Gh4DgyN6Fr51/U2fNORCPZLg1ka62jpeWuNifbg0f3ioTH1po6TvTq7Hl5cZbk+bbB7c90cWpM07jOv1Uk1pI+Krp0uoiZb9fS8jl5cdCsM4F25+CsxVrA7eqY2hVGGr1IW0cbn25r/ottTd2b9BxireaPK4aHAAQgAAEIQGCHCSDWdhh4crhKxJqzee6+Le2fVNtN0Qs251c11g4Emy84Ol29OjGnk+22FtoP663OkpY7GxpvZ0fN0mLtE3rrr39Xb3zzE/rAxO/Ib3T4Lz7WxOxvwt/mCo+b6nbWtaWHNONH7tJnxAa33+hiXzh1NaOF+QW52GI2npRecVJQz8rVtKmfYYqlWIqOPGa+/Z3NI6797an98vy0pKtj7XBOgbB6RTrZj4xuaa27pi3t19RMGCm1FWvBOGfPP5T4QmC4lwmxNhw/noYABCAAAQhAYPQIINZq9mklYs00h5QYyUhnNImWaH/+Zr+zMa62LwqkqsWaYQKpcXveubFkOmaR/Ub/ZoilHUuDHFasZT3v/3tEfPecM4+ddY3NFKew2oo1bVNk7eb6kpZf70qTC5r/kul8piW3mt9phocABCAAAQhAAAJVEUCsVUVywH62Taz5G+ru5qQrsmYOZqTymcRYMj2wKF3PZu6FKX3JTpL2emItdfWAUUwWGJRi47ffLWItZ87xKOi4Nkpc12At1mz8XbbNL7tusZHlXz6seefM2qSpiAtirSxW2kMAAhCAAAQgsLsJINZq9l9VYi11F5U/rxOn5/2UuKxzV8XnsSopW18g1sLUunjO4eG5M36aX4ZYG+Q82YiItVCIh4vY49jRxnhb889Mav3FZZnamZZ9bWItEGo3W1SDrPnziOEhAAEIQAACEGgWAcRazf6oQqwZxVTJyFr+hj4p6O6v9Mya8axVSoTlR9ZsBYnr7pEXa0ExmF0QWfvVmjo/WtbST3qa+WJW+mPwkhJZq/njiuEhAAEIQAACENhhAoi1HQaeHG54sZZxB5ilWItFYhbamjJecLWdYi19zsozwS4N0s7+JHVTNDEoyuJW4tB8jEVx9DEqApfO9jQTq8SZHN9SdGRGIwvOrHU3NekUjJlpac2igExgnXVkzfLMWhDt7baC6GhicZUSaq7K9ubTn98O3XdX82cEw0MAAhCAAAQgsHcJINZq9v3wYs1Q+TFSIj43DdLqvJepsuQA0HLSIFORQYVl/JWXBmllv9nW5GXjcgtxdNR9dUJzJ9tqDyDWoqmcIXfT+Jaiw6IaZLSapVG4BmvhrYc13y+zvxPVIKPXBRiuhygt1BBrA7x1PAIBCEAAAhCAwC4ngFir2YF2Ym1Z57yLtCI/0Q2wH10L7ts6PKczz8xp4tp5Xe0XGHEq0zul6ON9JUWF6exYeG7MGHbLJmi8x8xv7tgYLSXvREz6ZfKduZ3WCb2mH66PuVEqpzS9jf327ozfPebO8cycdP4VrWlqILHWr5KYEVnLOlfo2Nz3Qyt531xkRjFmwVUDS1ruL46MO/MK77Dzxqg6suZdheDYp1SJf6/y47LO/YvBY5+cyzi7Zily7RcBLSEAAQhAAAIQgECjCSDWanZPkVir2TyG30MErMWaNZOM6yKsn082RKwNjI4HIQABCEAAAhDYlQQQazW7DbFWswMYvk+garFWSRXRmH8QayxXCEAAAhCAAAT2FgHEWs3+RqzV7ACGr16s5aQ/DocbsTYcP56GAAQgAAEIQGC3EUCs1ewxxFp1Dsg7ExaOclhzZ5LVHquzYTf3lOJXxWXoFQBpql0VTI0uIAABCEAAAhCAQC4BxFrNCwSxVrMDGB4CEIAABCAAAQhAAAINJYBYq9kxiLWaHcDwEIAABCAAAQhAAAIQaCgBxFrNjkGs1ewAhocABCAAAQhAAAIQgEBDCSDWanYMYq1mBzA8BCAAAQhAAAIQgAAEGkoAsVazY3ZOrHl3XnUil0xv/9TjF09LwxT32AH73SqGHa2PzWh+oa2pxB3glRW6CKoldluRi8EDb1TJrJyHK5tfuWELWzfVrkLDaQABCEAAAhCAAASGJIBYGxLgsI+PtliL0CkQQsUc6xVrld4ZlivWqmRWTDXaoup71sqNbtOa0v02lGgDAQhAAAIQgMDoEECs1ezLIrHmiYSuNOOUm5/RwYHtHUTseM8sLZ/T23NntDC/oHYy3GRrz64Waz4H1w3zWpgZ3Au2uNx2QzMrNZp2VKz9squl15e0fP210MhPzunMl+a18IUpJYKafhvEWjmP0hoCEIAABCAAgd1OALFWswebLNai6WeHEWs7nEI64mIt9d7dVPf1ZS39eFNHMgUbYq3mjyuGhwAEIAABCEBghwkg1nYYeHK4ysRakFp3LohUnNDp+Wg0LoysHZmb0LXzL+rs+TckJdsFQYw1dZaW1d0c00OS3t4c08x2Rta2vPGWzp6XY1X6fFtJ+238mhrTNK4b4qrmvF/SR0WXThdG1sLIp+f1rDOBdufgrCNrAberY2pXGGncerOjpde72nykrfkvmaLIiDWbZU0bCEAAAhCAAARGhwBirWZfViLWnM1z921p/6TabopesDm/qrF2INh8wdHp6tWJOZ1st7XQflhvdZa03NnQeHteC+0g/Sy6KT6tx189l4gqfUJv/fXv6o1vfkIfmPgd+Y0O/8XHmpj9TfjbXOFxU93Ourb0kGZ8G9JnxMrYb+FUXzh1NeOmd7rYYjaelF5xUlDPytW0qZ9hiqVYio48Zr79nc0j/fTUrbWOlpaXdHWsHc4pEFavSCcdYeXy3dJad01b2q+pmTDl0FasBeOcPf9Q4gsBC+45TRBrw/HjaQhAAAIQgAAERo8AYq1mn1Yi1kxzSIkRPwrT2dSR/qY9EChLiooWbzPe1eZkW/ML49pIVZGsWqwZJuCLjM7GuNpuRK/nnZ+zsL/YpRliKVMcVRRZ6xs2rFjLet7/94j47jlnHjvrGpuJinEzIVuxpu2IrP1qTZ0fLavzi3G1v7Sg9iOmU2uW3IoXAC0gAAEIQAACEIDAriCAWKvZTdsm1vwNdXdz0hU7MwczBEeGKApL/HsiaeiS/4UpfUlHJO3NsCNlv7k0Raz3FBv/t7tFrOXMuVhoZy94a7FW1TvjC7Sln/ipr/ed1rxzXm0yq4ALYq0q9PQDAQhAAAIQgMDuIIBYq9lPVYm11F1U/rxOnJ73U+KyokPxf//y5ouJSExFUaUCsRam1sVzDsPCJlmicQD7RkSshUI8XMQex442xtuaf2ZS6y865w4DwZ6/2HdcrCXMubm+pOXXO9o8tKD5L7Y1dW/SXsRazR9XDA8BCEAAAhCAwA4TQKztMPDkcFWINeMdYCUja+6G/vTjevVc8lJokxiqNg3SeNYqVdQjP7JmK0hc/iMv1vJSWBsUWUuZ4lWE7Lw5phljKiRireaPK4aHAAQgAAEIQGCHCSDWdhh49WIt4w4wS7EWjcScfvyazr+4rH5BSQMbL9L1f+nY/9OqqMBI+pyVl8holwYZiyQttGV3DZxJgAZFWdxKHJqP9WUZvetXl+y5lTOz78WzFB2Z0ciCM2vdTU06BWNmWlozFpAxL3rryJrlmbUg2ttt2d7Rh1ir+eOI4SEAAQhAAAIQaBgBxFrNDhk+smao/BgpEZ+bBml13stSqBRxzEmDTEUGFZbxV/9+N0Nkzcr+HGESuWxcbiGOjrqvTmjuZFvtAcRaNJUz5G4af1ixllcYxk+BDOwP1sJbD2u+X2Z/J6pBRq8LyLgeIoZmS2s/dtIgr2rsCwuU7i96n/g9BCAAAQhAAAJ7ggBirWY324k1U7QrugFO3Ld1eE5nnpnTxLXzuho5r2Q615YvKkwRLosCHgFT4z1m/i8dG6Ol5J0IUL9MvjO30zqh1/TD9fB+t8Hsz3Jw/O4xN2J4Zk46/4rWNDWQWOtXSTxrjqxlnSt0LOz7oZW8by5if4xZKNiWM+/W858tvMPOa1d1ZM27CmFJy+eUKvHvlelf0tl/Ds8oHv7fzmghsxKkY6GlyK35nWZ4CEAAAhCAAAQgUBUBxFpVJAfsp0isDdgtj0GgNAFrsWbdc8Z1EdbPJxsi1gZGx4MQgAAEIAABCOxKAoi1mt2GWKvZAQzfJ1C1WDMWvhmKN2JtKHw8DAEIQAACEIDAriOAWKvZZYi1mh3A8NWLtZz0x+FwI9aG48fTEIAABCAAAQjsNgKItZo9hlirzgF5Z8LCUQ5r7kyy2mN1NuzmnlL8TpyOFCWpb2ZNtas+IowMAQhAAAIQgMBeIYBYq9nTiLWaHcDwEIAABCAAAQhAAAIQaCgBxFrNjkGs1ewAhocABCAAAQhAAAIQgEBDCSDWanYMYq1mBzA8BCAAAQhAAAIQgAAEGkoAsVazYxBrNTuA4SEAAQhAAAIQgAAEINBQAoi1mh2DWKvZAQwPAQhAAAIQgAAEIACBhhJArNXsGMRazQ5geAhAAAIQgAAEIAABCDSUAGKtZscg1mp2AMNDAAIQgAAEIAABCECgoQQQazU75s6dO/r44481NjZWsyUMDwEIQAACEIAABCAAAQg0iQBirWZvvPvuu9rc3NT+/fvd//ADAQhAAAIQgAAEIAABCEDAIYBYa8A6cATbO++8ow8++EC//vWvG2ARJkAAAhCAAAQgAAEIQAACdRNArNXtAcaHAAQgAAEIQAACEIAABCBgIIBYY1lAAAIQgAAEIAABCEAAAhBoIAHEWgOdgkkQgAAEIAABCEAAAhCAAAQQa6wBCEAAAhCAAAQgAAEIQAACDSSAWGugUzAJAhCAAAQgAAEIQAACEIAAYo01AAEIQAACEIAABCAAAQhAoIEEEGsNdAomQQACEIAABCAAAQhAAAIQQKyxBiAAAQhAAAIQgAAEIAABCDSQAGKtgU7BJAhAAAIQgAAEIAABCEAAAog11gAEIAABCEAAAhCAAAQgAIEGEkCsNdApmAQBCEAAAhCAAAQgAAEIQACxxhqAAAQgAAEIQAACEIAABCDQQAKItQY6BZMgAAEIQAACEIAABCAAAQgg1lgDEIAABCAAAQhAAAIQgAAEGkgAsdZAp2ASBCAAAQhAAAIQgAAEIAABxFoD1sC7776rd955Rx9++KE++uijBliECRCAAAQgAAEIQAACEIBA3QQQazV7wBFqm5ubuu+++3TvvffWbA3DQwACEIAABCAAAQhAAAJNIYBYq9kTd+7c0ccff6yxsbGaLWF4CEAAAhCAAAQgAAEIQKBJBBBrNXvj1q1brlg7cOBAzZYwPAQgAAEIQAACEIAABCDQJAKItZq9gVir2QEMDwEIQAACEIAABCAAgYYSQKzV7BjEWs0OYHgIQAACEIAABCAAAQg0lABirWbHINZqdgDDQwACEIAABCAAAQhAoKEEEGs1OwaxVrMDGB4CEIAABCAAAQhAAAINJYBYq9kxiLWaHcDwEIAABCAAAQhAAAIQaCgBxFrNjkGs1ewAhocABCAAAQhAAAIQgEBDCSDWanYMYq1mBzA8BCAAAQhAAAIQgAAEGkpgd4m193+ufzp3Rd/6hzv6uQv0k/r9Pz6qr52e1MQ920P4F5eu6G/OXdE/rvv9T47rz08f1deOfaqSAXe9WLu7oc6FC+rcPqD28eNqj++rhEteJ1sbl7R04bI2Djym+ePHNLX9Q7rmeONe0Nn3HtX88eNamN7Dd+P5fl+6/J5mjh/X/PFpHdx2z9c1wG11L1zQ0oU1veaacI/mHnPmvHNrLz3zwKbralVty+1Vd513Na2F48c1EyzzSn0+iP13tXbpgpYv39b4Y8e1cGxc+yteEnV9thRPw+e1Kvd929OfPcWwaAEBCEBgpAjsSrHW3fqM/uj0Uf3739tJX7yva9+7or+59L4m/hCx1ifvbuwua33f1I5tXm+uOhu2DY1NVbFh8zeAa3c16WwAcwSYO66zib3/MXcTuxPCdCdXeKmx/A398vX7dcbZPG7DxrmUPdvVOBAo1/e5X0Y0ZpNcqXCKw/MEy5o2x50vQyIivEqfD2S/J1g6G/tcwbId71+1ny0VLkqfV/fuuLsO+wK6wiHoCgIQgAAEmklgILF292frbrTp7y9+lJrV579y1I08bYuQ8iNr+WLtHf03J/p2bkM/8a1L2fTLn7n2f+ufthL279d/cqJmpz+rT6dmVrNYczdKa3r7gCOKHtXmJWfTIk0d255Ni+1yzdzY2XZQup29uLLrevs3gHZ20KqJBDyBvipNj3r0MKS/dwVL1Z8tFa7oGr4Uq9B6uoIABCAAgSEIDCTWwvG2R8BkzqdQrHlCrfvLT2nGF4yBsLwyNhmKSFesreva/s+WSKHcnrnapkG6G6i123rIiSZNS90Ll7R294Bmak3FknZ+Y1exuOIb6yE+Pkb90b2YeraXBUvFny0Vvh47/6VYhcbTFQQgAAEIDEVgG8VaKJyOzn5SP/mnIBKXF70qmEuhWDM970faLskVcO5Zs20Sa975tnX1Pm9/js5OrHmbiO5tR5wd14xWtXRpQ1sHpgdLP+unIL2pNxxk9zySTmULUp7W7sSgnnDEYj8Np8TGLtnfA06EMEgry+jH9G2ytbhKnjPyp+GO+5jm7q5p+cJlnX/ftGYiZ5Lueud3ll0OGWeVojZNPaBX1/Lb98++vRkdvNw5qKyIj/nffb7J+Ub83ut/GTClx++sheezYmsjzvTwI3npoHn8j2vh0bvuWUc3rcuCmWzWrNLzjK/Xkp+VNmstua5T75JnkxsFn35EevOyli77713sHbCxLTG/jOfDL1Ae05ze1NnA78b2Zj+Fvr0bO69n9nmWqE3++z7vzFmuPSEH83vygE77ZyRbxnTNDMFl83lm428bN/XbJNej6R23W7PFX4qZ5x0TeVPSOTc749M6oTvu/9bUcT3zyD3uZ9bZWw96fwempVes3830+hnqnSvFl8YQgAAE9gaBbRdrbjpivyjHPd65r+/d1mecc19/+BmVqg3RaLEWpl/2ZifcKN5XPltc9SRXrCU3qKY1WXLD523mL2nz0UiBhNur6mzclQ5Mu+dATG2M3+xaFRcJNiPXNXYsTCVz+uvelvaPH9PMAYuNhn92xqoAgL8x69x9NDxblrERy09zu63u6m1JBzTjRjMvaMl0wN/t+5K613+ha9qnh6edsz5eqmq8GIKJxWBFE7I4pDZ1xjNXSd7yCzesau2u9Pijx7xzMc6XApFCE+O3VvW2pIemp6W89EAb/vtsmfnR24I12xdzkbNlVmsl73O+IPUsvXb8jeuluzrSP8fns750Xa9qn6bctXFMD98uXyRna8Pzz/7x6dznvSj8qt66LU3c/6h3vmvf9XTREAs/2fk8aw3H19lJXbeyX33RHf/MSK5t9wuG5NlVw3tu+3k29HqJriUTW91W1/mSzfk8cc54Gj4/A4F6dd+xyJdiFhHevM83n9EzD97Si5fWdPUX0tzUI2rpfa2trer8vimddPL+7/zCO6f42P36odXnmckuZy04nxP7NHlslIsO7Y0NIrOEAASaQWD7xdr3fqWjTkTLF2ZeWuLP9C+fncw4G5YDZhCx5j/z3bcPuEVJXAFlPLNWFPErToPcrsia+wf80oY0fkwLx/bpajTKVqYgoc25h4w2xm92s6rGRVxolb5jsdEIClgUnyHK+2Y9WQiljFDKSZHqf2uv/rf+TmXEJDPlRAKMIrBQSCQr9mVEMpLFU1K8w2/HnW/a+5HTnEhD9jf9lvz7Ect8Zvtt1qyzCTYJ6UEiJRkRmNAVXmTnzCN3dc5QkTS13vtfuNzSVLRqo9W8shdA9nsVRmrWHoxEPjN8nirWkWNXXnTH+F7mfD7kfS6Yf5eMvvtRuuTaTtrvrrN0ASTTXIo/W2z/aNukU+ZHI2N+sflSzOi3OLNn7vcE+ytulc8pPeREeS/c0sPBeg7+xjz6nl50swmqeDdtmdEOAhCAAASyCGy7WPvuz+5x0w+DKNPOijVfYJ17U5rNS020aVcs1gZZZsVpkJE0KqeYiPsNeVBopMw3lzYpi1nixfxs8TfRNpuWoCR+shS/acxicZVlk3kDaGef69ecjX/wbbi3CQoKviTtz4jM2WzETAvLZI8f4VuTUzHumKZ8QZQqwZ7c2Mm7fmHJuuJh9lqy5e+lsAUbxyxmGRvyJI+8jeqFeHTG/h3NW2sl5u/7IBbltTcis2WRWA424f1qjglGWZG9QhGYUTXV9Fz8S6Z4mf1C+1MR7MS7euC28cqQuB2m6Lb7MnuR5Nhcij9bbN1m9QVVpig2iDiLL8XMQjPO7MvvXQ6L5bjRs/DKFfd3/pnouKjLejcP9D8T98b1Hbbepx0EIACB6gmMsFgLBNg13TlqUaHSFIGL8a5JrCU24GPXo4VGSoTVrERBhnjJeLbwm2iLTYaD2LhxM45ZnA5k3gRmbMTKRF6KIg6pioHmzWWy9LY57cnmRU+I+CB9NZIWZo7kBWmFkQqHln4KrcoWubb83RQ2S2ZFd/h56/CCzsWPV0olU4Tj1HPWWqFwD8vee6K06jsBc754yXhXkwLCTWNNXX+RJ1gKvthIflGwL699sf2pEvXJNeqm6BZFyr0shFT0cMDPFpu3si8EC+6CKxKrUZuLvxTL4Blj9pi8vx3+FSUP3orwe1Sbl0NOMVHXv7rB7ixg/jlWO4K0ggAEIACBOIGRFWvBZdb//VO258cMhUhqFGvmw/Vx55U6yG0jTHLPdV3QWw+WLC5ilepl3mgEG/DYmIVzyN+0LN96MH6ZtZV9HvPSEYekrXmby75oKXfJcqxCaLRgh18AJk8EO2mXJ/1zVVmiLvPDMtMPtvwzImbJft1zbX4Rksy7paqLiMTmm/flRqa4Tc+/uDDEIH+SilJyi9L+DuitVGRJUpACmnxP3GBUkS88m4IiSEfuZtzV5k63rP1BamfwBUNw5i9xF1zSfsM70f9y6ELi86xwfrZ+GiaDIfBB3H/Fa8jEM8nME2SBf8ZvRcR6tKDI8YSoC+6dtOBj/My2xUY7CEAAAhDIJDCSYq28UFP/HFtXn824J644slb9mbWqUiBtNlsZbbLO3GSdE4ouNSsxZNho5J7zSZ7Tig6Yk9504bJiZ3hyBVj6fSnzTXgo7iIRFcPZmb4gD6qwlbxYOppmdnrfmzrbv9rBi7hmn8u5oHMKq3EWbwYTPDL9asvfqzCYjHikIgh+embRRcCl7bf5g5C3drPEWuoZm427jTGJNiUie87ZyUAcheciTWI52Nyn3xOvC/PZr9Cy6GeVdx6qX702mQCQt/E3jWM4E5qODBrs91MlY+tn4M8WWz/Z+LxMurnFlxEmnklmftEQL0XaLxAUi7IFqfUPasPm3TRWBiuRVm6Lk3YQgAAEIKCRE2sDCTU/BfJbP7nXLULilvdP/RSJte2qBnlJwRkk95zJ6m23guJC8I2n9SIONjPJCmthhb+DSQEWfDN9/T1d0wE9PO1s8INzcoZNibNpcKqd7RtX2xUepup4d7W26lREcyrjRdoEZ1TyxjRsSpwNvlPJ0mESVrIMvoH3z6ysXVfPqXL44LR39UGwebRO/0tumPbpalDVLfatdNh3VlXGfkqfe/bwsjrXb0sHHlX7seAaA2uH+hvoNa3fvSvdc5/G3QI04dmgpPhx06Aur+qtu9LEpx/VjHuhul8JMuMsksmadL+XtH7XqRJ5zEu16kcKM/hnRMzSostmzQZRzwuKV9ArwdHQNP/ckWFd+2spfjZtmzaviXXrRLGCyqqxiEmwFgzvTTyFOTjblagGGhFZeT6f8jfuXqR3Q5t3pcP3HdCUu74Mu/oc+2f8tWF8T/Y9qJPOe3JsXPE02qz3PJHKOuRni+2KMqY23151feRU3HU+f9JtzGvd/KWLM69V3XSqSjqfx8kosP/Z0r11V9r3aR2ZOia3EuSFIBLpCbJYFDQoLmL5eebwd+ZzcDr8zCtO17QlSDsIQAACEIgSGEisBRdN//3Fj1I0P/+V4HyYJ152tMBIILr+4Y5+bvBzYNsXNp2KlMG9b17D0O6sBVIk1qSqI2vxA/pe6lL39j53E9QXHKXWc/jtc3C/WCqVsv+NbHiv2JlHpPOXEylHzrixthn3tQWC7cKaXnNtNdw1VGLM5Pmk9BmJsLKhM577+8e8+61MEZrUeaesc04GG50S7F4Rj4yzMwkBFE9tfUCnH3tEh3VHP7x9wC2Vb9zY5vm3HyV4zxWhoZAOHkr4252bd49aGNUyR7nyl5WBcd9+C/55KaEp0WixZvtR0gs6G7u7LryTy4sw2f8UR+vi8zSua4vUMXuLoi1NfnXEvmWFRFc/Zflptf/lUCDCvJHzfO616K/v9x6NpxunJpllv6cOU+/J8eM6/cAdnYtFji3WmdNdpZ8t9t5KpbEbPlds2rgj9t9z/34+pdd1JjP/XKIbeQ/OKLqCLPgS0BRls/k8S7+XMthlT4yWEIAABCCQRWAgsVYbzkFK91dmbLFYG2So4mqQg/TKM7uCgHVkb1fMZoSMtEllG6HpMhUIQAACEIAABBpLALFm7RrEmjUqGloRKKymadULjSonsG0RscotpUMIQAACEIAABEacAGLN2sGINWtUNEwQMERqjGecAFc/AdM5y/qtwgIIQAACEIAABPYmgV0p1r7VP5P2Sf3+H+dddj28U4OCJf+47vc1Oe5WizQXISk/HmmQ5Znt1ieS5+NKXb2wWye9W+yOnm265xGd8a812L9b7MdOCEAAAhCAAARGksDuEmsj6ALE2gg6lSlBAAIQgAAEIAABCECgAgKItQogDtMFYm0YejwLAQhAAAIQgAAEIACB0SWAWKvZt4i1mh3A8BCAAAQgAAEIQAACEGgoAcRazY5BrNXsAIaHAAQgAAEIQAACEIBAQwkg1mp2zM6JtZvqLi2rsz6mCWTgfAAAIABJREFUmfkFtaf2TumErbWOljpr0lRbC+0peTPf0lpnSd4/N4jH1po6S8vqbk6qPb+gmbK3Ode8ngcfPssf+GlwptvxZIY/3HXb0Zqm1F5oqykfL+67v9zV5mRb8wsz2jOvk7zP++7bD7mf9/3PkYb6aTtWKn1CAAIQGBUCiLWaPYlY22YH3OxqaXlJXc1oISl+8n63zWZldr9HxdrN7pKWl7rSzEJ6U42f6lqNqXHz/JTrw5pmsDfFmieolzsbGm/PR76g8pzQRD/VtDwYFgIQgMCuIIBYq9lNRWKtuj+sJSNrvmhYOrumqTPOBro535Zbu8yfQ2dj3I1SmaKJ3mauo41x55v3QefosfW0xrwWhgmHlRBrnu1LOnv+DQ/J4TmdccbvRw+tSdXa0MYHNm2KJ7Hzfkr5yDHyxGnND7tOiidbeYtiH+SLBGuDLN5b274GEmv9z77zeuj0fPpLHtvBa2pX/DejIj/VND+GhQAEILDXCCDWavZ488Ra+Id8bPKw9Ma6NocSMvUBdjctnXWNzeQJmCo2LjWJgFhqp29DZ1NHdpVgs/0SYXf6KbX6AyFwdUztXSXYLP1UhdCqog8ffHmx5q+zpbNyvgM5sdvEmu2XPRUyru8TnpEhAAEI7A0CiLWa/VyZWPNTxZbPvebP6IROz0dTysLN1pG5CV07/6IfkYm3cwROZ21LB2cWdFKvDBF1ytlcmzYKkW+zvTjRYc3FInp+f91NTZ6c08Sr57R09ryctofnzrjffsciZ7abFmeoodPsSoi1Ij9F7P7yCem1c8tyXWoRNSuOfJgWe0k/FdnvnwVctvRTqc30DvrJi0747E3RsCH8ZPclQsJXOZtro98L/RQRX6cfdz8Pgs8Ok0Ap46fiyE7Bh24JIVHkp9DuL+uEXtO55XPyXifDZ0b/s6CjdY3psN7QpkqeHS3ppyL75Z89c88aW/ipzNoa2k81/+1keAhAAAJ7hQBirWZPVyLWnA1C921p/6Tabgpe8O3wVY21A8Hmb846Xb06MaeTbafYxsN6K+dsw2Cb/xBo1vPpjd9NdTvr2tJDmvFT+LyNREebR4IUzOg33hEh1zOfSSuzuQw2RIOnMVqKNRs/+QUAOq+c17XHZ9R2zpzMyCrNclB/WfvJxv7+2nMiE0V+ighwd55F5R8sOWe+03bPOzy816ntFWYwRcOG8FOZDXXkbco4h2RgaOUnn4UrXsIvbFrGtOCSfhpWVFuKNRs/ecWFOnrl/DU9PtP2ivYo6xxrRMCemZPOnx2g0E/Wlx9phjb29z+brPxkGf0MFtWwfqr5byfDQwACENgrBBBrNXu6ErFmmkPqD3FGmlzOH+xBN/99c4ybLsuNX+pZeZvVpagAdb8KN1S5tBwjwm2wDXR/12MlpoxLLcm/5VWDXEqkydn4YuBvyofxU2r9mL4oyPBTmeinD68uP6XYZqQzFvppiA2ysW9bhrafB6b+bMfoL/CSoiH5YliKNfPHXrxQjSc+l3R1rB05e2YWVLG1dVJ6ZcCqrMP4Kf0OZ3xum3zi+rij9bEZy/O3Q/qp5r+dDA8BCEBgrxBArNXs6W0Ta6k/5hl/mEum7ZTFldpcW2/8kvb6Yi2jwlncrvKbkHKRuCQFu4iNkV2Shy/WUqX7izb5QdrbWw8PVLxiYD+l/FnibFnpzaUT5BqmFPvgfkqNm7WOTX5KpCRmpuAVvlzpdW3NI+PzwCqaXNpP5b8siU19CLGW5OGJtXTp/izx3X/vst7DQh+Zv5iw9ZMx68CyeJHtGOEUhvSTFQsaQQACEIDAsAQQa8MSHPL5qsRa6uyDb1d4/iRLwGQLm8Iogc3cExu9h98y3XkWbMIjlQ39vsON7WiItUI/ZW0S80RuIAa6rcGrQVr6qdD+g6Mg1qIpgtFFHjnfmeWPwi8jsiKPNi+TX3a9XzTHS2M23RVY7KcSwrWxYq3YT1liLS5sjmjTido75yyDdNxCP+b7K/7lR5afiu0/6GcO2IhqxJrdO0QrCEAAAruNAGKtZo9VIdbS57vCczZhhCY/sma6hLkSsRZLU3xGk+svpjaX3jjJVKXRi6xZ+Sk3smZIcQrS8c723MtvB7/4N8rb7Ccr+3e9WDOnnZWLrBWkog0jBKLC6ZlJrb+Yvojazk+7XazZ+Sk3suaL3mcm1/ViMvo2jI/c4FokJdHoJzv7EWs1/4FmeAhAAAINIIBYq9kJw4u1jE2XZRpkniCzEmsWUR3vkP+a9PCUJq6t6S1Nqd2/0ywrEjOMWCuf3lN0FiqIVHRbpipyNhtfSz9liDXjebQSQi3ffu8lyPeTpf1lxNoAG+J8P4VFaHrOdQ3JS9BtohQZ6aa2Ys3q3GDOvIv95M3Re50mdG3tLWnKKRY0pf2uF239ZLNm/Q/H0n4qSkMu8JNNGqSln8xiLTr3M5p7+5yW/VL9WX8O4hUyi9aZ+zbl+8nS/jJiLSYQre6MLPJTzX8cGR4CEIAABFwCiLWaF8LwYs2QVhU5I5ObBlmwKbIRa2G6VbLUfgSsO05H3avruvb4lzUz045V/ktFAuQX2Th7XuqX2C6TBln2bFPRxjVaiTJ5JULOBjm2tiz9ZBJrpo1dCaEWqyiXdwVArp8s7S8j1qJl/iupBhlJKzPOs8jP5sqP4RovSIMsOlcYFVPG+/CK7I+K6q6url/T41+e0Ux7wata6UnudCGenM8Dm/S6fp/RNMG8z81CDgXztBFrhgIvJj+ZxNqwgrpfHdS5OiTngnPvy48MP1naX0qsGYst5Tiq0E81/3FkeAhAAAIQQKw1YQ3YibXIfU99o6OiIXH2wdmoPjOniWvndXUzvCfIdI4leadSkJJ41rkRNvlj2gBbRNbCDeRZmSMe8Yto5ZYSP+3ei/RD534h9w61cmIt2FCZ0jtT87I5k9Pf8Cpxf11ErPl3OMX6j23mbPyUZOH0lhbCWWeS3LENfiqO2EQ3+ll+KmG/VSGYkqLawk/99bs2ZTi/l3VGSM7tx2FhFkNBkGfcuwmvanOy7aeaDu6nvIuWrfxUKNRt/GQhXGPft9gXdimKUrsrzU99PmvyU39+3j2K0Z9YcRYbP5n6srizMP/zwyayFhH+WSnKNvbbRIMjgGzYB83LtG3C30psgAAEILBXCRBZq9nzRWKtZvN29fBW36BbR3fMZ0x2NaBGGG8rGixTWw0Ri0ZMc9cbYekn25RJ/LQ9K8ImKumpZfeKEKsvs7bHUnqFAAQgAAFLAog1S1Db1Qyxtl1kMy4zTgxnk+rpPGIs2rCNpu+lrs0FZuIE7Pw0XKXFvcR8kLkW+8m2Eih+GoS/7TPFn1W2frIdkXYQgAAEILCdBBBr20nXom/EmgWkYZr4qUadzSNuwYn2lFeGwf2xObORm/44jGE8GyWQu8G08FN++iOsqyKQ5yebSDZ+qsoTef3ki2EbP+2ElYwBAQhAAAJ2BBBrdpy2rRVibdvQ9jvuVzmMVc0Lq7VNtRMibvtNYoQUgSx/4KdmLZYMf/jFadZilV6bZfnessZLW+2+/ZB75rdfgAY/7a1lwGwhAIGRIIBYq9mNiLWaHcDwEIAABCAAAQhAAAIQaCgBxFrNjkGs1ewAhocABCAAAQhAAAIQgEBDCSDWanYMYq1mBzA8BCAAAQhAAAIQgAAEGkoAsVazYxBrNTuA4SEAAQhAAAIQgAAEINBQAoi1mh2DWKvZAQwPAQhAAAIQgAAEIACBhhJArNXsGMRazQ5geAhAAAIQgAAEIAABCDSUAGKtZscg1mp2AMNDAAIQgAAEIAABCECgoQQQazU75s6dO/r44481NjZWsyUMDwEIQAACEIAABCAAAQg0iQBirWZvvPvuu9rc3NT+/fvd//ADAQhAAAIQgAAEIAABCEDAIYBYa8A6cATbO++8ow8++EC//vWvG2ARJkAAAhCAAAQgAAEIQAACdRNArNXtAcaHAAQgAAEIQAACEIAABCBgIIBYY1lAAAIQgAAEIAABCEAAAhBoIAHEWgOdgkkQgAAEIAABCEAAAhCAAAQQa6wBCEAAAhCAAAQgAAEIQAACDSSAWGugUzAJAhCAAAQgAAEIQAACEIAAYo01AAEIQAACEIAABCAAAQhAoIEEEGsNdAomQQACEIAABCAAAQhAAAIQQKyxBiAAAQhAAAIQgAAEIAABCDSQAGKtgU7BJAhAAAIQgAAEIAABCEAAAog11gAEIAABCEAAAhCAAAQgAIEGEthdYm3rf+jO3/2V7vyXl/VbF+Zn9a//81/qgT+d09j+7aH7q9f/Srf/7q/0wRt+/4f/RA/86V/qwJf+7fYMSK8QgAAEIAABCEAAAhCAAAQkNUasuaLou/9Dv/ulv9SBP/p3+jcm9/hirbf171zB1HpwJ334K21+96905/VN3f9HiLWdJM9YEIAABCAAAQhAAAIQ2IsEhhBr/596f+dEnf5v/c8KolzVibWkXdLv/Me/1IGouLv1Izdadue//r8Jn/8H/S9O1OxPv6h7U6uhKWJtS6sri1pZlaZPLerU9DaFFPfi28CcIQABCEAAAhCAAAQg0CACg4k1X+y8szntRrgemLhXH1477wqg98fm4sLIcrLViDVPqPVu/Vu1fHFmtMu1/7ze2//FEimUzRBrNy8uanHxojTr/PesDlrypRkEIAABCEAAAhCAAAQgsLsIDCDWskWLd77rR5KTyvinn9GvnejVtTFXODmCzvnxxNOP9PHEnA785/v1QewMWgLegSe134l0BWmRA6VB+pG21+Xa4Z412yax5s3/vP7n9Paco9taXdHi4opuHDqlxcVTMgXVPDH3nF7S0/rG4qIWZ0M51//dD0yLdEJPfd159pQO3XDGWdQL37kWNnwi3Z/VUr950e3ruZeSgz6hp7+RITi3VrXi2P7Cd3Tw6W+4z3vTuKmLzr8/95LC3kK7+zxKjulxDec78dTX3f8fRi29aObi4gvqI5l4Sl93bDk1rX5sM2K3Ry57jsVjJudqmKeBxxMxXr6HUnaZ+op4M5N/2CZvnTmtkvOTiZfVAqIRBCAAAQhAAAIQ2LsEyos1P6rW0xfTEbTY7/5E+q8FYi2SblhNZM3kyJ0Sa2H65W+++H/2I47VLS1v876y2tJsTEj4I/gC5aIO6Q8kff+GE3yLi7UsW9yN98qqWk60Lio+ggeCzfuVlk5Z9tkfy7VrRaut2UyBGbcrLoyM4iPygCcaVtQ76glNV7BZj+kLopWejiaFVzgBTyC6wcyAp+E5n/9K76gv9OQLvCtqnYqKUosxDbzT8/T6uXjzoGuXI2YDgXSl5Yh5X+C6fa1oVdM65fMxMuvPt4C/xTpz7fDydP31ZDHn6l4UeoIABCAAAQhAAAIjQ6C0WItFxpJnu2KRr4aINd+md94e16eCCJ/xzFreeTXH38VpkNsZWfM24hfVczbAyfRHd0N+UTf3OxvyQ7qREhc569UXBis3DrlCLOsMXKGgy1aC5cRaILTU0uf0U/VckRFE1gyD+PZf7EXaWYo1qzll9BX3x1H1nMjbxZ57jjCMZqYFts2Y5ja+iEqNEWXii6KYsMxmZvR5Hv8h1plNVHhkPlWZCAQgAAEIQAACEKiIwLaINU8Y/Yl+50ffzE+D3PbImi+w/u6/Sv8hLzXRpl2xWKvIJ6bdtRelyd2oB49Zbtj95rZn4GxEhnH+lsLJezYibp79qvTt5xUTYaYBBhVrpudM/fcjSU5kMBSNMR5PSi87Ua6oYIymAq5OeymTGe3iw2ZEUPupncpOHw3SIgcWa2X4l1tniLXt+3SgZwhAAAIQgAAERpfAtog1r7R+3ZG1QIB9U7/53xPVII2bfu8Ot1gELtauRrFmKywigieetpexgC2jal5a4aIuKi5YrF4L4/kx81kuGwEUH9OPNq3c0CEnohWkcNqMmYggfful7yjrnFlwPutiyzvLNtt7Pp562UunegZzUetz0k97Xkrgn0l/66YkelFD45gGX/ejeC3n4N5N9bJSSof0Zzn+5cSa7ZcCVmuKRhCAAAQgAAEIQGCPECgt1nKLc8QKd3xRv/0v9Z1ZCy6z/vB/tT0/Zjjb1hSxNkB0ykas5W6gE4InXXRj0DckOBP1svRk5JxZUqS0vCIj6chasthHTqGSvonpMftFVIKolyv0gnbJc2bBObigUEpizJh/ZtV7Pjxb+KRe7qevPvvVm/pbp5BJ3pjPtryzaG6U7lm1nDN5QUT10I2clNIMrik3BYVLbuhQtMCLNf+gwxJiLVhLNw6lit4Muop4DgIQgAAEIAABCOwFAuXFmrJFTbxIyJjeT1WDDKJdq/od52LpSBpk7lm4wBOW1SDLCzX5FSL/SsbCKe74xZG1bTuzth1izTYK4849R8QM8pakxvaLcUTTPG2jianCHhn3ziXG9ESUobKmYdwgsnbjkFOZ0hdQiy9oddqvGtm64okowzm76Nk2T6wVjPnsV3Xzbx2x1nKvZbjZixSUyVwHoYDtzUarZyadEwi1i2r5lT+9CpqG83CF/C3FWiDULrbS1TMHWTs8AwEIQAACEIAABPYQgQHEWlB+P36nmie2/lEfPvSf/LvLfHHzyob+zUmn/P64PvjuX+nO331Tv75tKOZhuLst5QcLsTaQUPP7vbM65hYhccv7p36KxNo2VoPcBrFWOi2tcPNe5q2Jb/SfbTlphIniKSXGsztPlxAXWVGqxLhHe15Z/1iFRTfQFqlC+ey0Vp93rhpY1XRMBPntgkqbsz09b6qMGRvTzZV0rydQogx/VpGZZJqmuUhMtqAz9lvI30Ks9a8A6Gk265qGMsuGthCAAAQgAAEIQGCPERhIrLmMUhUVTdUUQwHzPyX9K6ek/f/xH/Tb11f1qwed0v9flHf7mvcTXGC99aOfef9Q9p61QHT9l5f1W4Mjf+c/emfX7tn0LvDujyMp+F3rwawVUCTWpG2LrBVunKM222+iiypAxkjk2GAnFiK9xc7AhZGq6LVuSS/klfC3EmvJc3dZaZYJYdy6YrgaIFI8xBNxiXTF/t12iWIhh26YUztNY6auUjBXg7Rjnxd5M9whZ3gF0vwL1lkZoUb0bY/92WG6EIAABCAAAQjYEhhcrNmOUGU7i8halcPF+yoWa9s3tk3Z9mD0YrFWOqoWVBk03kcWubzZ5uJj2zvbLAWq8W6xpCMyxkxzMLAznrcynPtKFWExFz+xGtOQomry2fBCLWfFFvLPWWdlhFriAu2ie/W27x2jZwhAAAIQgAAEINA8Aog1a5/UKdaCC48z7lkLxNRzL+kHRVERC7EUiICXIp0VRrYWn1NQLTGahheIqRciYTOrDblJLPRFQFC5UZJBIJYZMzlXYyEVU3VJkzBNtssQr1ZjpuaaKGpiYhHxfZ+xvEqez0Wd2W83oacSaZv9XxnFWkSY56yzQzecaORzMg/5lOHsWthvMvXT+vWkIQQgAAEIQAACEBhBAog1a6fWK9aCO8hsqjxaT4mGEGgIgdgZwMVT8gqf8AMBCEAAAhCAAAT2NoFdKdbu9M+kfVb/+j/nXXY9vHODgiUfvOH3dfhP9EBmEZLhx8vrwSrlb3tNoHcIVE/AtqJn9SPTIwQgAAEIQAACEGg0gd0l1hqNcmeMIwKxM5wZZScIkP64E5QZAwIQgAAEIACB3UsAsbbrfOcVrlhZlaZPLcpcpn3XTQqDIQABCEAAAhCAAAQgAIEEAcQaSwICEIAABCAAAQhAAAIQgEADCSDWGugUTIIABCAAAQhAAAIQgAAEIIBYYw1AAAIQgAAEIAABCEAAAhBoIAHEWgOdgkkQgAAEIAABCEAAAhCAAAQQa6wBCEAAAhCAAAQgAAEIQAACDSSAWGugUzAJAhCAAAQgAAEIQAACEIAAYm1k1kB4Z9UP/Dk98fQ3tLi4qNmDkUlurWplcVGLL3xH19x/ntBTX1/U4uIpTe/32gWXb7/wHa+F+/PE0/qG81yssyJ4aZtiT0w8pa87fZ6alj+05F+Q/NxL0tPfcOyaVWh+dn/JuabmkBrLuwJhcfEFRafpEnnq6y63+LUIYfvVadPvXXAJtk8Y5uBM0Rn3Ob0UOEqJdn0G/QaBE4z9+U7rj30w5ncTs7TPY36JzCPel9PKcp25HSbbmnkUrSJ+DwEIQAACEIAABPYqAcTaSHje2xRfvHlQs744C8TKldapULC5m/AVrWpap3xxZnXJdrB5v9LSqdKCzQTYs3dlteXa64kif2N/UTr0B5K+f0OaNYu1+HPp/t25exfR+ULQ73ulp6N9ceiLr4s99766PBHqsVzRjda0PqefarV3yOUQE3O+wFrpHfWFnnwxeEUtp39XdPpjrtzQIeffXJEaiMBIO7evFa22ZmMiOnupxoWnUaRHHs73eV5flussIvhj628k3jUmAQEIQAACEIAABHaOAGJt51jv8Eih+HEEUaYY8YXYyg2DAElu8FdW1XIEVDQSNsCs+uLnkCMknYieJxAu3tzvCqdDNxxxc3FgsWYyKWvMxSKx5ginlVVtHZzV4pPSy47ITLHKEn4JUXrohhv9uthzxHIk4pkUZ72SYi14Xi1XTPZcMZ6IqEah+D5P2eEGw/yxbfuKiOz+Osvrf4D1wiMQgAAEIAABCEBgrxJArI2s55sq1ort8iI/DRFrBpGTEmsZ4qSfirk67aV7Zog9r91F9ZxIoBOBKxVZiwjCZ78qffv5tBhMrvFMMTVAXwax5vqvImE/sq8nE4MABCAAAQhAAAIWBBBrFpB2ZRPLiFlwRuyinJS7jGiMn+KX28YSUjrClX6wSKwtPveSoqe5itL+vIBRUgCaz6yZz6v5NmYxNYirQLCo9Tnppz0vJXNxVi1XmC3qhd6sewbw2ZYTyVpULF3QeGYt5/xbIIx8MWiMmPUxm1IxvV/GRJZVX+E5vVDA+umfF3tqOYcNv/9S/2xeLlvL9UMzCEAAAhCAAAQgsJcIINZG0tuBEHlZejJePCQ+3aAAxA0dShbzSAiGajbaxVE1s7DKdlIQvXpZTxqKgvjPBXO5cSi/SEpROyuxNqve8+F5vCf1cjxq5pgUK0RSUOzDnUKGP5MRspZX4CQt1pLC1CD8rPuK+sJkV1hURNFCJ6kzff2SMiP5BjIpCEAAAhCAAAQgUAUBxFoVFBvVR7gx780aqkH2bQ021RfVSlSDTE/HUARjgDnbRNXKirW+kIkV7YgYFwiwi6105UnDHLKjeqYoki84cs55JVMcg8haIC5ne897lSFVUG0zJRTDCFa/QIrtWbGsYijR83uFfWWts2xBTnrkAC8Nj0AAAhCAAAQgsKcJINZGzP1BWfiLrYzy8rFIzQvKF3QROIWb9yKQdlG18mLNlOLo29KPYPU0m7oGwGxvrqDMiqz1x1nVdEL4xgTKbE/POwVK+hUjPbFnrNyZMi/Oz0ufjJxz8zrKiKyl5xq169npVT1fsq/sdZZdZROxVvSO8HsIQAACEIAABCAQJ4BYG6EVsW1CrUAI2IxrG1UrL9YyROAAQq0wSpd5DtCuGqSXEpk4n+ZN2P33pIiLLc3YucFn1XLP4KXviIs+k3eWLxROz+qr+raeL9FXkb/NoiznqoSS0c8RemWZCgQgAAEIQAACEMglgFgbkQVStIH2pmmbIpmEYrqnLGgTufjYdMm128w+qlZOrGWkZw4k1III3Yp6RzPO+eUVbUkVYTEU8gjsco8SJu9ZyzlfaHvPnWVkzSqSl9GX1TozcMoT69ELzG2KxYzIK8s0IAABCEAAAhCAQCEBxFohol3QIFawIm1vfwMsL4Lz3EvRWopB+7DQReuKI1ae61fxc1oURmkWn1NW6qWNOAhEgNG0J/zzXEd7bprf4gvf0bXA7OB3s07pQe8nt6++oGzpitNXtLKkSWzmsk0UB0lWcbTuL17wIypewmnmnT/0W5kElsn+TFEdWTu2fUUeia2R1Ljmapa+x9xL0h1fxIqS7IJXDxMhAAEIQAACEIDAdhJArG0nXfqGAASsCHgCOyeqadULjSAAAQhAAAIQgMBoEUCsjZY/mQ0Edh8BmzN7u29WWAwBCEAAAhCAAASGJoBYGxohHUAAAoMRyLiTbbDOeAoCEIAABCAAAQiMHAHE2si5lAlBAAIQgAAEIAABCEAAAqNAALE2Cl5kDhCAAAQgAAEIQAACEIDAyBFArI2cS5kQBCAAAQhAAAIQgAAEIDAKBBBro+BF5gABCEAAAhCAAAQgAAEIjBwBxNrIuZQJQQACEIAABCAAAQhAAAKjQACxNgpeZA4QgAAEIAABCEAAAhCAwMgRQKyNnEuZEAQgAAEIQAACEIAABCAwCgQQa6PgRXcO4Z1VP/Dn9MTT39Di4qJmD3r/cPPiohYXn9NLQYPY3Cf01Ned35/SoRsr7nMvfOda2OKJp/WNxUUtBp3ZcvMvPH4uNegTevobznizcszbWrUdc0urK85zL8gzL7R7en/SqCST+JhO69S4OfNM8kvyVXKuGX2V7qc/rYj9W6tacfzxwncU8VKGvyyZGXyVmqPFOot7IfTBzae+7q6rU2lH2a4m2kEAAhCAAAQgAIE9RQCxNhLu9jbEF28e1KwvzgIRcqV1KibYTNN1xcPKqlqzi1o8Na2U5gmEwZWWTpUVbK4AWNFqa9YVgtb7dOOY/sb/otx5usLRFxgX5fQfClOb+XuiaUW9o55InZYvgJLztJi/N96KbhxyeDvz9AXSyg0dOhVwNfyb3/fKjUMuW1fIDMrMU5+uiLvYm3b7mz1oxyxtfyhkwzVUfp1FhekEYm0kPm2YBAQgAAEIQAACO0cAsbZzrHd4JMMm3WSBSSwY2hUKuqzZDSE8kmP2jKIyWwCFgsVgXErU+G1S9vr9X+xp2hFdpshibl+LCoTk0Z4j6C6qN+0IOi+i6Px4gsZVoN6/D8ss0pesmB3SDSdamZqjt4ZWVluuODZHxHLWWZ9Ly53rzV5ePzufzWsuAAAgAElEQVT8ejAcBCAAAQhAAAIQ2AUEEGu7wEmDmWgn1lJCIWOw+sValqAIIkChCDILlPjEvEhSUjiF6YKr037KXutKcWQwU1zFxc5s73lzBDP5fG+4aGQYpZOXMmoQmvH5H1XPaReLApqidKbFkbXOoiL3z/QH3//bAtE32CrnKQhAAAIQgAAEIDDKBBBro+pdm4iZTRsv9OOmGCZTDa3QGc+spc+OpfoyjJklGOMpfE9KL3sCpeWEc77/Uv+MXjQNL91XIKyk1uekn/bkRtKebTlzv6ie15leCs7eTTylrzupmE7aaFZkLTjf5adt9vtKRNZSfOXxjp/zK2ZmEt52zCIpoC/0NOucJXy25UbVFotSXzPWUFwMHtKNwgid1WqiEQQgAAEIQAACENhTBBBrI+nuIEL0svSkfx4rdRDNkH4XZZEQWdWdN8qxrWhM//crvaNhoYp+oY1VTbsFUmbVe35Ri8+9JEULrCSejUW5Znt6vn+uLhR7jlj7M/2tV5RF0QIrfjRppaejrmDzo36LV9RyUiX9FMf+ea3g2aM9ryhITACFBThi9sbWpYU/s4S3FbPgLGG8EEmxz7PsSqZP9izSKUfyRWRSEIAABCAAAQhAYCgCiLWh8DXx4XDD3ZuNV4OM7/+9QhSxwhaZ0wn6jIuRgWdvFdHLGDMZqZt4Sk9/tR8K0+KiF8Xxjm3Fz5hFo0x/dvDben5lNRpG80VW/IyaJ9Yi58mCSWedbetXqZSeePpp/UHyrFaqiuMTevppt5V6eUVYCpjlprMWMpvVwcAuV9873BwB60T3HM0bCtDQ59nrLDtqyZm1gd8ZHoQABCAAAQhAYE8SQKyNmNuDaM7FVn6ZdNuzan08mal+gwC0O0+XrmxoHisuDrLPtkXbPTu96oqRF1anw3RGt/t4VOhJvWwsCmJVsdGSmfn8XHKuxYU87IS312+cWUtXHIHWjxT6FUFzqmBmrjPj+T2bQiWDrCOegQAEIAABCEAAAqNNALE2Qv61FWqBCCqzuc8TTtbjxqJSFmfgrMROupy8+ZxWoqqjn5KYqhhpWezDRmC5bZzonXNGzXQlgsvDs8trlnMHWc65wdLC2xek/aseWhlXFgRn7hIiLs/f+Xf5eQsglV4ZRP4uthLCeYReTqYCAQhAAAIQgAAEBiCAWBsAWhMfKSOYBt3cpyIvXozGK0Tx3Ev6QbToRhYkizvLvEeT58IM97+ZzmO5+ied4mm6RyzFwZhqaHk3Wmy+lmmjtizy2lmllEaMMzIznz0L7qp7WU/2zwiWWWfhqPmRtejF5OlLuJv4tmETBCAAAQhAAAIQ2BkCiLWd4by9o6TOQcWHi22ALQSCKTqSt4nO28BHN+KBVaa+rMY0nfcynqcKBdviC9/RNXdgczXF5Ljmohrxwhtub9HiJf270p4zVp5MihZX2Lr/OKGn3KIo8cvCbZm5kjZ5sXeykIw1s/QcU/Mss85iS7AoDdKmyMr2vkL0DgEIQAACEIAABJpIALHWRK9gEwT2GIFC0bnHeDBdCEAAAhCAAAQg4BBArLEOIACBeglkpbPWaxWjQwACEIAABCAAgdoJINZqdwEGQGCvEiD9ca96nnlDAAIQgAAEIGBHALFmx4lWEIAABCAAAQhAAAIQgAAEdpQAYm1HcTMYBCAAAQhAAAIQgAAEIAABOwKINTtOtIIABCAAAQhAAAIQgAAEILCjBBBrO4qbwSAAAQhAAAIQgAAEIAABCNgRQKzZcaIVBCAAAQhAAAIQgAAEIACBHSWAWNtR3AwGAQiEBLyLuFdWpelTizo1nbzRG1YQgAAEIAABCEBgbxNArO1t/zN7CNRLwL9j7aJmtbi4qNmD9ZrD6BCAAAQgAAEIQKBJBBBrTfLGULaEd1b9wO/niae/kd4Ab61qZXFRiy98R9fcdhN66uuLWlw8JTewkfp9wqgnntY3nOdtd9X+Zvy5lwKrgv6e0NPfcMadlbM/31pdcW194TueVf2fiaf0dWe8U9Py4i5eNGZx8QV5TRP2xx5OMomOmezHe9DILDHu6vTXXVtTkSDDXLP6S8534qlEn0k/JDkM6KebFx12z+mlmxGuJfvq99F3adyXHq7kOpNSc/R95bFY0Y1Dp8J1ONS7wMMQgAAEIAABCEBgNAgg1kbCj54ouXjzoGb96EQgBq60nA2wH7FwN9ArWtW0TvnizNt4r6h3NCLYTEz8zffFnvNsiQiIK2BWtNpyIie+IDT079l7Ub1px15PwKV/fPF1Ue48XcGYEZkxzr/A11nP9MVEa1qf00+12jvkMoiKNZPgMPfnz2Glp6MxERoxzjAnz0/uxHP4hCLJ6KeomEyJYKNTXGEf9uUL3JUbOnQqENCB6L2ilvNvju9MPvH/baV31CB0Tf2OxIvJJCAAAQhAAAIQgMBQBBBrQ+Fr8sMGYZMjwlZupAVItLm1WEiOUaFYc21YWVXLESzJSFtUQAwqLOUxW1ltuWLQFWOO/Sur2jo4q8UnpZed36dY+WLjYs89exVGHdP9mecQI522wfm1P6fB/RTa2HKU8M1egqNBGicFYhbXhI9bV3L8lGLkj0s6ZJM/TLANAhCAAAQgAIGaCCDWagK//cNWKNYshYJxTpWJtSxBFKRQhlE5GUWdDXGDWIs+lskhIzKUFDctLzUwNzqZKTSz5983McdP0cjln/3B9/W3KdGb4GPqK6P/ZFTU5Z+KAhaw9YWy91iJNFsbt9IGAhCAAAQgAAEI7FICiLVd6rhCs20FlkVEY+CommOk8cxa+oyT8cxaIlUvKyoVT0F0w19avNiTG0H6/ksKjstlnZkKWBbOM49p/4xWT7POWbxnW26EbPFKy02ZDFM2nTTUlptO+e2XgnODUR5ZoqY4VTDT/oQAPHTDFPmKr6isvvp+6s26ZxefbTlprouKpdsGwuu5i2q55yFn1XveGTMn9dNdKsV2Fa57GkAAAhCAAAQgAIERIoBYGyFnhlMJzhG9LD2ZdxYtKMBxQ4cixT5iSGxFnzXHIWwznXvqi6RVTUeFwXMvSdECKxlnpuLFMvKKldikIsaLliTFYV/orE5Hiqakz3x5kan4OULzsxHoOX5KiqBekSgq8nmseEg2sxhbi8I0ducWrRcaDSEAAQhAAAIQgMCuJ4BY2/UuTE4gFAy9WUM1yH7zQKgF0Q9z8Y/CaNMg/IrEQBjqcqM2sbLuyUjdxFN6+qufk37acy7r0uLiId1wIlmGdLrCyE0gQqLRsOj8bCJrrj52Imk9Pb+4KE8zetGlVlbVQ0PqY7Li4sRTTyucZjpNMNNPhjTUIg55Pg9E48t60itc03veqy6paJXQxJcAQZTxhUBQm9caYm2Ql4lnIAABCEAAAhAYZQKItRHzbrDJv9jKKC/vztdS0NmKqtIMKzxPl0qfO6QbTml/QyGLIpHiksmrSpnJI6PCY1L8HbphroxpVRAl58xXgV2xgilF6YZ5Ps+ITsarXj6rlhsZjFSHdNdHcRVMxFrpF4kHIAABCEAAAhAYcQKItRFycKVCLdjUW5SLtxs3AtrinFwonIru30pfW5BbNTKrGqFv3kBiLTMilxAofjXJVIERmyIsbpuLuulUpUxcbZAfVXOie8k77iK+MJ0LzPB55nUIMRH3Zzr47ecN59MMJf4T756NmB6h15WpQAACEIAABCAAgUICiLVCRLujgZ1gsoyoeUrJrVxYVCq+HzF57iX9oMTdXbHCGybEufdy+Q9ktTHYbnXxctGYRdUgF+NnBJMpg85VAGlhVRxlzL0Lz9pPIeRMUVTUVyBKg1RP9/qE9BlEt3T/4nO6cSiShhukr944lHGpejGH3fEmYiUEIAABCEAAAhCojgBirTqW9fUUK/iQNuOJoNCGvMp95khLvFCE9WXZ/QjcczKlXpqqPPbtidx8nTyjJRkKV6Tmma4q2Z99YdvgXNVLCuNOhv5y2UZtjBcXCeywmWtmIZLvXPO6ySnOUcZPgU1ZYs2qLyOPNLe0P6Xcapw20cX63jBGhgAEIAABCEAAArUQQKzVgp1BIQCBkIDFHXLgggAEIAABCEAAAnuQAGJtDzqdKUOgSQSsUlSbZDC2QAACEIAABCAAgR0igFjbIdAMAwEIGAhYFpuBHQQgAAEIQAACENiLBBBre9HrzBkCjSDgpT+urDpX5C3KKcDCDwQgAAEIQAACEIBASACxxmqAAAQgAAEIQAACEIAABCDQQAKItQY6BZMgAAEIQAACEIAABCAAAQgg1lgDEIAABCAAAQhAAAIQgAAEGkgAsdZAp2ASBCAAAQhAAAIQgAAEIAABxBprAAIQgAAEIAABCEAAAhCAQAMJINYa6BRMggAEIAABCEAAAhCAAAQggFhjDUAAAhCAAAQgAAEIQAACEGggAcRaA52CSRCAAAQgAAEIQAACEIAABBBrrAEIQAACEIAABCAAAQhAAAINJIBYa6BTMAkCEIAABCAAAQhAAAIQgABijTUAAQhAAAIQgAAEIAABCECggQQQaw10CiZBAAIQgAAEIAABCEAAAhBArLEGIAABCEAAAhCAAAQgAAEINJAAYq2BTsEkCEAAAhCAAAQgAAEIQAACiDXWAAQgAAEIQAACEIAABCAAgQYSQKw10CmYBAEIQAACEIAABCAAAQhAALHGGoAABCAAAQhAAAIQgAAEINBAAoi1BjoFkyAAAQhAAAIQgAAEIAABCCDWWAMQgAAEIAABCEAAAhCAAAQaSACx1kCnYBIEIAABCEAAAhCAAAQgAAHEGmsAAhCAAAQgAAEIQAACEIBAAwkg1hroFEyCAAQgAAEIQAACEIAABCCAWGMNQAACEIAABCAAAQhAAAIQaCABxFoDnYJJEIAABCAAAQhAAAIQgAAEEGsNWAPvvvuu3nnnHX344Yf66KOPGmARJkAAAhCAAAQgAAEIQAACdRNArNXsAUeobW5u6r777tO9995bszUMDwEIQAACEIAABCAAAQg0hQBirWZP3LlzRx9//LHGxsZqtoThIQABCEAAAhCAAAQgAIEmEUCs1eyNW7duuWLtwIEDNVvC8BCAAAQgAAEIQAACEIBAkwgg1mr2BmKtZgcwPAQgAAEIQAACEIAABBpKALFWs2MQazU7gOEhAAEIQAACEIAABCDQUAKItZodg1ir2QEMDwEIQAACEIAABCAAgYYSQKzV7BjEWs0OYHgIQAACEIAABCAAAQg0lABirWbHINZqdgDDQwACEIAABCAAAQhAoKEEEGs1OwaxVrMDGB4CEIAABCAAAQhAAAINJYBYq9kxiLWaHcDwEIAABCAAAQhAAAIQaCiB3SXW3v+5/uncFX3rH+7o5y7QT+r3//iovnZ6UhP3bA/hX1y6or85d0X/uO73PzmuPz99VF879qlKBtxzYu3uhjoXLmjp8pt6wyX4gE4fP67549M6WAnRATrp2/SeZuq2ZQDzeQQCEIAABCAAAQhAYDQJ7Eqx1t36jP7o9FH9+9/bSae8r2vfu6K/ufS+Jv4QsTYQ+durWrpwQZ27j2rh+HG1x/cN1E3lD/l2LV+/X2eOH9fCsXHtr3wQOswicHP1gpYvb2hsaqfY39XapQtaXruryceOa2GaC+lZnRCAAAQgAAEINJPAQGLt7s/W3WjT31/8KDWrz3/lqBt52hYh5UfW8sXa/9/e2YXodZ33/jmkX9YZPG+jgYjMRJaNsVTNVIiC5VgM8XHi04NbX3RiDTUNDQILWnpjQ5wrCTKG0ZVtsG4CB2wYfOhhDhNHvfCxIFUcdJiOY5mCUGdUyQR7pI6KQkfOO+lEduqkOay19tp77fX57Pdj9n71/gW5iGe/e631Wx97/dfzsT6mfxDWt4Ub9E9Z7cp1cv9easT4bvpLYTn771+ispSoWaxJQbFGN8cm6eRjD9DWxQu0dINo8kgV0ZNtUi+8T2c/MVu9E9atrOz3N2mv2CBDELFWBClkLlyghTv336VCsg7htEkr4tDgxi5pSW3MoQFrROAhEAABEAABEACBYSLQkVgrAPVHwAQ7ICnWlBBb+bfP09FMMGpheWn0YEJEqt++/ZN75G//9EHbr7I/beW6QcpN+9omjQvrwxTRyoWLtHZnjI4+doQm2QYq3yZV/bf5C7fovn66AGauhkubYzSLDTJvjZHMVmlt86fSZXR078P1uovyal3xqRqEUzYWV+7slWPxKAxrFfsMj4MACIAACIAACOwUgT6KtUI4HZ7+Hfqn/6stcSP0Z8JydfxB+kLVVibFmu+FmSXtIkkRFoo1U6LuCv3L+MFADFxarKn4tivU/kN+HB1PrKkN7cqmEGeP0VFapfmLN2h7bKqahSqwSd2+cZHmL7xPN8aEGMjEXzK2TFlEpHVv6n6ij94v4tB2C+uf5V4mLYPv05Vd4m8BgandEdduq468x7ImyTpdpDXaS0/eT3T2/Qt05iNlInxciFjNRlogv0CP021auLBGNPkYPX//PfTO2gU6c2tPZqHaRZelSF2jHxHRQ/c/7HXNLFz0HqYZ+ojOaKtksI1CVGf1z4ZjXreKokCUvXTjDk3s2U3XPlorszN4Pldi4bOSuhZVs07e/iei+H8v2GedRTMPi9hD3uFBbjEso8onsM3Mft7bX86YvceoU8iqrIs0n626MOF5EAABEAABEAABEOgPgb6LNemOmCfluEfFff39Jn1JxH05roaJRvZNrHEEXUqsFe6V7en90ornWufc9kXFmrP59PDxiYYARu6m/L5NId4u0OVdR5QAGvO5MGYWkYsf0ju0iyanlNBTv7WEX77xX6OtgHVIbcZXiaZ0spHM4nfxDh3ScWSZQFn6cJNo1x56UrpTjtF1EX+UuVc+v+cWvXpxjS7/lGhm8n5q0Se0trZKZ3dN0pPidOD2T2Udju9WkManpoicsguAyqK5Stc3ifbf+4Bym9v1oeSzQlMZHyJV/4u09UAhWNw2VZjEptvrJNGCVR5lf1+5JVjcS4dkvFcmQFdJ1lPGYnksmmocGP0rxL/9fm+facHzIY0eKZLCdBNzFhqTBanQOCjz97WTaJNWxKEGjdFRw+22q36p0IV4FARAAARAAARAAAS6JdB/sfb3v6DDRgyYsmD9hP79QWHBqmhd60SsZb95++aYTEriE1Bpq5rAnBJrRP2yrMkN7cUbRHuP5Bvy3MpWwVrj31RbQuyBn9OrnI17LiRv0aRpUQlafDxDNbOcSYHFEHitTGQU1jGVCMRsl3rXBTonhdQkjQuLX+bi+dz9d2gh51gkEQmLjcIas7bHsLzZFkopdmyrYTcxeobVUsQkjm3KDJqm254WXGUWdvyXcJe9QPOmeJPdYLkeZu8vu6i69SfJ3xbc3cWcxYVTiKHrOql4hA8DitHXTb90u9zi9yAAAiAAAiAAAiBQjUDfxZodA7azYi0TWAsfEU2HXBM5VjWeWKuGXj2ddoO0Nu7SqqMTjVRJd+/bVLvxatLKZGfm08Lsw10yxkdabCpldszKcUSDIBDe7NtWl9EPXeuVzby0+X/4XnpXJJLI4uQe/fn7RtyfVrkxsRGI5yu5dGaWOSdxSqzNiZFSSiYj+tgVJ9ot8PqezP1TNsd6To4Vn+upXTcl6soJNyzX27FQe7qJOUsIvYDbrs+KqcdjOqNnN/XtZIbjNyAAAiAAAiAAAiDQOYG7WKxpoXaNbh8OZ6jkWdVqFGtGnNbsY0dICpY80UgFs1q2kdcxWnrIlGN/tDhRcVzmPzuGKO2+Zvw6llwkkuyhbC1RGTC1u6M/m6S1+d9zyxArD9DW+74MgJHNe6De5XrtoRu+zIKVxKxJOpIEJhe7u1TqeVsgWiz33gqlxA+IP2NcOZaqUD9l7TRdQvnLUVw45dbDLC4xf68dy5j9wX7eGyuI5CL87sGTIAACIAACIAACtRO4a8Wavsz6Hz8fix/jWtV2XqwFN6rGkKmUuIKzqa6QsbFSnFKs7ODf/C598XTrZWtQSaxMEZ2zXAklytjmPZAUpdT2wHv9lq/0fI/2ey5SVGyaw4Jl8RMGONdt0+dqW3q/l4V2E9WxhrzkIjmFhHDqPLYsUi9Oopt0N+EJEAABEAABEAABENgRAnelWOMJNSK+VY0n1nofs9YrF0id2S8V08N1EasWpxSNJwqJNXtTTSITZDluy5khJStk5p6oLz6WVjaP+2hk8+6vt+UO+MAdt155Vkui41WuQ4iIZb5A1MIpZIkM9J3heumN7fNx6rSduuMSwokfh+ZZK6OZT1PzYEfWXhQCAiAAAiAAAiAAAkkCd51Y4wo1oipWNY5Y61c2SJWqXrhAykyLq5s0IhKNiLixCv94ljB/tj+3GK6oU7+Mlx3O9rd054EinT7DIuJzT9SJWA7dMZO0FMlF3Li4i3TljsgSmbmcBuL3imQfPvF2kZZWP6JrecbKorxYl8UsSaW/yeyQgYQmWpxOjWWp9z1ZPS+UsznKOmmhu/nv9AHtotG94ooFIybSFpJZPNzKrTtEu75AhyZF8hteO3MGKUsuy5VUjFnRZ7vo4JHCshdkybEwV5hXeBQEQAAEQAAEQAAE+kmgI7GmL5r+X8v/4dTtD/9Ux4f5L5nua4KRLPPj//w/t+lfPNSKummr2iVKX5atX7Tz2SDLrmkqRf3K5i6aPFL1It8qlrDAfVTmFQGV4n44Zduxcu6dVxwri2t90kLXsrKVhG657CKGj1RcmCF+5EiIWpjEpWGi7pP0OH1CZz80UuinZnFCmJiiUt2rZluH/ALacasMXvWgOXxIrcB9aeV3qfvcju++TQu2oE211fi7Uz87Hs2+e0/+1h4fnljLQFxbfnhw4QIt6DveKlx/UaFpeBQEQAAEQAAEQAAEuibQkVjrutROX9BJ6v5Oy3J+lxZrnRSVzgbZyVub9JtqVrgm1bzjuqQsRh2/GD8EARAAARAAARAAARAYJgIQa+zehlhjozIfZLgvdvTeBv+oUqbMBrcDVQMBEAABEAABEAABEKiXAMQamz/EGhuVftB3P1vllzT7B0483hC0udk9gtqBAAiAAAiAAAiAwN1DYCDFWhGT9jv03/48dNl1bzpJJyz5uyvZ+w7upb86fpj++sjne1LA3egGWYpDGoJ4IDvuqnx3XU+GCV4CAiAAAiAAAiAAAiAwhAQGS6zdhR10N4q1u7Cb0CQQAAEQAAEQAAEQAAEQ2HECEGs7jrxcIMRazR2A4kEABEAABEAABEAABECgoQQg1mruGIi1mjsAxYMACIAACIAACIAACIBAQwlArNXcMRBrNXcAigcBEAABEAABEAABEACBhhKAWKu5YyDWrA7YXqOl+dM0f+YsfSD/9BDNPHeKTp6apcmRmjur0cVv09rSPC2tEU3OnqLZPsDaWJmn00tXaPToSTo1O0mD1h3ba0s0f3qFtg7O0slTR2mi0f3pVm7Q60/Z3F7ZOkizJ0/R0W47QL5vidZokmaxPgzYaEZ1QQAEQAAEuAQg1rik+vRcz8RaTzdCG7Qyf5qWrozS0ZP92fh7cWqhdnmUZk+dpFNd7+b61GkNfK0UUvMrREeFsO2PEIFYq7fjIdZc/jsx7uvtdZQOAiAAAiAw7AQg1moeARBrRQeozegS3dgrLB+wpHGHZoxbL5lWFWtqI32aFug4nexUfGcCfunGXmmN6cZiyBc76rBi/vQC/SjrhMePn6RTnViDaqi/auc8nTmrbNPy3+Od9kHGQp4DdHmA0smBkmFpH/f2gbIon166QXtnB9Piy53neA4EQAAEQGA4CUCs1dzvEGu2WBtcN7V6hlLcClqLWNtYkWJhhe6jrxLRO9e72OjvuNhRPFdujkursjDuavFzeXS2umDb8fp7RmFXFus6xVomxObPkNCdQcHcQ8b1zGGUCgIgAAIgAAJhAhBrNY8OjljLLRTZMf9DM8/JTaOwMth/s5tjb3Cc540Td++JvPFCs1z5n534ssfp+MnO3fD4lo90p8WYiV/Lv6/cpPFDM7T/nYU8Rs67IczEx+mFrAMMZnFrk0dI2e8ik1m2MV7aokPCimHGheUC6GhJMKSY8cVaeWMsGNn9nbdVMLt2ll7N4gpLzOSYWKGNERFHtJduCAtVN1YZ9kY8Xf+C1aP0OP2IFjLLmTOuneHVhWBh1z8bk8ISWZjzShbJzuufvbujeEN+22Nri7leiJi1Rx8n+tFC1taHZug5e7yrSSot7VdolB6iD2iLwrFucIdMr4l4AgRAAARAYDAJQKzV3G8psebbhGysLNGVbaLxo4arIMPFSGz2Vm4SjRycVcH9wRN3RsyabxMq/psqgGa58WaOeLE6pLL7lkfweNpZbCwLsdTyuGG6Yqe8eX1+9N1I0grLStOy+WiBcZlGZ5XI9dUhF5dOTFr2+5UtOihcwDzMuWLNGVNZvyxtHSofDCwt0co7+2nmyVmZ1OG+6zHXVf5GPzgNmWKHU3/JYmmJzp29Rl89OquSXJC2ApZFcLk+XbSDWX/O3Oy8/v0Xa5z6q/VmiZbOnaVrXz1Ks3LMknI5dQS9sQY9N0N09gxFE5MEDjNqXt5RPAiAAAiAAAh0TQBirWuE3b0gLtbSm/G8dIZY89XUfyLNEGv61Hv0aM/iy1JWIg7p0Dts0TJ6WcRTLdHWISPTpMMwwMFs+/FxOntmhW6OCw6HaEvEz2jxdGgrna3O3mQKQSeSu5RitAL1YPQ5V6y5bN1YoLaMQbOYUUzIdCFydIWYYodTf8piucrujIyYp47rUByIdBJzZ89NJeTnqXL9uxIynfehs7YEDod8Y7RksX6S6JxwTY1mkWSsWZwFBM+AAAiAAAiAQMMIQKzV3CE8yxojSQNj4+5rql/cMDY+uQvkGk32KLV+92ItsvG2+Oy94UlDbzOUVpclumILUvO552bo5oJOH/4obb0qElNcp/uEO+hxogXf782OcPrN04aQMGYI5s7FmmuNkWLNcaWLiZ3ON/r2IdQeIkkAAB4mSURBVETHYseorxJrbkxk3IVOWz/PET3ZwRUSXQg9ez4oscasv2WxTrt6hhbCzvvQmc+hNSpwYJGLs+wAIy7WKhxs1bzmo3gQAAEQAAEQqEIAYq0KrT48mxJrokg7lsy78WKJNTfLnWqSHWvGEGvyd/b76o5Zi2zYrE3zo1uvusLDYnhoy5NVzxgDKlZLKjKVkOL4V+md62t05d2bNHNokg4+alrdVDr9UIxhKe7LEmHSCiji68T9ZqarYy/FmhN/mDXUiCfyi7WYi13nG/3KYo1R/5BYCx8SFHFwbcG+r9kg03MzJNbShxyuuy3/ijNuH6brPxFao0r//XkafdewTqsML9LaDLHWhw8QXgkCIAACINB4AhBrNXcRR6wVVSw2j2uTRZIR+ffkhsafvKJjy5rNLT/Jp46TjKQ3nanOSos1veHryrJWqkYhbA/N7Kfx0RFqt6/Rza1tarX207W16+KWapksxOtG6O03Uywfp3ERr2NkJ8yL75VYC7in2clTopY1b9wcd6Mf6VeOZYpZ/6hlzZN8QwvrlZY111LD0Pw7p/760MNKLFPJspZKHpJcH0KN4vQhc22JWtaUBVuFp1nWQ1bdYVmrMizxLAiAAAiAwOAQgFirua+qiTWpytS9Qs7mOGENq5RNsMONT1A88CwU3Ys1bYV0XcXsd5PPpc/eFFZwv1pa2xL5E2nyvgllUTu3Rje3bhKNj9K4EGuhRAqBjahKJrFGNDpO9MEWbcmYOOuya8YmluMGGXqGJdaiYoSx0c8tYm2ZKj/UxpgbJLf+frHmryNfqCXGNkesMeem37LGYBw9zEnNTcb7mfUPWdYKN9TnaWb/O7SQpeoPLc3+FP5cb4CaF3wUDwIgAAIgAAIVCUCsVQTW68fjYm2DVpau0DaN01Gdxj24+Uu4OnmsD76MiNo9Sv3NTiZh2PjszJK5i59M61bedJsuapHsjr0Qa7lrppldzsPMm3LfI35SHASRnONNnYJ8lC5nlyrfzK9ZICWy54vMjxNGXJGzATWYkXFVQ3n8pUU1R6ypFOnzVGR+1HU9Q2epSKvuWtZSyTn4G31xLULMvTcas8asv0+s+bOtqsu8eRY1w/3Pl4KeI9aYc9Mn1ngp6/2WLzWWEvWPJpDJRiOz/l6xxkl+wjiU0GN4hWJZPXu9euN9IAACIAACINB/AhBr/WccLSFpWfPE4gQvh3ViyKyLZD1JB56f2U/Xzl6mrYOzllUjfW+VE38Vui9JWwPnz1As9qc3Ys3agGb0vffN2a5jMSvX6Xk6I27m1f+Mtuosg+foSef+u+v3mbFOVlyPeMfz6s6yy06mO15iixQzO97RaADNGIlh7OcEr+PiLqx3r9CoiNcShwW+axYc8R2KXVIlu2M34torfhCKRbPugWPV3/cue8xGyvPX34gpXZt07wtj1l+LDX2XnxCuztzk1D8QFxleMxL196wp+Rgy+561trhrirBGm+PQu1gyxFr8vsOaF3kUDwIgAAIgAAJdEIBY6wJeL36aFGu9KATvGEACKauVbhLDetXw1muhVU5J3/BKm9ULxMwNTAvukvrHE5AMTG+goiAAAiAAAiBQIgCxVvOAgFiruQOaWjzDmqCrPtBiZ9CFQm41Ntxbmzqm/GYr1z13EOu/dIP2iku2tbv4QLUBlQUBEAABEACBMAGItZpHB8RazR3QyOKrW8s4sXXNamrC/bFZlfXLnOyS6jM+90fUf0cI8GL2dqQqKAQEQAAEQAAE+kIAYq0vWPkvhVhLswrHXZV/G4vLSZfSgCeYiVj8NVXiRySQnJw9RbOTIw1oEKoAAn0kIOeLvpB+ljDk+8garwYBEAABEKiNAMRabehVwRBrNXcAigcBEAABEAABEAABEACBhhKAWKu5YyDWau4AFA8CIAACIAACIAACIAACDSUAsVZzx0Cs1dwBKB4EQAAEQAAEQAAEQAAEGkoAYq3mjoFYq7kDUDwIgAAIgAAIgAAIgAAINJQAxFrNHQOxVnMHoHgQAAEQAAEQAAEQAAEQaCgBiLWaOwZireYOQPEgAAIgAAIgAAIgAAIg0FACEGs1dwzEWs0dgOJBAARAAARAAARAAARAoKEEINZq7pjbt2/Tr371KxodHa25JigeBEAABEAABEAABEAABECgSQQg1mrujZ/97Ge0tbVFIyMj8n/4BwIgAAIgAAIgAAIgAAIgAAKCAMRaA8aBEGwff/wxffrpp/TZZ581oEaoAgiAAAiAAAiAAAiAAAiAQN0EINbq7gGUDwIgAAIgAAIgAAIgAAIgAAIeAhBrGBYgAAIgAAIgAAIgAAIgAAIg0EACEGsN7BRUCQRAAARAAARAAARAAARAAAQg1jAGQAAEQAAEQAAEQAAEQAAEQKCBBCDWGtgpqBIIgAAIgAAIgAAIgAAIgAAIQKxhDIAACIAACIAACIAACIAACIBAAwlArDWwU1AlEAABEAABEAABEAABEAABEIBYwxgAARAAARAAARAAARAAARAAgQYSgFhrYKegSiAAAiAAAiAAAiAAAiAAAiAAsYYxAAIgAAIgAAIgAAIgAAIgAAINJDBYYm37n+n2Gy/R7e+/Rb+RMB+k3/76t2n3N2dodKQ/dH/x45do842X6NMPsvc/9A3a/c1v09iXv9ifAvFWEAABEAABEAABEAABEAABECCixog1KYre/mf6rS9/m8b+5A/od33dk4m19vYfSMHU2rOTffgL2nr7Jbr94y26908g1naSPMoCARAAARAAARAAARAAgWEk0IVY+1dqvyGsTn9Lv+6Blat3Ys2uF9Hn/vjbNJaLO/fvpY4fe4pGhOXMEYwQa8M4QXrd5o3lOZqbe5Fe/6F689ee/Q7Nzc3R9EQPStpYprm5ZdqYmKa5uWnqxSt7UKv0K2S95+jF5RZ9a26O5p6Zoj4ZyvO66H5Ybn1Llv3MVL9LTGPAEyAAAj0ioNeUYqGl74i1pScLbY/qiNeAAAh0TUB+y5c3aGL67p7fnYm1W+9J18CPt6akhWv3/v9Kv7x2Vv63T0ZnDGHE74feiDUlxNq3vkitTJzx66V+e/vaqPytaFP5H8QavzfxZJLA9iotzs3RcnuKnvGKtQ1anpujxdUWTXPERPa+xfV98n0diY9knZKtMh6oUP+eiTV+mRBrVfoSz4LAoBLYptVFsZlr09Qzd/dmblB7CPUGga4I9GLv01UFdubHHYi1sGhR8V3vEQlXxm9+iT7ziB8lnt6jX+2fobGv30uflmLQrEbbVq6O3CAzS9qPSYqwUKyZqtff0S/H/ywQA5cWa6r9Z+nXUz2Mo8sG4twrb9I1C09PrTI7M952pJTt1UVpLXnlTZPYfnr6W8Kq9Qw1woiSFEZ84UGknp1bJinsOj49TtapSvdVqX+V98aeraNMft1zqyo9Gz7lz+f7Kk2FxqttNejIQpuNmRdfp8zIW27I/qdLVk5nTn0t0gYiytu6UX6PKMS2LlPkXSxmevznbfkaPfsdMdeVddm/HhCR1UYTQKz+xXMFw42nXQstn1kmKOZeodWphKXX+B5MlKzyxTvMZa/8jajW5/yR3eQnGyjWnG96998m1jxJrC1V50nYS6TaOOPNE8/49s3fihbVouyJ0pohR7TdT6H1glWmXX9/nzssImuUqqLe63jqrxqhDiu6Wlt6O78546xteSBZHyd3L5f1wTIJr6IeeSr1ttldv626WMusam16xLWglf72DaIfuJaqklj75iOk7Ve9saz5eHDEGueZlFgr3Cv/85G/yS2OXfdQTzfQXddmIF6gFoNlak89k23Y9IL1FtFTDRFsyX7lCw+3vR12U7JOVd7Lr3+Vt8afraNMRu3zD8k+eoKIzq/7RHU2RhfXqTV1gOjqKrX3ifFbPlxQfb1I68bf9MfvUks83+2HymWoNmWL1D6czR1SVuG5Sy1pxXUOB8zNi7XZcFxW9IbIfheLWbFZibW98vyI1N8r6H4odF9ZZHGZ5f3ZmqIDdJVW2zHLeHnDlzqs44+Lhs4bxtRKP9IwsSbH+yKtkvCoUHPbGStVPLJZ86TK2mJ+NwN0Q3M22Rmdri2+w8jsvy226XDmOk/O2li0e5+wqtru9SUxVj7gIc/mX/WTPBG1DoLM9dhXpqf+nvfL+bq4SiT2LbKubhtLQyNW/1zILdJ6H9aWZFdHHqi8Hhvvkn2wuEot0QdWf/r6p5t6Nu23lcVaSGwpEa+yNaoEIA0Ra1mdPr65lz7vdW+kzIUzZlUTjUuJNaJ+WtbC7nLVh5R9IubdaAgf4MPH6MD510hb9bybg8ipUmxiaWtQyc3PsRiYC2hk4bIWvsNtW6zJ43y5kV1sHy7HKLFOxVxrgJeZvYjExE/gb8FTp6yb7XK9HD1DItbnjqXD+r3d7zHLSKX6M9mL6sTqX6XMajGD9gmx9UHnTD3Zz8u0MSI2Z/toPWABFfVaXN2WfvdP0VuOIFNFhTaevdtsO2IwE2bO+iP7bpFWW+Ik0xSURR1bwqy10fZ+WF3RY2yCmMz0yXdqbay2OWDWP5+/LWm922gb7sqheW8zay/Ljce2iDF9iugtsT7F3Jj176klhV1bbvhj4pw3LnwHAJyhzX2m2IRO0xNXv0cvZxZQcy0Lb7R8G3XXyuKui7p2MbHm5+MfLzzLCJdJ6blO3biY84S3tuiDj5RY61z8dry2iHniWWtK/fRCS3qX+NepOfJZXPT+hFricKytRJK0xgfmjd1P+9b9oQzWfmTfuk9gJIRkNkBiczNc/2y/0+u1pcL3OjYPqq3HxptS8yT1944mZ3N+1BexpoTRN+hz733XiQHbWctaJrDe+AHRV0KuiRyrGk+s9aVb+2DtmDNOo0Y8p2TFhrbYnLaCJ/rmqVL5w/pCSyW8KCxcpS2aWlw3JqTr3nRrlRaXN4jEplYGgeuP4yVqiVOxuWny1aHYyBebPfWcVW7oJKtkpfC7E/o2EhvLi7S6TTQxbZyO9kCsFYR4Gy0lQn2bZuNNnhNBu/5KC6Ti6NQHXXXTMyopSvCUlVn/qAhRbeDwz57kx/ml2qo/TOv7DJfFDVoWjacJmu4oUQHPXTX8gQ584FNtYS9Mbv1SG1fbbc98/sQT5+m1wCloVKyV6htmFj8MKl5SZXPAq7+5YT1BT5x/rRRbWpWZOffCYs2YTy8cI/rey5F4V912zhzkjUn2EPI8aB6m5Ac/pA7P8k20/f91diTP+uasXaGDuOTawhVroXlRtnB3zKgnm0xeP8Y2/6x5wvje+Dl0sba0LpXHSjY2SvN/uk0ve7+DgTlgtENNJ2O/EFxPLaG6bz3w7TXLfIGmVl/2xkxyeAf7K1Z/uwOS4yu9trj14I0331jgtNv3u7TljCeAO56nNf+wL2KtGZY1LdS+S//5R2Y2yDLxdKyafj5tWetLX/ZsIxY+ObMnYuuS5fYkbO9OPdKL4NyJCbkIquyEh6ltBnofbjvuIA4/W2AJQeecPrv1cBcDbSFZp315LAuj/tJiwDtJ9G4cO7CsVRVr6Q0rr/5cscZfRDkbRf22WB0r1D90Iur/YkQSvHDKtK1uViHeOCzeBy5q6chdX9o0LcZydqIcdEmssCj5ynXHl+5XMg6kM1dIa7z7T5SdnYSKqVhcJ6+rUjAe07KAnX89z7BqW1m8lldfLAiz/uX1RVlLTQ+BSszyKeBb24zVwHT/yaxwKYtienOjvwk9Eh2Bsab5l11V7TlG3rjb9PomCo1t0rq3rHkP/2wrt9y4z9GLOvuksxxEsv72JN6m+7WFM0/ysS/N5ufpdd1eVmxVeZxVmSf6AFln751uv+x1zXbnhI9L+dukPBnMw93Qt8saZ8F5WC7zBL3mdd3jWLT9czhVf2vwJcRaqR+8beLulXgfG844c96UFJzqF50KQV7N632qslgjGZd2ln4+8oibiKP0t0foN9+vL2ZNX2b9y9+PxY9xrWqik+oVa26CkaouWZEPGmeTYgsPeRLqseiYz71wjDZe0/7509R+eY7mXswE0wmi1xIWIVcgetrgOenzLgb25jl0QugRWLmlMZIYoh6xxhEVhgthLLGFWukSGSr9i5V/geyVWKtQ/16JtQ45pJfy7jdU2ScpDxoXySTCLmDpGtmHA3aSmvDptfyql06M7Tkgg8QTljU9V9+ipwJXKISYFWKZzEQbUSuLbq3v8CYbZ0Z9/fW3x3XbseZWYZbzj21G7PGYHVr5xFrZzTeVuII3HquMIv+5iMfTQVvMDd4q5oizaXZLCYu6bsWadchoWNR5QjJFzz8WU7/yEGAlmeIIBGdN0N/suWmhqNXVM6VvSdYG02OnVEH/OKs8T0puePb+x/XEke7Jnvra3yufGFe/M+J0R4xkHqtTWfKlfbQuk3cU3j/eMjMhXwrByA/dGImkSt4driDxHyYYHdDt2lJhr1R93IpfpOcA5+BJlt2x5bezmu/kr6qLNQoLnHKSkFH6xMkGqa1dq/Q5cbG0kWAkGguniTCzQfKEGjdWTReeFmvNjlmLfLSsySxPrRIufSouzM64WAxd5e4iFZlydTzxBJ1fX6XV5Q06dniKpqZNq5vK2lbeaNjvymIzrMkorYDWHRvlxTj72M6Vk4t4BZ0x8+w4Lfv5fsWs2R/KeOp+nlhTOqzcX94NPkukhCxK9sezd2KNXf9eibW+Lfi8zTHLsiaHs7BoCfcfcaJPbjazCl+SUJnhuIi0S1BqM5uPyfZ05A6shFjzZEBNlVt81G03vPLhk+89YWtAEbPGZma60gY3VJ45zpqnMRflTPJ7XNsrDBn2o6HTboel90DQc29kvtG1MiR7rTvdirUszpSZNZUNRQ1CJbBeXKZW15mKe7C2+Crvi7+ykmykNsldry3TE/neYH2f2Fe8QC0ppuzsqW4s49eefVYmdcpjSj1xZtHxadyJuv/pZ+lYHt6mEysxylRZZMqW1/1P07PFy9x7UfXz9t2jnrmftCZ1ubZU2Sv59nCsw8SYdZlpVUuNw2pzs3lPdyDWtMgp36nmuhNm4ubcDfrdJ8Ul03vp07dfottvfJc+2/wK/Z5Io2+INWWxK9/d5uBiiDWuUKOI6PR3U0qsNT0bZFqs6ZNar/sS17LmOVETguPwsQM00RqhdvsqbbS3qdU6QFdX1/PMRypVa/kky2/pMUXACZoQsRs67i3zZXcWL/1xNzPOdbwhLxZnM16nyZa18nj2118+k9wE+k9Q+21ZY9e/V2ItycHcaAVS3/fFDTJwgu0b35W+NeGNXv6hzk+T9YXl7jy0Dxaioim0GXHqHapbeD1jibXSBkCtI8n6e9cM91CCx8y6CzGwIfHOLdb4NAWZL26Yt7mvNIwCD7PFmuVaKN3H7MtuA2O9Dsta+VNnbcYtFm5yrmIdbk9HXCTZHcDrz2qWteKboGMpXZfBrILB72m3a4tOuDRHdsZXn/XL3TOa3iKZyLPu3EuKnfylzANI5vwMjtn8MCJzdc+uIAklmErWv9u1peO9Envw5nsPX8wu26omP8vpGP4KtWrUox2JNdmCTFzd/sH/yxrkEWBaEL3xt/RrIvovIqX9//gK/ebHq/SLPSL1f5G6X7xEX2C9/d5P1Dur3rOWibnb33+LfuPB/Lk/LmLX+Jdl6xelxFrzs0GGJrX936WrQypZRsQVp0CvPkiLq20iOkBT+yaURe2tVdpobxBNtGhCZGCS3hWee8ICi56sr0hxK/zmr7apLWPilHVOaQ7X7cZZ2ENZ7ljT090o+hZevWnzphVPLug8qxlrY+p+wQIXxSY+RoHTL/+44tU/67GKF9eG3l2hzCh/3saHNVTKO7ruXJWCoizkhsTbEHIsedFskDI2NRyvIxGYVg+2UJNf3yAz/9jnjYFSm5n1/wtxRH/1Tfrf3ovpVEfLU+RQApDYRsK7oXJP7X1jLpbCP77mM2LVKvWVf0ZUOsyR5Qlrmrjm4jytew/i3Hr3Tqy57nTe72H1yW/8gjcv5Q/Y/HlrVlWx5jzPyczofIsD4yy0Bvu8Z+yDXMNbJHlth06Hn8Vj+e6sLTonEl6Sj83yfsMeCvn+JE/B7xssqr/sg+bibjdbqHnuffOOQU/9u11bZDiLJ9NmV3Og/OPguKxiVUPMWg97pNtXMSxr3RYR/n1arPWl7OSmvkqpngXdMxm4ViLOyVZuFs8vx23RJen68ToVF8lSFoNj+H4bbgPOZsRwg6HgZbTWabJno8upv9wsihS4IgOgvtfDw8xebPatF26H3s0Uo19Z9UueJPHqXxJNlg9+PsKCDF+k13/ofiRY9ZcvT7gqMfjrOrLLTPDXQrscS9WQbJABl14n7st0FwtePJ3e5Dknm8wPqHcdYW8+8x4NC1zGPBQeSM4/VlybG8Pmv/7Kf8BRmRmTqZouzNjSYDvTfa6ZmS5QqXvdQl+i8OFZ+c4q9ftsE7u8TucPHKPD09Pl+5ScNulvxyv0JrkXsMfXFjsGWscgvUJvXjPWs64t1yaZCkKtFBrQm/jDSmLNO348cePBsZseZ6x5otcMOzOv3EeYScN8nMvxZL4xmrRM5f1gef44L/PHzbHXn6BFLb7HS9a/B2sL+7taZTtafLT91yoFMkGHi/CMzU7q09DfdG5Zq6NBEGsqXXpX/9yYI+89WinLWsnl0IpdM07RVdD4HJkbSS3glP+5vifIqpd4xwvH6MDV79Gltn2fkF4U/ZdcR91uQkHDIlOD/mfHPpib3uwZ38al5K8t33FC3it0KT8dDsV7iZf6TvTck/WO7llj1t/cLAkxrQ0IpbZavveiPi8cO0BXv3fJc0VDvP4+/3bdBaUyK9U/VqZKBmG2reh0D387zsDbR6nJGOtzIt3OaAxoaTz6rS3+jXR6Yxi1/hpNs/uKE4fgirWEpSgXlJmlPRAnFB8boUMDcaCQT3B6mhEjxLNah63RSWaecW0sQuE6esWab5z5rQTcPrfXg1Iil9SwN/5uCr7gGusZazrz3zOW4rbfJ8bDiSeIzi8Xl+Uqt3qzz42ZbiakyePG1Honx/WJJ+R6prIYa48N/zyuLGCdNcUE6RFk0cON3q4tLrOQQPTFabmunNxxlpwnApGPm/WdZr3HM259+wVnzAYOu1hlOvPcPy9j38OSZ4LVBu9+p6driyqw6jwOLRFuOwPjrOohCfcQq8La1aRHIdbYvVGTZY1dv2F68O4+Qanak5VOS6u+HM+DAAgMNYFuT9WTJ/9DTReNBwEQ6AUB3uFaL0qq5x0DKdaKmLQH6be/HrrsujdAdcKSTz/I3vfQN2i3SI7y5S/2pgC8pTqBu/wEpTqQUMxS9TfhFyAAAiCQE2C6jMaIQaxhPIEACPSVQCybZF8L3rmXD5ZY2zkuKKmxBNJ+8I2tej8rVtVloJ91wbtBAAQGnEDhYtep+6MGALE24EMB1QeBJhOoEpPX5HYk6gaxNsCdJ6ru9SP2tKmyb33TuLCSJTSt0jtcH2a2qh2uFYoDARAYYgIQa0Pc+Wg6CPSZgHR/tK/46HOZdbweYq0O6igTBEAABEAABEAABEAABEAABGBZwxgAARAAARAAARAAARAAARAAgcEjAMva4PUZagwCIAACIAACIAACIAACIDAEBCDWhqCT0UQQAAEQAAEQAAEQAAEQAIHBIwCxNnh9hhqDAAiAAAiAAAiAAAiAAAgMAQGItSHoZDQRBEAABEAABEAABEAABEBg8AhArA1en6HGIAACIAACIAACIAACIAACQ0AAYm0IOhlNBAEQAAEQAAEQAAEQAAEQGDwCEGuD12eoMQiAAAiAAAiAAAiAAAiAwBAQgFgbgk5GE0EABEAABEAABEAABEAABAaPAMTa4PUZagwCIAACIAACIAACIAACIDAEBCDWhqCT0UQQAAEQAAEQAAEQAAEQAIHBIwCxNnh9hhqDAAiAAAiAAAiAAAiAAAgMAQGItSHoZDQRBEAABEAABEAABEAABEBg8AhArA1en6HGIAACIAACIAACIAACIAACQ0AAYm0IOhlNBAEQAAEQAAEQAAEQAAEQGDwCEGuD12eoMQiAAAiAAAiAAAiAAAiAwBAQgFgbgk5GE0EABEAABEAABEAABEAABAaPAMTa4PUZagwCIAACIAACIAACIAACIDAEBCDWhqCT0UQQAAEQAAEQAAEQAAEQAIHBIwCxNnh9hhqDAAiAAAiAAAiAAAiAAAgMAQGItSHoZDQRBEAABEAABEAABEAABEBg8AhArA1en6HGIAACIAACIAACIAACIAACQ0AAYm0IOhlNBAEQAAEQAAEQAAEQAAEQGDwCEGuD12eoMQiAAAiAAAiAAAiAAAiAwBAQ+P/JOj5hXePAN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1255" y="1705308"/>
            <a:ext cx="5365366" cy="240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358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smtClean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Buyer Ratio.mtw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62038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677" y="250521"/>
            <a:ext cx="8544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r>
              <a:rPr lang="en-US" b="1" baseline="-25000" dirty="0" smtClean="0"/>
              <a:t>0</a:t>
            </a:r>
            <a:r>
              <a:rPr lang="en-US" b="1" dirty="0" smtClean="0"/>
              <a:t>=All proportions are equal /There is no significant difference between the proportions</a:t>
            </a:r>
          </a:p>
          <a:p>
            <a:r>
              <a:rPr lang="en-US" b="1" dirty="0" smtClean="0"/>
              <a:t>H</a:t>
            </a:r>
            <a:r>
              <a:rPr lang="en-US" b="1" baseline="-25000" dirty="0" smtClean="0"/>
              <a:t>a</a:t>
            </a:r>
            <a:r>
              <a:rPr lang="en-US" b="1" dirty="0" smtClean="0"/>
              <a:t>=All proportions are not equal/There is significant difference between the proportions</a:t>
            </a:r>
            <a:endParaRPr lang="en-IN" b="1" baseline="-25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96852"/>
            <a:ext cx="8229600" cy="5229311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use Chi Square test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</a:t>
            </a:r>
          </a:p>
          <a:p>
            <a:pPr>
              <a:buNone/>
            </a:pPr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None/>
            </a:pP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16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el-G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Σ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(observed-expected)</a:t>
            </a:r>
            <a:r>
              <a:rPr lang="en-US" sz="16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N" sz="1600" baseline="30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2477" y="1776248"/>
            <a:ext cx="2005317" cy="125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38989" y="1788774"/>
            <a:ext cx="947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4608" y="37703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" y="6126163"/>
            <a:ext cx="744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P value &lt;0.05 </a:t>
            </a:r>
            <a:r>
              <a:rPr lang="en-US" dirty="0" smtClean="0">
                <a:sym typeface="Wingdings" pitchFamily="2" charset="2"/>
              </a:rPr>
              <a:t> W</a:t>
            </a:r>
            <a:r>
              <a:rPr lang="en-US" dirty="0" smtClean="0"/>
              <a:t>e reject null hypothesis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All proportions  are not equal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9339" y="2127328"/>
            <a:ext cx="6105351" cy="3955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77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    TeleCall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 smtClean="0"/>
              <a:t>5% </a:t>
            </a:r>
            <a:r>
              <a:rPr lang="en-US" dirty="0" smtClean="0"/>
              <a:t>significance level and help the manager draw appropriate inferences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CustomerOrderForm.mtw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Fantaloons Sales managers commented that </a:t>
            </a:r>
            <a:r>
              <a:rPr lang="en-US" i="1" dirty="0" smtClean="0"/>
              <a:t>% </a:t>
            </a:r>
            <a:r>
              <a:rPr lang="en-US" dirty="0" smtClean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</a:t>
            </a:r>
            <a:r>
              <a:rPr lang="en-US" i="1" dirty="0" smtClean="0"/>
              <a:t> % </a:t>
            </a:r>
            <a:r>
              <a:rPr lang="en-US" dirty="0" smtClean="0"/>
              <a:t>significance level to support this hypothesis.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Fantaloons.mtw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9704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8827" y="350728"/>
            <a:ext cx="6137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=All Centre’s  defective percentages are equal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=All Centre’s defective percentages are not equal</a:t>
            </a:r>
          </a:p>
          <a:p>
            <a:r>
              <a:rPr lang="en-US" dirty="0" smtClean="0"/>
              <a:t>Given Alpha value is 5% so</a:t>
            </a:r>
          </a:p>
          <a:p>
            <a:endParaRPr lang="en-IN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828" y="1767733"/>
            <a:ext cx="4072471" cy="39316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8827" y="5699342"/>
            <a:ext cx="818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Conclusion: Since P value is greater than 0.05 and conclude that all centers defectives</a:t>
            </a:r>
          </a:p>
          <a:p>
            <a:r>
              <a:rPr lang="en-US" dirty="0" smtClean="0"/>
              <a:t>Are equal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870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8203" y="250521"/>
            <a:ext cx="7866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</a:t>
            </a:r>
            <a:r>
              <a:rPr lang="en-IN" baseline="-25000" dirty="0" smtClean="0"/>
              <a:t>0</a:t>
            </a:r>
            <a:r>
              <a:rPr lang="en-IN" dirty="0" smtClean="0"/>
              <a:t>=There is no significant difference between males, females shopping based on day of the week</a:t>
            </a:r>
          </a:p>
          <a:p>
            <a:r>
              <a:rPr lang="en-IN" dirty="0" smtClean="0"/>
              <a:t>H</a:t>
            </a:r>
            <a:r>
              <a:rPr lang="en-IN" baseline="-25000" dirty="0" smtClean="0"/>
              <a:t>a</a:t>
            </a:r>
            <a:r>
              <a:rPr lang="en-IN" dirty="0" smtClean="0"/>
              <a:t>=There is significant difference between males, females shopping based on the day of the week .     Alpha = 5%</a:t>
            </a:r>
          </a:p>
          <a:p>
            <a:endParaRPr lang="en-IN" baseline="-25000" dirty="0"/>
          </a:p>
          <a:p>
            <a:r>
              <a:rPr lang="en-IN" dirty="0" smtClean="0"/>
              <a:t>Here We use two proportion z test and compare the test statistic with critical value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26716" y="5067521"/>
            <a:ext cx="8016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Conclusion :Since z statistic calculated value is greater than critical value so we can conclude that the males females shopping differs based on the weekdays and weekends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96" y="2438120"/>
            <a:ext cx="5919099" cy="23807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264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614</Words>
  <Application>Microsoft Office PowerPoint</Application>
  <PresentationFormat>On-screen Show (4:3)</PresentationFormat>
  <Paragraphs>87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Hypothesis Testing Exercise</vt:lpstr>
      <vt:lpstr> </vt:lpstr>
      <vt:lpstr>Hypothesis Testing Exercise</vt:lpstr>
      <vt:lpstr> </vt:lpstr>
      <vt:lpstr>Hypothesis Testing Exercise</vt:lpstr>
      <vt:lpstr>Slide 6</vt:lpstr>
      <vt:lpstr>Hypothesis Testing Exercise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oftog</cp:lastModifiedBy>
  <cp:revision>53</cp:revision>
  <dcterms:created xsi:type="dcterms:W3CDTF">2015-11-14T12:07:48Z</dcterms:created>
  <dcterms:modified xsi:type="dcterms:W3CDTF">2021-06-06T17:56:00Z</dcterms:modified>
</cp:coreProperties>
</file>