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4"/>
  </p:sldMasterIdLst>
  <p:notesMasterIdLst>
    <p:notesMasterId r:id="rId20"/>
  </p:notesMasterIdLst>
  <p:sldIdLst>
    <p:sldId id="256" r:id="rId5"/>
    <p:sldId id="257" r:id="rId6"/>
    <p:sldId id="270" r:id="rId7"/>
    <p:sldId id="263" r:id="rId8"/>
    <p:sldId id="275" r:id="rId9"/>
    <p:sldId id="274" r:id="rId10"/>
    <p:sldId id="273" r:id="rId11"/>
    <p:sldId id="258" r:id="rId12"/>
    <p:sldId id="268" r:id="rId13"/>
    <p:sldId id="267" r:id="rId14"/>
    <p:sldId id="269" r:id="rId15"/>
    <p:sldId id="264" r:id="rId16"/>
    <p:sldId id="271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87EBE39-5DAB-47C4-B653-192A8CDA2B15}">
          <p14:sldIdLst>
            <p14:sldId id="256"/>
            <p14:sldId id="257"/>
            <p14:sldId id="270"/>
            <p14:sldId id="263"/>
            <p14:sldId id="275"/>
            <p14:sldId id="274"/>
            <p14:sldId id="273"/>
            <p14:sldId id="258"/>
            <p14:sldId id="268"/>
            <p14:sldId id="267"/>
            <p14:sldId id="269"/>
            <p14:sldId id="264"/>
            <p14:sldId id="271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gang Zhang" initials="YZ" lastIdx="7" clrIdx="0">
    <p:extLst>
      <p:ext uri="{19B8F6BF-5375-455C-9EA6-DF929625EA0E}">
        <p15:presenceInfo xmlns:p15="http://schemas.microsoft.com/office/powerpoint/2012/main" userId="Yigang Zhang" providerId="None"/>
      </p:ext>
    </p:extLst>
  </p:cmAuthor>
  <p:cmAuthor id="2" name="Furqan Ahmed" initials="FA" lastIdx="3" clrIdx="1">
    <p:extLst>
      <p:ext uri="{19B8F6BF-5375-455C-9EA6-DF929625EA0E}">
        <p15:presenceInfo xmlns:p15="http://schemas.microsoft.com/office/powerpoint/2012/main" userId="S::furqan.ahmed@mail.utoronto.ca::9e41c5d8-d726-4760-932a-b89c463bb1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4A7D8D-96C1-60E5-2B49-541B08B4C5C7}" v="3" dt="2020-11-30T22:47:31.723"/>
    <p1510:client id="{659223BF-6140-ADD9-ECCB-3911A677E785}" v="18" dt="2020-12-01T01:56:26.445"/>
    <p1510:client id="{7CDE1947-BED4-5EC6-612F-1D01BABB1D6D}" v="1" dt="2020-12-01T00:10:47.210"/>
    <p1510:client id="{8091B9FA-316C-AE4B-CD89-F89D25497941}" v="24" dt="2020-12-01T01:28:16.807"/>
    <p1510:client id="{ADC7600F-F312-4014-A7FE-4983C7C959DB}" v="7703" dt="2020-12-01T02:07:02.3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39" autoAdjust="0"/>
  </p:normalViewPr>
  <p:slideViewPr>
    <p:cSldViewPr snapToGrid="0">
      <p:cViewPr varScale="1">
        <p:scale>
          <a:sx n="99" d="100"/>
          <a:sy n="99" d="100"/>
        </p:scale>
        <p:origin x="9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le Cheng" userId="S::michelleky.cheng@mail.utoronto.ca::84957df2-8054-46e6-a17f-459b48ed418f" providerId="AD" clId="Web-{8091B9FA-316C-AE4B-CD89-F89D25497941}"/>
    <pc:docChg chg="modSld">
      <pc:chgData name="Michelle Cheng" userId="S::michelleky.cheng@mail.utoronto.ca::84957df2-8054-46e6-a17f-459b48ed418f" providerId="AD" clId="Web-{8091B9FA-316C-AE4B-CD89-F89D25497941}" dt="2020-12-01T01:28:16.807" v="22" actId="1076"/>
      <pc:docMkLst>
        <pc:docMk/>
      </pc:docMkLst>
      <pc:sldChg chg="modSp">
        <pc:chgData name="Michelle Cheng" userId="S::michelleky.cheng@mail.utoronto.ca::84957df2-8054-46e6-a17f-459b48ed418f" providerId="AD" clId="Web-{8091B9FA-316C-AE4B-CD89-F89D25497941}" dt="2020-12-01T01:28:16.807" v="22" actId="1076"/>
        <pc:sldMkLst>
          <pc:docMk/>
          <pc:sldMk cId="3981814619" sldId="263"/>
        </pc:sldMkLst>
        <pc:spChg chg="mod">
          <ac:chgData name="Michelle Cheng" userId="S::michelleky.cheng@mail.utoronto.ca::84957df2-8054-46e6-a17f-459b48ed418f" providerId="AD" clId="Web-{8091B9FA-316C-AE4B-CD89-F89D25497941}" dt="2020-12-01T01:26:23.542" v="20" actId="20577"/>
          <ac:spMkLst>
            <pc:docMk/>
            <pc:sldMk cId="3981814619" sldId="263"/>
            <ac:spMk id="4" creationId="{59958C69-18C7-4929-8AE3-8698D9243358}"/>
          </ac:spMkLst>
        </pc:spChg>
        <pc:grpChg chg="mod">
          <ac:chgData name="Michelle Cheng" userId="S::michelleky.cheng@mail.utoronto.ca::84957df2-8054-46e6-a17f-459b48ed418f" providerId="AD" clId="Web-{8091B9FA-316C-AE4B-CD89-F89D25497941}" dt="2020-12-01T01:28:16.807" v="22" actId="1076"/>
          <ac:grpSpMkLst>
            <pc:docMk/>
            <pc:sldMk cId="3981814619" sldId="263"/>
            <ac:grpSpMk id="13" creationId="{25588F47-2F4A-423A-A723-D0DDD5483BCD}"/>
          </ac:grpSpMkLst>
        </pc:grpChg>
      </pc:sldChg>
      <pc:sldChg chg="modSp">
        <pc:chgData name="Michelle Cheng" userId="S::michelleky.cheng@mail.utoronto.ca::84957df2-8054-46e6-a17f-459b48ed418f" providerId="AD" clId="Web-{8091B9FA-316C-AE4B-CD89-F89D25497941}" dt="2020-12-01T01:22:24.229" v="17" actId="14100"/>
        <pc:sldMkLst>
          <pc:docMk/>
          <pc:sldMk cId="1419670432" sldId="273"/>
        </pc:sldMkLst>
        <pc:spChg chg="mod">
          <ac:chgData name="Michelle Cheng" userId="S::michelleky.cheng@mail.utoronto.ca::84957df2-8054-46e6-a17f-459b48ed418f" providerId="AD" clId="Web-{8091B9FA-316C-AE4B-CD89-F89D25497941}" dt="2020-12-01T01:22:24.229" v="17" actId="14100"/>
          <ac:spMkLst>
            <pc:docMk/>
            <pc:sldMk cId="1419670432" sldId="273"/>
            <ac:spMk id="4" creationId="{1ABC28CA-FC99-47A7-9237-BE260DD75BFD}"/>
          </ac:spMkLst>
        </pc:spChg>
      </pc:sldChg>
    </pc:docChg>
  </pc:docChgLst>
  <pc:docChgLst>
    <pc:chgData name="Ahmad Sajedi" userId="S::ahmad.sajedi@mail.utoronto.ca::dddb57f0-5279-47a2-ac33-32af1165625e" providerId="AD" clId="Web-{7CDE1947-BED4-5EC6-612F-1D01BABB1D6D}"/>
    <pc:docChg chg="modSld">
      <pc:chgData name="Ahmad Sajedi" userId="S::ahmad.sajedi@mail.utoronto.ca::dddb57f0-5279-47a2-ac33-32af1165625e" providerId="AD" clId="Web-{7CDE1947-BED4-5EC6-612F-1D01BABB1D6D}" dt="2020-12-01T00:10:47.210" v="0" actId="1076"/>
      <pc:docMkLst>
        <pc:docMk/>
      </pc:docMkLst>
      <pc:sldChg chg="modSp">
        <pc:chgData name="Ahmad Sajedi" userId="S::ahmad.sajedi@mail.utoronto.ca::dddb57f0-5279-47a2-ac33-32af1165625e" providerId="AD" clId="Web-{7CDE1947-BED4-5EC6-612F-1D01BABB1D6D}" dt="2020-12-01T00:10:47.210" v="0" actId="1076"/>
        <pc:sldMkLst>
          <pc:docMk/>
          <pc:sldMk cId="2248970460" sldId="271"/>
        </pc:sldMkLst>
        <pc:spChg chg="mod">
          <ac:chgData name="Ahmad Sajedi" userId="S::ahmad.sajedi@mail.utoronto.ca::dddb57f0-5279-47a2-ac33-32af1165625e" providerId="AD" clId="Web-{7CDE1947-BED4-5EC6-612F-1D01BABB1D6D}" dt="2020-12-01T00:10:47.210" v="0" actId="1076"/>
          <ac:spMkLst>
            <pc:docMk/>
            <pc:sldMk cId="2248970460" sldId="271"/>
            <ac:spMk id="3" creationId="{0563FEBE-C5F4-4BE3-9771-B610B2F7875B}"/>
          </ac:spMkLst>
        </pc:spChg>
      </pc:sldChg>
    </pc:docChg>
  </pc:docChgLst>
  <pc:docChgLst>
    <pc:chgData name="Yigang Zhang" userId="d43587eb-9dec-4251-9bf3-5e8860f591c8" providerId="ADAL" clId="{ADC7600F-F312-4014-A7FE-4983C7C959DB}"/>
    <pc:docChg chg="undo redo custSel mod addSld delSld modSld addSection delSection modSection">
      <pc:chgData name="Yigang Zhang" userId="d43587eb-9dec-4251-9bf3-5e8860f591c8" providerId="ADAL" clId="{ADC7600F-F312-4014-A7FE-4983C7C959DB}" dt="2020-12-01T04:03:07.564" v="5485" actId="6549"/>
      <pc:docMkLst>
        <pc:docMk/>
      </pc:docMkLst>
      <pc:sldChg chg="addSp delSp modSp mod setBg setClrOvrMap modNotesTx">
        <pc:chgData name="Yigang Zhang" userId="d43587eb-9dec-4251-9bf3-5e8860f591c8" providerId="ADAL" clId="{ADC7600F-F312-4014-A7FE-4983C7C959DB}" dt="2020-12-01T03:47:51.687" v="5465" actId="6549"/>
        <pc:sldMkLst>
          <pc:docMk/>
          <pc:sldMk cId="2739755510" sldId="256"/>
        </pc:sldMkLst>
        <pc:spChg chg="mod">
          <ac:chgData name="Yigang Zhang" userId="d43587eb-9dec-4251-9bf3-5e8860f591c8" providerId="ADAL" clId="{ADC7600F-F312-4014-A7FE-4983C7C959DB}" dt="2020-12-01T01:19:39.800" v="3917" actId="26606"/>
          <ac:spMkLst>
            <pc:docMk/>
            <pc:sldMk cId="2739755510" sldId="256"/>
            <ac:spMk id="2" creationId="{02ED3718-0F42-425B-9617-A3010D839789}"/>
          </ac:spMkLst>
        </pc:spChg>
        <pc:spChg chg="add mod">
          <ac:chgData name="Yigang Zhang" userId="d43587eb-9dec-4251-9bf3-5e8860f591c8" providerId="ADAL" clId="{ADC7600F-F312-4014-A7FE-4983C7C959DB}" dt="2020-12-01T01:19:39.800" v="3917" actId="26606"/>
          <ac:spMkLst>
            <pc:docMk/>
            <pc:sldMk cId="2739755510" sldId="256"/>
            <ac:spMk id="3" creationId="{6515C27F-A82C-49A0-A66F-2680C1F17529}"/>
          </ac:spMkLst>
        </pc:spChg>
        <pc:spChg chg="del mod">
          <ac:chgData name="Yigang Zhang" userId="d43587eb-9dec-4251-9bf3-5e8860f591c8" providerId="ADAL" clId="{ADC7600F-F312-4014-A7FE-4983C7C959DB}" dt="2020-11-30T02:29:29.590" v="64" actId="478"/>
          <ac:spMkLst>
            <pc:docMk/>
            <pc:sldMk cId="2739755510" sldId="256"/>
            <ac:spMk id="3" creationId="{87EE5474-C83A-4EC1-8BB8-7D3BABA3B046}"/>
          </ac:spMkLst>
        </pc:spChg>
        <pc:spChg chg="add del mod">
          <ac:chgData name="Yigang Zhang" userId="d43587eb-9dec-4251-9bf3-5e8860f591c8" providerId="ADAL" clId="{ADC7600F-F312-4014-A7FE-4983C7C959DB}" dt="2020-11-30T02:29:33.311" v="65" actId="478"/>
          <ac:spMkLst>
            <pc:docMk/>
            <pc:sldMk cId="2739755510" sldId="256"/>
            <ac:spMk id="6" creationId="{9E7986EE-4EB6-4411-9E4B-2A8000FB1E42}"/>
          </ac:spMkLst>
        </pc:spChg>
        <pc:spChg chg="add del">
          <ac:chgData name="Yigang Zhang" userId="d43587eb-9dec-4251-9bf3-5e8860f591c8" providerId="ADAL" clId="{ADC7600F-F312-4014-A7FE-4983C7C959DB}" dt="2020-12-01T01:19:38.321" v="3912" actId="26606"/>
          <ac:spMkLst>
            <pc:docMk/>
            <pc:sldMk cId="2739755510" sldId="256"/>
            <ac:spMk id="9" creationId="{7319A1DD-F557-4EC6-8A8C-F7617B4CD678}"/>
          </ac:spMkLst>
        </pc:spChg>
        <pc:spChg chg="add del">
          <ac:chgData name="Yigang Zhang" userId="d43587eb-9dec-4251-9bf3-5e8860f591c8" providerId="ADAL" clId="{ADC7600F-F312-4014-A7FE-4983C7C959DB}" dt="2020-12-01T01:19:39.363" v="3914" actId="26606"/>
          <ac:spMkLst>
            <pc:docMk/>
            <pc:sldMk cId="2739755510" sldId="256"/>
            <ac:spMk id="13" creationId="{F936838B-2942-49A4-8369-F371A942284B}"/>
          </ac:spMkLst>
        </pc:spChg>
        <pc:spChg chg="add del">
          <ac:chgData name="Yigang Zhang" userId="d43587eb-9dec-4251-9bf3-5e8860f591c8" providerId="ADAL" clId="{ADC7600F-F312-4014-A7FE-4983C7C959DB}" dt="2020-12-01T01:19:39.363" v="3914" actId="26606"/>
          <ac:spMkLst>
            <pc:docMk/>
            <pc:sldMk cId="2739755510" sldId="256"/>
            <ac:spMk id="14" creationId="{184CF176-5285-4F57-A3FF-F97742FC4D3D}"/>
          </ac:spMkLst>
        </pc:spChg>
        <pc:spChg chg="add del">
          <ac:chgData name="Yigang Zhang" userId="d43587eb-9dec-4251-9bf3-5e8860f591c8" providerId="ADAL" clId="{ADC7600F-F312-4014-A7FE-4983C7C959DB}" dt="2020-12-01T01:19:39.363" v="3914" actId="26606"/>
          <ac:spMkLst>
            <pc:docMk/>
            <pc:sldMk cId="2739755510" sldId="256"/>
            <ac:spMk id="15" creationId="{459448C7-491D-4920-A6AA-C30F167D0980}"/>
          </ac:spMkLst>
        </pc:spChg>
        <pc:spChg chg="add del">
          <ac:chgData name="Yigang Zhang" userId="d43587eb-9dec-4251-9bf3-5e8860f591c8" providerId="ADAL" clId="{ADC7600F-F312-4014-A7FE-4983C7C959DB}" dt="2020-12-01T01:19:39.796" v="3916" actId="26606"/>
          <ac:spMkLst>
            <pc:docMk/>
            <pc:sldMk cId="2739755510" sldId="256"/>
            <ac:spMk id="18" creationId="{33428ACC-71EC-4171-9527-10983BA6B41D}"/>
          </ac:spMkLst>
        </pc:spChg>
        <pc:spChg chg="add del">
          <ac:chgData name="Yigang Zhang" userId="d43587eb-9dec-4251-9bf3-5e8860f591c8" providerId="ADAL" clId="{ADC7600F-F312-4014-A7FE-4983C7C959DB}" dt="2020-12-01T01:19:39.796" v="3916" actId="26606"/>
          <ac:spMkLst>
            <pc:docMk/>
            <pc:sldMk cId="2739755510" sldId="256"/>
            <ac:spMk id="20" creationId="{2B9BBBC4-97A3-47D2-BFFE-A68530CDB9DC}"/>
          </ac:spMkLst>
        </pc:spChg>
        <pc:spChg chg="add del">
          <ac:chgData name="Yigang Zhang" userId="d43587eb-9dec-4251-9bf3-5e8860f591c8" providerId="ADAL" clId="{ADC7600F-F312-4014-A7FE-4983C7C959DB}" dt="2020-12-01T01:19:39.796" v="3916" actId="26606"/>
          <ac:spMkLst>
            <pc:docMk/>
            <pc:sldMk cId="2739755510" sldId="256"/>
            <ac:spMk id="21" creationId="{78967BEA-EA6A-4FF1-94E2-B010B61A36A9}"/>
          </ac:spMkLst>
        </pc:spChg>
        <pc:spChg chg="add">
          <ac:chgData name="Yigang Zhang" userId="d43587eb-9dec-4251-9bf3-5e8860f591c8" providerId="ADAL" clId="{ADC7600F-F312-4014-A7FE-4983C7C959DB}" dt="2020-12-01T01:19:39.800" v="3917" actId="26606"/>
          <ac:spMkLst>
            <pc:docMk/>
            <pc:sldMk cId="2739755510" sldId="256"/>
            <ac:spMk id="23" creationId="{F452A527-3631-41ED-858D-3777A7D1496A}"/>
          </ac:spMkLst>
        </pc:spChg>
        <pc:picChg chg="mod ord">
          <ac:chgData name="Yigang Zhang" userId="d43587eb-9dec-4251-9bf3-5e8860f591c8" providerId="ADAL" clId="{ADC7600F-F312-4014-A7FE-4983C7C959DB}" dt="2020-12-01T01:19:39.800" v="3917" actId="26606"/>
          <ac:picMkLst>
            <pc:docMk/>
            <pc:sldMk cId="2739755510" sldId="256"/>
            <ac:picMk id="4" creationId="{B5362C66-9AF6-41B2-90FD-8AA8E47A1480}"/>
          </ac:picMkLst>
        </pc:picChg>
        <pc:cxnChg chg="add del">
          <ac:chgData name="Yigang Zhang" userId="d43587eb-9dec-4251-9bf3-5e8860f591c8" providerId="ADAL" clId="{ADC7600F-F312-4014-A7FE-4983C7C959DB}" dt="2020-12-01T01:19:38.321" v="3912" actId="26606"/>
          <ac:cxnSpMkLst>
            <pc:docMk/>
            <pc:sldMk cId="2739755510" sldId="256"/>
            <ac:cxnSpMk id="11" creationId="{D28A9C89-B313-458F-9C85-515930A51A93}"/>
          </ac:cxnSpMkLst>
        </pc:cxnChg>
        <pc:cxnChg chg="add del">
          <ac:chgData name="Yigang Zhang" userId="d43587eb-9dec-4251-9bf3-5e8860f591c8" providerId="ADAL" clId="{ADC7600F-F312-4014-A7FE-4983C7C959DB}" dt="2020-12-01T01:19:39.363" v="3914" actId="26606"/>
          <ac:cxnSpMkLst>
            <pc:docMk/>
            <pc:sldMk cId="2739755510" sldId="256"/>
            <ac:cxnSpMk id="16" creationId="{FCE0A9EA-62FA-4F43-BEF6-7BBBB3F90F25}"/>
          </ac:cxnSpMkLst>
        </pc:cxnChg>
        <pc:cxnChg chg="add del">
          <ac:chgData name="Yigang Zhang" userId="d43587eb-9dec-4251-9bf3-5e8860f591c8" providerId="ADAL" clId="{ADC7600F-F312-4014-A7FE-4983C7C959DB}" dt="2020-12-01T01:19:39.796" v="3916" actId="26606"/>
          <ac:cxnSpMkLst>
            <pc:docMk/>
            <pc:sldMk cId="2739755510" sldId="256"/>
            <ac:cxnSpMk id="19" creationId="{BA22713B-ABB6-4391-97F9-0449A2B9B664}"/>
          </ac:cxnSpMkLst>
        </pc:cxnChg>
        <pc:cxnChg chg="add">
          <ac:chgData name="Yigang Zhang" userId="d43587eb-9dec-4251-9bf3-5e8860f591c8" providerId="ADAL" clId="{ADC7600F-F312-4014-A7FE-4983C7C959DB}" dt="2020-12-01T01:19:39.800" v="3917" actId="26606"/>
          <ac:cxnSpMkLst>
            <pc:docMk/>
            <pc:sldMk cId="2739755510" sldId="256"/>
            <ac:cxnSpMk id="24" creationId="{D28A9C89-B313-458F-9C85-515930A51A93}"/>
          </ac:cxnSpMkLst>
        </pc:cxnChg>
      </pc:sldChg>
      <pc:sldChg chg="delSp modSp delDesignElem modNotesTx">
        <pc:chgData name="Yigang Zhang" userId="d43587eb-9dec-4251-9bf3-5e8860f591c8" providerId="ADAL" clId="{ADC7600F-F312-4014-A7FE-4983C7C959DB}" dt="2020-12-01T03:47:54.219" v="5466" actId="6549"/>
        <pc:sldMkLst>
          <pc:docMk/>
          <pc:sldMk cId="4170767460" sldId="257"/>
        </pc:sldMkLst>
        <pc:spChg chg="mod">
          <ac:chgData name="Yigang Zhang" userId="d43587eb-9dec-4251-9bf3-5e8860f591c8" providerId="ADAL" clId="{ADC7600F-F312-4014-A7FE-4983C7C959DB}" dt="2020-11-30T02:30:44.195" v="84" actId="1076"/>
          <ac:spMkLst>
            <pc:docMk/>
            <pc:sldMk cId="4170767460" sldId="257"/>
            <ac:spMk id="2" creationId="{5780FC06-6105-4284-8E02-607C781CC0F5}"/>
          </ac:spMkLst>
        </pc:spChg>
        <pc:spChg chg="mod">
          <ac:chgData name="Yigang Zhang" userId="d43587eb-9dec-4251-9bf3-5e8860f591c8" providerId="ADAL" clId="{ADC7600F-F312-4014-A7FE-4983C7C959DB}" dt="2020-12-01T01:21:00.305" v="3920" actId="20577"/>
          <ac:spMkLst>
            <pc:docMk/>
            <pc:sldMk cId="4170767460" sldId="257"/>
            <ac:spMk id="11" creationId="{5F1A38B8-0447-4C95-9F1E-676A10862437}"/>
          </ac:spMkLst>
        </pc:spChg>
        <pc:spChg chg="del">
          <ac:chgData name="Yigang Zhang" userId="d43587eb-9dec-4251-9bf3-5e8860f591c8" providerId="ADAL" clId="{ADC7600F-F312-4014-A7FE-4983C7C959DB}" dt="2020-11-30T02:22:16.831" v="2"/>
          <ac:spMkLst>
            <pc:docMk/>
            <pc:sldMk cId="4170767460" sldId="257"/>
            <ac:spMk id="54" creationId="{59A309A7-1751-4ABE-A3C1-EEC40366AD89}"/>
          </ac:spMkLst>
        </pc:spChg>
        <pc:spChg chg="del">
          <ac:chgData name="Yigang Zhang" userId="d43587eb-9dec-4251-9bf3-5e8860f591c8" providerId="ADAL" clId="{ADC7600F-F312-4014-A7FE-4983C7C959DB}" dt="2020-11-30T02:22:16.831" v="2"/>
          <ac:spMkLst>
            <pc:docMk/>
            <pc:sldMk cId="4170767460" sldId="257"/>
            <ac:spMk id="55" creationId="{967D8EB6-EAE1-4F9C-B398-83321E287204}"/>
          </ac:spMkLst>
        </pc:spChg>
        <pc:picChg chg="mod">
          <ac:chgData name="Yigang Zhang" userId="d43587eb-9dec-4251-9bf3-5e8860f591c8" providerId="ADAL" clId="{ADC7600F-F312-4014-A7FE-4983C7C959DB}" dt="2020-12-01T01:21:28.110" v="3927" actId="1076"/>
          <ac:picMkLst>
            <pc:docMk/>
            <pc:sldMk cId="4170767460" sldId="257"/>
            <ac:picMk id="7" creationId="{99568323-6CFD-4585-87B0-0D90BEC2EB36}"/>
          </ac:picMkLst>
        </pc:picChg>
      </pc:sldChg>
      <pc:sldChg chg="addSp modSp mod setBg modNotesTx">
        <pc:chgData name="Yigang Zhang" userId="d43587eb-9dec-4251-9bf3-5e8860f591c8" providerId="ADAL" clId="{ADC7600F-F312-4014-A7FE-4983C7C959DB}" dt="2020-12-01T03:48:15.234" v="5472" actId="6549"/>
        <pc:sldMkLst>
          <pc:docMk/>
          <pc:sldMk cId="987687945" sldId="258"/>
        </pc:sldMkLst>
        <pc:spChg chg="mod">
          <ac:chgData name="Yigang Zhang" userId="d43587eb-9dec-4251-9bf3-5e8860f591c8" providerId="ADAL" clId="{ADC7600F-F312-4014-A7FE-4983C7C959DB}" dt="2020-11-30T18:54:15.831" v="925" actId="404"/>
          <ac:spMkLst>
            <pc:docMk/>
            <pc:sldMk cId="987687945" sldId="258"/>
            <ac:spMk id="2" creationId="{61BADE09-F9CA-4426-92AD-DC8EEF70EF02}"/>
          </ac:spMkLst>
        </pc:spChg>
        <pc:spChg chg="add">
          <ac:chgData name="Yigang Zhang" userId="d43587eb-9dec-4251-9bf3-5e8860f591c8" providerId="ADAL" clId="{ADC7600F-F312-4014-A7FE-4983C7C959DB}" dt="2020-11-30T18:46:49.226" v="589" actId="26606"/>
          <ac:spMkLst>
            <pc:docMk/>
            <pc:sldMk cId="987687945" sldId="258"/>
            <ac:spMk id="9" creationId="{F240A2FC-E2C3-458D-96B4-5DF9028D93A5}"/>
          </ac:spMkLst>
        </pc:spChg>
        <pc:spChg chg="add">
          <ac:chgData name="Yigang Zhang" userId="d43587eb-9dec-4251-9bf3-5e8860f591c8" providerId="ADAL" clId="{ADC7600F-F312-4014-A7FE-4983C7C959DB}" dt="2020-11-30T18:46:49.226" v="589" actId="26606"/>
          <ac:spMkLst>
            <pc:docMk/>
            <pc:sldMk cId="987687945" sldId="258"/>
            <ac:spMk id="11" creationId="{5F097929-F3D6-4D1F-8AFC-CF348171A9E1}"/>
          </ac:spMkLst>
        </pc:spChg>
        <pc:spChg chg="add">
          <ac:chgData name="Yigang Zhang" userId="d43587eb-9dec-4251-9bf3-5e8860f591c8" providerId="ADAL" clId="{ADC7600F-F312-4014-A7FE-4983C7C959DB}" dt="2020-11-30T18:46:49.226" v="589" actId="26606"/>
          <ac:spMkLst>
            <pc:docMk/>
            <pc:sldMk cId="987687945" sldId="258"/>
            <ac:spMk id="15" creationId="{33428ACC-71EC-4171-9527-10983BA6B41D}"/>
          </ac:spMkLst>
        </pc:spChg>
        <pc:spChg chg="add">
          <ac:chgData name="Yigang Zhang" userId="d43587eb-9dec-4251-9bf3-5e8860f591c8" providerId="ADAL" clId="{ADC7600F-F312-4014-A7FE-4983C7C959DB}" dt="2020-11-30T18:46:49.226" v="589" actId="26606"/>
          <ac:spMkLst>
            <pc:docMk/>
            <pc:sldMk cId="987687945" sldId="258"/>
            <ac:spMk id="19" creationId="{2B9BBBC4-97A3-47D2-BFFE-A68530CDB9DC}"/>
          </ac:spMkLst>
        </pc:spChg>
        <pc:spChg chg="add">
          <ac:chgData name="Yigang Zhang" userId="d43587eb-9dec-4251-9bf3-5e8860f591c8" providerId="ADAL" clId="{ADC7600F-F312-4014-A7FE-4983C7C959DB}" dt="2020-11-30T18:46:49.226" v="589" actId="26606"/>
          <ac:spMkLst>
            <pc:docMk/>
            <pc:sldMk cId="987687945" sldId="258"/>
            <ac:spMk id="21" creationId="{78967BEA-EA6A-4FF1-94E2-B010B61A36A9}"/>
          </ac:spMkLst>
        </pc:spChg>
        <pc:picChg chg="mod">
          <ac:chgData name="Yigang Zhang" userId="d43587eb-9dec-4251-9bf3-5e8860f591c8" providerId="ADAL" clId="{ADC7600F-F312-4014-A7FE-4983C7C959DB}" dt="2020-12-01T01:41:19.314" v="4091" actId="14100"/>
          <ac:picMkLst>
            <pc:docMk/>
            <pc:sldMk cId="987687945" sldId="258"/>
            <ac:picMk id="4" creationId="{C7A1CF29-1B3B-4043-BEC7-81BD51014837}"/>
          </ac:picMkLst>
        </pc:picChg>
        <pc:cxnChg chg="add">
          <ac:chgData name="Yigang Zhang" userId="d43587eb-9dec-4251-9bf3-5e8860f591c8" providerId="ADAL" clId="{ADC7600F-F312-4014-A7FE-4983C7C959DB}" dt="2020-11-30T18:46:49.226" v="589" actId="26606"/>
          <ac:cxnSpMkLst>
            <pc:docMk/>
            <pc:sldMk cId="987687945" sldId="258"/>
            <ac:cxnSpMk id="13" creationId="{43074C91-9045-414B-B5F9-567DAE3EED25}"/>
          </ac:cxnSpMkLst>
        </pc:cxnChg>
        <pc:cxnChg chg="add">
          <ac:chgData name="Yigang Zhang" userId="d43587eb-9dec-4251-9bf3-5e8860f591c8" providerId="ADAL" clId="{ADC7600F-F312-4014-A7FE-4983C7C959DB}" dt="2020-11-30T18:46:49.226" v="589" actId="26606"/>
          <ac:cxnSpMkLst>
            <pc:docMk/>
            <pc:sldMk cId="987687945" sldId="258"/>
            <ac:cxnSpMk id="17" creationId="{BA22713B-ABB6-4391-97F9-0449A2B9B664}"/>
          </ac:cxnSpMkLst>
        </pc:cxnChg>
      </pc:sldChg>
      <pc:sldChg chg="addSp delSp modSp delDesignElem modNotesTx">
        <pc:chgData name="Yigang Zhang" userId="d43587eb-9dec-4251-9bf3-5e8860f591c8" providerId="ADAL" clId="{ADC7600F-F312-4014-A7FE-4983C7C959DB}" dt="2020-12-01T03:48:03.494" v="5468" actId="6549"/>
        <pc:sldMkLst>
          <pc:docMk/>
          <pc:sldMk cId="3981814619" sldId="263"/>
        </pc:sldMkLst>
        <pc:spChg chg="mod">
          <ac:chgData name="Yigang Zhang" userId="d43587eb-9dec-4251-9bf3-5e8860f591c8" providerId="ADAL" clId="{ADC7600F-F312-4014-A7FE-4983C7C959DB}" dt="2020-11-30T23:59:02.315" v="1684" actId="26606"/>
          <ac:spMkLst>
            <pc:docMk/>
            <pc:sldMk cId="3981814619" sldId="263"/>
            <ac:spMk id="2" creationId="{5291C326-8C84-42F5-8DED-7006F82CCF5D}"/>
          </ac:spMkLst>
        </pc:spChg>
        <pc:spChg chg="mod">
          <ac:chgData name="Yigang Zhang" userId="d43587eb-9dec-4251-9bf3-5e8860f591c8" providerId="ADAL" clId="{ADC7600F-F312-4014-A7FE-4983C7C959DB}" dt="2020-12-01T01:28:04.391" v="4046" actId="1076"/>
          <ac:spMkLst>
            <pc:docMk/>
            <pc:sldMk cId="3981814619" sldId="263"/>
            <ac:spMk id="4" creationId="{59958C69-18C7-4929-8AE3-8698D9243358}"/>
          </ac:spMkLst>
        </pc:spChg>
        <pc:spChg chg="add del">
          <ac:chgData name="Yigang Zhang" userId="d43587eb-9dec-4251-9bf3-5e8860f591c8" providerId="ADAL" clId="{ADC7600F-F312-4014-A7FE-4983C7C959DB}" dt="2020-11-30T18:41:43.212" v="495" actId="26606"/>
          <ac:spMkLst>
            <pc:docMk/>
            <pc:sldMk cId="3981814619" sldId="263"/>
            <ac:spMk id="75" creationId="{1B82DEB0-A14C-4282-BF74-65BC353ACAC3}"/>
          </ac:spMkLst>
        </pc:spChg>
        <pc:spChg chg="del">
          <ac:chgData name="Yigang Zhang" userId="d43587eb-9dec-4251-9bf3-5e8860f591c8" providerId="ADAL" clId="{ADC7600F-F312-4014-A7FE-4983C7C959DB}" dt="2020-11-30T02:25:25.888" v="39"/>
          <ac:spMkLst>
            <pc:docMk/>
            <pc:sldMk cId="3981814619" sldId="263"/>
            <ac:spMk id="79" creationId="{37E32B78-23DD-4E77-8B9C-7779E3BF20C2}"/>
          </ac:spMkLst>
        </pc:spChg>
        <pc:spChg chg="add del">
          <ac:chgData name="Yigang Zhang" userId="d43587eb-9dec-4251-9bf3-5e8860f591c8" providerId="ADAL" clId="{ADC7600F-F312-4014-A7FE-4983C7C959DB}" dt="2020-11-30T18:41:45.394" v="497" actId="26606"/>
          <ac:spMkLst>
            <pc:docMk/>
            <pc:sldMk cId="3981814619" sldId="263"/>
            <ac:spMk id="81" creationId="{4403595A-19F1-44C4-8C24-6E498B5F72BF}"/>
          </ac:spMkLst>
        </pc:spChg>
        <pc:spChg chg="add del">
          <ac:chgData name="Yigang Zhang" userId="d43587eb-9dec-4251-9bf3-5e8860f591c8" providerId="ADAL" clId="{ADC7600F-F312-4014-A7FE-4983C7C959DB}" dt="2020-11-30T23:59:02.315" v="1684" actId="26606"/>
          <ac:spMkLst>
            <pc:docMk/>
            <pc:sldMk cId="3981814619" sldId="263"/>
            <ac:spMk id="90" creationId="{2B6C9846-B5AB-4E52-988D-F7E5865C9E4B}"/>
          </ac:spMkLst>
        </pc:spChg>
        <pc:spChg chg="add del">
          <ac:chgData name="Yigang Zhang" userId="d43587eb-9dec-4251-9bf3-5e8860f591c8" providerId="ADAL" clId="{ADC7600F-F312-4014-A7FE-4983C7C959DB}" dt="2020-11-30T23:59:02.315" v="1684" actId="26606"/>
          <ac:spMkLst>
            <pc:docMk/>
            <pc:sldMk cId="3981814619" sldId="263"/>
            <ac:spMk id="92" creationId="{6F3D7E8E-8467-4198-87E0-ADC1B60467FC}"/>
          </ac:spMkLst>
        </pc:spChg>
        <pc:spChg chg="add del">
          <ac:chgData name="Yigang Zhang" userId="d43587eb-9dec-4251-9bf3-5e8860f591c8" providerId="ADAL" clId="{ADC7600F-F312-4014-A7FE-4983C7C959DB}" dt="2020-11-30T23:59:02.315" v="1684" actId="26606"/>
          <ac:spMkLst>
            <pc:docMk/>
            <pc:sldMk cId="3981814619" sldId="263"/>
            <ac:spMk id="94" creationId="{399F85BF-36D0-4946-AAE8-69B89D44E605}"/>
          </ac:spMkLst>
        </pc:spChg>
        <pc:spChg chg="add del">
          <ac:chgData name="Yigang Zhang" userId="d43587eb-9dec-4251-9bf3-5e8860f591c8" providerId="ADAL" clId="{ADC7600F-F312-4014-A7FE-4983C7C959DB}" dt="2020-11-30T18:41:45.394" v="497" actId="26606"/>
          <ac:spMkLst>
            <pc:docMk/>
            <pc:sldMk cId="3981814619" sldId="263"/>
            <ac:spMk id="1032" creationId="{103E59AE-44F8-4FB9-BF05-C888FE3E1DFA}"/>
          </ac:spMkLst>
        </pc:spChg>
        <pc:spChg chg="add del">
          <ac:chgData name="Yigang Zhang" userId="d43587eb-9dec-4251-9bf3-5e8860f591c8" providerId="ADAL" clId="{ADC7600F-F312-4014-A7FE-4983C7C959DB}" dt="2020-11-30T18:41:45.394" v="497" actId="26606"/>
          <ac:spMkLst>
            <pc:docMk/>
            <pc:sldMk cId="3981814619" sldId="263"/>
            <ac:spMk id="1033" creationId="{3194563F-A66F-4B71-9C8D-5610CF13D6B0}"/>
          </ac:spMkLst>
        </pc:spChg>
        <pc:spChg chg="add del">
          <ac:chgData name="Yigang Zhang" userId="d43587eb-9dec-4251-9bf3-5e8860f591c8" providerId="ADAL" clId="{ADC7600F-F312-4014-A7FE-4983C7C959DB}" dt="2020-11-30T18:41:53.795" v="501" actId="26606"/>
          <ac:spMkLst>
            <pc:docMk/>
            <pc:sldMk cId="3981814619" sldId="263"/>
            <ac:spMk id="1034" creationId="{103E59AE-44F8-4FB9-BF05-C888FE3E1DFA}"/>
          </ac:spMkLst>
        </pc:spChg>
        <pc:spChg chg="add del">
          <ac:chgData name="Yigang Zhang" userId="d43587eb-9dec-4251-9bf3-5e8860f591c8" providerId="ADAL" clId="{ADC7600F-F312-4014-A7FE-4983C7C959DB}" dt="2020-11-30T18:41:53.795" v="501" actId="26606"/>
          <ac:spMkLst>
            <pc:docMk/>
            <pc:sldMk cId="3981814619" sldId="263"/>
            <ac:spMk id="1036" creationId="{3194563F-A66F-4B71-9C8D-5610CF13D6B0}"/>
          </ac:spMkLst>
        </pc:spChg>
        <pc:spChg chg="add del">
          <ac:chgData name="Yigang Zhang" userId="d43587eb-9dec-4251-9bf3-5e8860f591c8" providerId="ADAL" clId="{ADC7600F-F312-4014-A7FE-4983C7C959DB}" dt="2020-11-30T18:41:53.795" v="501" actId="26606"/>
          <ac:spMkLst>
            <pc:docMk/>
            <pc:sldMk cId="3981814619" sldId="263"/>
            <ac:spMk id="1037" creationId="{4403595A-19F1-44C4-8C24-6E498B5F72BF}"/>
          </ac:spMkLst>
        </pc:spChg>
        <pc:spChg chg="add del">
          <ac:chgData name="Yigang Zhang" userId="d43587eb-9dec-4251-9bf3-5e8860f591c8" providerId="ADAL" clId="{ADC7600F-F312-4014-A7FE-4983C7C959DB}" dt="2020-11-30T18:41:58" v="505" actId="26606"/>
          <ac:spMkLst>
            <pc:docMk/>
            <pc:sldMk cId="3981814619" sldId="263"/>
            <ac:spMk id="1038" creationId="{103E59AE-44F8-4FB9-BF05-C888FE3E1DFA}"/>
          </ac:spMkLst>
        </pc:spChg>
        <pc:spChg chg="add del">
          <ac:chgData name="Yigang Zhang" userId="d43587eb-9dec-4251-9bf3-5e8860f591c8" providerId="ADAL" clId="{ADC7600F-F312-4014-A7FE-4983C7C959DB}" dt="2020-11-30T18:41:58" v="505" actId="26606"/>
          <ac:spMkLst>
            <pc:docMk/>
            <pc:sldMk cId="3981814619" sldId="263"/>
            <ac:spMk id="1040" creationId="{3194563F-A66F-4B71-9C8D-5610CF13D6B0}"/>
          </ac:spMkLst>
        </pc:spChg>
        <pc:spChg chg="add del">
          <ac:chgData name="Yigang Zhang" userId="d43587eb-9dec-4251-9bf3-5e8860f591c8" providerId="ADAL" clId="{ADC7600F-F312-4014-A7FE-4983C7C959DB}" dt="2020-11-30T18:41:58" v="505" actId="26606"/>
          <ac:spMkLst>
            <pc:docMk/>
            <pc:sldMk cId="3981814619" sldId="263"/>
            <ac:spMk id="1041" creationId="{4403595A-19F1-44C4-8C24-6E498B5F72BF}"/>
          </ac:spMkLst>
        </pc:spChg>
        <pc:spChg chg="add del">
          <ac:chgData name="Yigang Zhang" userId="d43587eb-9dec-4251-9bf3-5e8860f591c8" providerId="ADAL" clId="{ADC7600F-F312-4014-A7FE-4983C7C959DB}" dt="2020-11-30T23:59:02.315" v="1684" actId="26606"/>
          <ac:spMkLst>
            <pc:docMk/>
            <pc:sldMk cId="3981814619" sldId="263"/>
            <ac:spMk id="1043" creationId="{EE1530B0-6F96-46C0-8B3E-3215CB756BE4}"/>
          </ac:spMkLst>
        </pc:spChg>
        <pc:spChg chg="add del">
          <ac:chgData name="Yigang Zhang" userId="d43587eb-9dec-4251-9bf3-5e8860f591c8" providerId="ADAL" clId="{ADC7600F-F312-4014-A7FE-4983C7C959DB}" dt="2020-11-30T23:59:02.315" v="1684" actId="26606"/>
          <ac:spMkLst>
            <pc:docMk/>
            <pc:sldMk cId="3981814619" sldId="263"/>
            <ac:spMk id="1044" creationId="{754910CF-1B56-45D3-960A-E89F7B3B9131}"/>
          </ac:spMkLst>
        </pc:spChg>
        <pc:spChg chg="add del">
          <ac:chgData name="Yigang Zhang" userId="d43587eb-9dec-4251-9bf3-5e8860f591c8" providerId="ADAL" clId="{ADC7600F-F312-4014-A7FE-4983C7C959DB}" dt="2020-11-30T23:59:02.315" v="1684" actId="26606"/>
          <ac:spMkLst>
            <pc:docMk/>
            <pc:sldMk cId="3981814619" sldId="263"/>
            <ac:spMk id="1045" creationId="{6669F804-A677-4B75-95F4-A5E4426FB774}"/>
          </ac:spMkLst>
        </pc:spChg>
        <pc:grpChg chg="mod">
          <ac:chgData name="Yigang Zhang" userId="d43587eb-9dec-4251-9bf3-5e8860f591c8" providerId="ADAL" clId="{ADC7600F-F312-4014-A7FE-4983C7C959DB}" dt="2020-12-01T01:27:53.748" v="4044" actId="1076"/>
          <ac:grpSpMkLst>
            <pc:docMk/>
            <pc:sldMk cId="3981814619" sldId="263"/>
            <ac:grpSpMk id="8" creationId="{952D170A-FE46-4339-9C55-3B7E1C6606FE}"/>
          </ac:grpSpMkLst>
        </pc:grpChg>
        <pc:grpChg chg="add mod">
          <ac:chgData name="Yigang Zhang" userId="d43587eb-9dec-4251-9bf3-5e8860f591c8" providerId="ADAL" clId="{ADC7600F-F312-4014-A7FE-4983C7C959DB}" dt="2020-12-01T01:28:04.391" v="4046" actId="1076"/>
          <ac:grpSpMkLst>
            <pc:docMk/>
            <pc:sldMk cId="3981814619" sldId="263"/>
            <ac:grpSpMk id="13" creationId="{25588F47-2F4A-423A-A723-D0DDD5483BCD}"/>
          </ac:grpSpMkLst>
        </pc:grpChg>
        <pc:picChg chg="mod">
          <ac:chgData name="Yigang Zhang" userId="d43587eb-9dec-4251-9bf3-5e8860f591c8" providerId="ADAL" clId="{ADC7600F-F312-4014-A7FE-4983C7C959DB}" dt="2020-12-01T01:28:04.391" v="4046" actId="1076"/>
          <ac:picMkLst>
            <pc:docMk/>
            <pc:sldMk cId="3981814619" sldId="263"/>
            <ac:picMk id="3" creationId="{08C0EDE1-F31B-4F6C-B46C-B62B466AC07E}"/>
          </ac:picMkLst>
        </pc:picChg>
        <pc:cxnChg chg="add del">
          <ac:chgData name="Yigang Zhang" userId="d43587eb-9dec-4251-9bf3-5e8860f591c8" providerId="ADAL" clId="{ADC7600F-F312-4014-A7FE-4983C7C959DB}" dt="2020-11-30T18:41:45.394" v="497" actId="26606"/>
          <ac:cxnSpMkLst>
            <pc:docMk/>
            <pc:sldMk cId="3981814619" sldId="263"/>
            <ac:cxnSpMk id="77" creationId="{2752F38C-F560-47AA-90AD-209F39C04150}"/>
          </ac:cxnSpMkLst>
        </pc:cxnChg>
        <pc:cxnChg chg="add del">
          <ac:chgData name="Yigang Zhang" userId="d43587eb-9dec-4251-9bf3-5e8860f591c8" providerId="ADAL" clId="{ADC7600F-F312-4014-A7FE-4983C7C959DB}" dt="2020-11-30T18:41:53.795" v="501" actId="26606"/>
          <ac:cxnSpMkLst>
            <pc:docMk/>
            <pc:sldMk cId="3981814619" sldId="263"/>
            <ac:cxnSpMk id="1035" creationId="{2752F38C-F560-47AA-90AD-209F39C04150}"/>
          </ac:cxnSpMkLst>
        </pc:cxnChg>
        <pc:cxnChg chg="add del">
          <ac:chgData name="Yigang Zhang" userId="d43587eb-9dec-4251-9bf3-5e8860f591c8" providerId="ADAL" clId="{ADC7600F-F312-4014-A7FE-4983C7C959DB}" dt="2020-11-30T18:41:58" v="505" actId="26606"/>
          <ac:cxnSpMkLst>
            <pc:docMk/>
            <pc:sldMk cId="3981814619" sldId="263"/>
            <ac:cxnSpMk id="1039" creationId="{2752F38C-F560-47AA-90AD-209F39C04150}"/>
          </ac:cxnSpMkLst>
        </pc:cxnChg>
      </pc:sldChg>
      <pc:sldChg chg="addSp delSp modSp mod setBg modNotesTx">
        <pc:chgData name="Yigang Zhang" userId="d43587eb-9dec-4251-9bf3-5e8860f591c8" providerId="ADAL" clId="{ADC7600F-F312-4014-A7FE-4983C7C959DB}" dt="2020-12-01T03:48:27.029" v="5476" actId="6549"/>
        <pc:sldMkLst>
          <pc:docMk/>
          <pc:sldMk cId="1328084250" sldId="264"/>
        </pc:sldMkLst>
        <pc:spChg chg="mod">
          <ac:chgData name="Yigang Zhang" userId="d43587eb-9dec-4251-9bf3-5e8860f591c8" providerId="ADAL" clId="{ADC7600F-F312-4014-A7FE-4983C7C959DB}" dt="2020-12-01T01:45:21.655" v="4121" actId="5793"/>
          <ac:spMkLst>
            <pc:docMk/>
            <pc:sldMk cId="1328084250" sldId="264"/>
            <ac:spMk id="2" creationId="{D1EEE8AC-47D0-48B4-A7FA-15B3DD204C57}"/>
          </ac:spMkLst>
        </pc:spChg>
        <pc:spChg chg="mod">
          <ac:chgData name="Yigang Zhang" userId="d43587eb-9dec-4251-9bf3-5e8860f591c8" providerId="ADAL" clId="{ADC7600F-F312-4014-A7FE-4983C7C959DB}" dt="2020-12-01T02:51:49.864" v="5219" actId="20577"/>
          <ac:spMkLst>
            <pc:docMk/>
            <pc:sldMk cId="1328084250" sldId="264"/>
            <ac:spMk id="3" creationId="{0563FEBE-C5F4-4BE3-9771-B610B2F7875B}"/>
          </ac:spMkLst>
        </pc:spChg>
        <pc:spChg chg="mod">
          <ac:chgData name="Yigang Zhang" userId="d43587eb-9dec-4251-9bf3-5e8860f591c8" providerId="ADAL" clId="{ADC7600F-F312-4014-A7FE-4983C7C959DB}" dt="2020-11-30T19:32:34.163" v="1129" actId="255"/>
          <ac:spMkLst>
            <pc:docMk/>
            <pc:sldMk cId="1328084250" sldId="264"/>
            <ac:spMk id="13" creationId="{E30E2F1C-C75A-4BDB-910B-6184B9A5DFD0}"/>
          </ac:spMkLst>
        </pc:spChg>
        <pc:spChg chg="mod">
          <ac:chgData name="Yigang Zhang" userId="d43587eb-9dec-4251-9bf3-5e8860f591c8" providerId="ADAL" clId="{ADC7600F-F312-4014-A7FE-4983C7C959DB}" dt="2020-11-30T19:32:04.993" v="1125" actId="403"/>
          <ac:spMkLst>
            <pc:docMk/>
            <pc:sldMk cId="1328084250" sldId="264"/>
            <ac:spMk id="14" creationId="{B29DE425-C9C1-4719-A979-BF8B23E7FE04}"/>
          </ac:spMkLst>
        </pc:spChg>
        <pc:spChg chg="mod">
          <ac:chgData name="Yigang Zhang" userId="d43587eb-9dec-4251-9bf3-5e8860f591c8" providerId="ADAL" clId="{ADC7600F-F312-4014-A7FE-4983C7C959DB}" dt="2020-11-30T19:32:26.988" v="1128" actId="255"/>
          <ac:spMkLst>
            <pc:docMk/>
            <pc:sldMk cId="1328084250" sldId="264"/>
            <ac:spMk id="16" creationId="{D767BD00-AA17-4070-8DFF-74631F964EA2}"/>
          </ac:spMkLst>
        </pc:spChg>
        <pc:spChg chg="mod">
          <ac:chgData name="Yigang Zhang" userId="d43587eb-9dec-4251-9bf3-5e8860f591c8" providerId="ADAL" clId="{ADC7600F-F312-4014-A7FE-4983C7C959DB}" dt="2020-11-30T19:32:04.993" v="1125" actId="403"/>
          <ac:spMkLst>
            <pc:docMk/>
            <pc:sldMk cId="1328084250" sldId="264"/>
            <ac:spMk id="18" creationId="{A6A17AD2-E852-424C-A041-1CDB88156C43}"/>
          </ac:spMkLst>
        </pc:spChg>
        <pc:spChg chg="mod">
          <ac:chgData name="Yigang Zhang" userId="d43587eb-9dec-4251-9bf3-5e8860f591c8" providerId="ADAL" clId="{ADC7600F-F312-4014-A7FE-4983C7C959DB}" dt="2020-11-30T19:32:04.993" v="1125" actId="403"/>
          <ac:spMkLst>
            <pc:docMk/>
            <pc:sldMk cId="1328084250" sldId="264"/>
            <ac:spMk id="20" creationId="{D8BC7CCF-873E-418E-BFDB-704670BA571B}"/>
          </ac:spMkLst>
        </pc:spChg>
        <pc:spChg chg="mod">
          <ac:chgData name="Yigang Zhang" userId="d43587eb-9dec-4251-9bf3-5e8860f591c8" providerId="ADAL" clId="{ADC7600F-F312-4014-A7FE-4983C7C959DB}" dt="2020-11-30T19:32:04.993" v="1125" actId="403"/>
          <ac:spMkLst>
            <pc:docMk/>
            <pc:sldMk cId="1328084250" sldId="264"/>
            <ac:spMk id="22" creationId="{E203ED5D-A25A-4965-96CE-CF7FB3925A19}"/>
          </ac:spMkLst>
        </pc:spChg>
        <pc:spChg chg="mod">
          <ac:chgData name="Yigang Zhang" userId="d43587eb-9dec-4251-9bf3-5e8860f591c8" providerId="ADAL" clId="{ADC7600F-F312-4014-A7FE-4983C7C959DB}" dt="2020-11-30T19:32:04.993" v="1125" actId="403"/>
          <ac:spMkLst>
            <pc:docMk/>
            <pc:sldMk cId="1328084250" sldId="264"/>
            <ac:spMk id="23" creationId="{F9914C08-F918-4016-80A5-FBFFB284DAF7}"/>
          </ac:spMkLst>
        </pc:spChg>
        <pc:spChg chg="mod">
          <ac:chgData name="Yigang Zhang" userId="d43587eb-9dec-4251-9bf3-5e8860f591c8" providerId="ADAL" clId="{ADC7600F-F312-4014-A7FE-4983C7C959DB}" dt="2020-11-30T19:32:04.993" v="1125" actId="403"/>
          <ac:spMkLst>
            <pc:docMk/>
            <pc:sldMk cId="1328084250" sldId="264"/>
            <ac:spMk id="24" creationId="{6DAF24F0-D7E8-4DD6-9A86-DEA628988F17}"/>
          </ac:spMkLst>
        </pc:spChg>
        <pc:spChg chg="mod">
          <ac:chgData name="Yigang Zhang" userId="d43587eb-9dec-4251-9bf3-5e8860f591c8" providerId="ADAL" clId="{ADC7600F-F312-4014-A7FE-4983C7C959DB}" dt="2020-11-30T19:32:04.993" v="1125" actId="403"/>
          <ac:spMkLst>
            <pc:docMk/>
            <pc:sldMk cId="1328084250" sldId="264"/>
            <ac:spMk id="25" creationId="{59318C07-82CC-4474-847F-FE00B5023A01}"/>
          </ac:spMkLst>
        </pc:spChg>
        <pc:spChg chg="del mod">
          <ac:chgData name="Yigang Zhang" userId="d43587eb-9dec-4251-9bf3-5e8860f591c8" providerId="ADAL" clId="{ADC7600F-F312-4014-A7FE-4983C7C959DB}" dt="2020-11-30T19:05:35.850" v="1021" actId="478"/>
          <ac:spMkLst>
            <pc:docMk/>
            <pc:sldMk cId="1328084250" sldId="264"/>
            <ac:spMk id="26" creationId="{13F66D44-B48C-433B-A882-4B2D22329EA5}"/>
          </ac:spMkLst>
        </pc:spChg>
        <pc:spChg chg="mod">
          <ac:chgData name="Yigang Zhang" userId="d43587eb-9dec-4251-9bf3-5e8860f591c8" providerId="ADAL" clId="{ADC7600F-F312-4014-A7FE-4983C7C959DB}" dt="2020-12-01T01:47:48.362" v="4168" actId="6549"/>
          <ac:spMkLst>
            <pc:docMk/>
            <pc:sldMk cId="1328084250" sldId="264"/>
            <ac:spMk id="30" creationId="{8692A280-0864-4133-9D5B-ABE345227FC3}"/>
          </ac:spMkLst>
        </pc:spChg>
        <pc:spChg chg="mod">
          <ac:chgData name="Yigang Zhang" userId="d43587eb-9dec-4251-9bf3-5e8860f591c8" providerId="ADAL" clId="{ADC7600F-F312-4014-A7FE-4983C7C959DB}" dt="2020-11-30T19:32:04.993" v="1125" actId="403"/>
          <ac:spMkLst>
            <pc:docMk/>
            <pc:sldMk cId="1328084250" sldId="264"/>
            <ac:spMk id="31" creationId="{DBC9FC51-C59F-4B53-AF37-1CE6861E2711}"/>
          </ac:spMkLst>
        </pc:spChg>
        <pc:spChg chg="mod">
          <ac:chgData name="Yigang Zhang" userId="d43587eb-9dec-4251-9bf3-5e8860f591c8" providerId="ADAL" clId="{ADC7600F-F312-4014-A7FE-4983C7C959DB}" dt="2020-12-01T01:15:14.187" v="3887" actId="113"/>
          <ac:spMkLst>
            <pc:docMk/>
            <pc:sldMk cId="1328084250" sldId="264"/>
            <ac:spMk id="32" creationId="{043D30DE-18AA-4085-A452-7C7A65A07727}"/>
          </ac:spMkLst>
        </pc:spChg>
        <pc:spChg chg="add del">
          <ac:chgData name="Yigang Zhang" userId="d43587eb-9dec-4251-9bf3-5e8860f591c8" providerId="ADAL" clId="{ADC7600F-F312-4014-A7FE-4983C7C959DB}" dt="2020-11-30T18:51:12.063" v="662" actId="26606"/>
          <ac:spMkLst>
            <pc:docMk/>
            <pc:sldMk cId="1328084250" sldId="264"/>
            <ac:spMk id="58" creationId="{39B4056F-1959-4627-A683-77F6C0603FCD}"/>
          </ac:spMkLst>
        </pc:spChg>
        <pc:spChg chg="add mod topLvl">
          <ac:chgData name="Yigang Zhang" userId="d43587eb-9dec-4251-9bf3-5e8860f591c8" providerId="ADAL" clId="{ADC7600F-F312-4014-A7FE-4983C7C959DB}" dt="2020-11-30T19:32:42.398" v="1132" actId="164"/>
          <ac:spMkLst>
            <pc:docMk/>
            <pc:sldMk cId="1328084250" sldId="264"/>
            <ac:spMk id="59" creationId="{9E69753F-495D-488A-9AEB-0607A5CF14A9}"/>
          </ac:spMkLst>
        </pc:spChg>
        <pc:spChg chg="add del">
          <ac:chgData name="Yigang Zhang" userId="d43587eb-9dec-4251-9bf3-5e8860f591c8" providerId="ADAL" clId="{ADC7600F-F312-4014-A7FE-4983C7C959DB}" dt="2020-11-30T18:51:12.063" v="662" actId="26606"/>
          <ac:spMkLst>
            <pc:docMk/>
            <pc:sldMk cId="1328084250" sldId="264"/>
            <ac:spMk id="60" creationId="{D8D7349B-C9FA-4FCE-A1FF-948F460A3A9A}"/>
          </ac:spMkLst>
        </pc:spChg>
        <pc:spChg chg="add del">
          <ac:chgData name="Yigang Zhang" userId="d43587eb-9dec-4251-9bf3-5e8860f591c8" providerId="ADAL" clId="{ADC7600F-F312-4014-A7FE-4983C7C959DB}" dt="2020-11-30T18:51:12.063" v="662" actId="26606"/>
          <ac:spMkLst>
            <pc:docMk/>
            <pc:sldMk cId="1328084250" sldId="264"/>
            <ac:spMk id="62" creationId="{4AF746F9-E85F-4BED-9D7E-562262E8B3D2}"/>
          </ac:spMkLst>
        </pc:spChg>
        <pc:spChg chg="add del">
          <ac:chgData name="Yigang Zhang" userId="d43587eb-9dec-4251-9bf3-5e8860f591c8" providerId="ADAL" clId="{ADC7600F-F312-4014-A7FE-4983C7C959DB}" dt="2020-11-30T18:51:04.441" v="651" actId="26606"/>
          <ac:spMkLst>
            <pc:docMk/>
            <pc:sldMk cId="1328084250" sldId="264"/>
            <ac:spMk id="69" creationId="{F64BBAA4-C62B-4146-B49F-FE4CC4655EE0}"/>
          </ac:spMkLst>
        </pc:spChg>
        <pc:spChg chg="add del">
          <ac:chgData name="Yigang Zhang" userId="d43587eb-9dec-4251-9bf3-5e8860f591c8" providerId="ADAL" clId="{ADC7600F-F312-4014-A7FE-4983C7C959DB}" dt="2020-11-30T18:51:04.441" v="651" actId="26606"/>
          <ac:spMkLst>
            <pc:docMk/>
            <pc:sldMk cId="1328084250" sldId="264"/>
            <ac:spMk id="71" creationId="{77C34054-98F8-4229-885E-04C525969C5E}"/>
          </ac:spMkLst>
        </pc:spChg>
        <pc:spChg chg="add del">
          <ac:chgData name="Yigang Zhang" userId="d43587eb-9dec-4251-9bf3-5e8860f591c8" providerId="ADAL" clId="{ADC7600F-F312-4014-A7FE-4983C7C959DB}" dt="2020-11-30T18:51:04.441" v="651" actId="26606"/>
          <ac:spMkLst>
            <pc:docMk/>
            <pc:sldMk cId="1328084250" sldId="264"/>
            <ac:spMk id="73" creationId="{22AAB964-B835-4B93-A1F3-4A30D1F38589}"/>
          </ac:spMkLst>
        </pc:spChg>
        <pc:spChg chg="add del">
          <ac:chgData name="Yigang Zhang" userId="d43587eb-9dec-4251-9bf3-5e8860f591c8" providerId="ADAL" clId="{ADC7600F-F312-4014-A7FE-4983C7C959DB}" dt="2020-11-30T18:51:05.318" v="653" actId="26606"/>
          <ac:spMkLst>
            <pc:docMk/>
            <pc:sldMk cId="1328084250" sldId="264"/>
            <ac:spMk id="75" creationId="{2CC184B0-C2C6-4BF0-B078-816C7AF95977}"/>
          </ac:spMkLst>
        </pc:spChg>
        <pc:spChg chg="add del">
          <ac:chgData name="Yigang Zhang" userId="d43587eb-9dec-4251-9bf3-5e8860f591c8" providerId="ADAL" clId="{ADC7600F-F312-4014-A7FE-4983C7C959DB}" dt="2020-11-30T18:51:05.318" v="653" actId="26606"/>
          <ac:spMkLst>
            <pc:docMk/>
            <pc:sldMk cId="1328084250" sldId="264"/>
            <ac:spMk id="76" creationId="{13BCCAE5-A35B-4B66-A4A7-E23C34A403A4}"/>
          </ac:spMkLst>
        </pc:spChg>
        <pc:spChg chg="add del">
          <ac:chgData name="Yigang Zhang" userId="d43587eb-9dec-4251-9bf3-5e8860f591c8" providerId="ADAL" clId="{ADC7600F-F312-4014-A7FE-4983C7C959DB}" dt="2020-11-30T18:51:05.318" v="653" actId="26606"/>
          <ac:spMkLst>
            <pc:docMk/>
            <pc:sldMk cId="1328084250" sldId="264"/>
            <ac:spMk id="78" creationId="{BD7A74B5-8367-4A83-ABEC-0FCDDE97B149}"/>
          </ac:spMkLst>
        </pc:spChg>
        <pc:spChg chg="add del">
          <ac:chgData name="Yigang Zhang" userId="d43587eb-9dec-4251-9bf3-5e8860f591c8" providerId="ADAL" clId="{ADC7600F-F312-4014-A7FE-4983C7C959DB}" dt="2020-11-30T18:51:07.260" v="655" actId="26606"/>
          <ac:spMkLst>
            <pc:docMk/>
            <pc:sldMk cId="1328084250" sldId="264"/>
            <ac:spMk id="80" creationId="{0AB6E427-3F73-4C06-A5D5-AE52C3883B50}"/>
          </ac:spMkLst>
        </pc:spChg>
        <pc:spChg chg="add del">
          <ac:chgData name="Yigang Zhang" userId="d43587eb-9dec-4251-9bf3-5e8860f591c8" providerId="ADAL" clId="{ADC7600F-F312-4014-A7FE-4983C7C959DB}" dt="2020-11-30T18:51:07.260" v="655" actId="26606"/>
          <ac:spMkLst>
            <pc:docMk/>
            <pc:sldMk cId="1328084250" sldId="264"/>
            <ac:spMk id="81" creationId="{D8C9BDAA-0390-4B39-9B5C-BC95E5120DA4}"/>
          </ac:spMkLst>
        </pc:spChg>
        <pc:spChg chg="add del">
          <ac:chgData name="Yigang Zhang" userId="d43587eb-9dec-4251-9bf3-5e8860f591c8" providerId="ADAL" clId="{ADC7600F-F312-4014-A7FE-4983C7C959DB}" dt="2020-11-30T18:51:07.260" v="655" actId="26606"/>
          <ac:spMkLst>
            <pc:docMk/>
            <pc:sldMk cId="1328084250" sldId="264"/>
            <ac:spMk id="82" creationId="{F9DB1FE5-9D46-433B-99D1-2F1B8DC79855}"/>
          </ac:spMkLst>
        </pc:spChg>
        <pc:spChg chg="add del">
          <ac:chgData name="Yigang Zhang" userId="d43587eb-9dec-4251-9bf3-5e8860f591c8" providerId="ADAL" clId="{ADC7600F-F312-4014-A7FE-4983C7C959DB}" dt="2020-11-30T18:51:09.637" v="657" actId="26606"/>
          <ac:spMkLst>
            <pc:docMk/>
            <pc:sldMk cId="1328084250" sldId="264"/>
            <ac:spMk id="84" creationId="{08CB54FC-0B2A-4107-9A70-958B90B76585}"/>
          </ac:spMkLst>
        </pc:spChg>
        <pc:spChg chg="add del">
          <ac:chgData name="Yigang Zhang" userId="d43587eb-9dec-4251-9bf3-5e8860f591c8" providerId="ADAL" clId="{ADC7600F-F312-4014-A7FE-4983C7C959DB}" dt="2020-11-30T18:51:09.637" v="657" actId="26606"/>
          <ac:spMkLst>
            <pc:docMk/>
            <pc:sldMk cId="1328084250" sldId="264"/>
            <ac:spMk id="86" creationId="{6587DBF8-5C50-4034-8B79-FE54A01A8E15}"/>
          </ac:spMkLst>
        </pc:spChg>
        <pc:spChg chg="add del">
          <ac:chgData name="Yigang Zhang" userId="d43587eb-9dec-4251-9bf3-5e8860f591c8" providerId="ADAL" clId="{ADC7600F-F312-4014-A7FE-4983C7C959DB}" dt="2020-11-30T18:51:09.637" v="657" actId="26606"/>
          <ac:spMkLst>
            <pc:docMk/>
            <pc:sldMk cId="1328084250" sldId="264"/>
            <ac:spMk id="87" creationId="{14720853-E885-4BE5-BFE2-24004CEF6952}"/>
          </ac:spMkLst>
        </pc:spChg>
        <pc:spChg chg="add del">
          <ac:chgData name="Yigang Zhang" userId="d43587eb-9dec-4251-9bf3-5e8860f591c8" providerId="ADAL" clId="{ADC7600F-F312-4014-A7FE-4983C7C959DB}" dt="2020-11-30T18:51:11.159" v="659" actId="26606"/>
          <ac:spMkLst>
            <pc:docMk/>
            <pc:sldMk cId="1328084250" sldId="264"/>
            <ac:spMk id="89" creationId="{E9BA134F-37B6-498A-B46D-040B86E5DA35}"/>
          </ac:spMkLst>
        </pc:spChg>
        <pc:spChg chg="add del">
          <ac:chgData name="Yigang Zhang" userId="d43587eb-9dec-4251-9bf3-5e8860f591c8" providerId="ADAL" clId="{ADC7600F-F312-4014-A7FE-4983C7C959DB}" dt="2020-11-30T18:51:11.159" v="659" actId="26606"/>
          <ac:spMkLst>
            <pc:docMk/>
            <pc:sldMk cId="1328084250" sldId="264"/>
            <ac:spMk id="90" creationId="{2BFE3F30-11E0-4842-8523-7222538C8293}"/>
          </ac:spMkLst>
        </pc:spChg>
        <pc:spChg chg="add del">
          <ac:chgData name="Yigang Zhang" userId="d43587eb-9dec-4251-9bf3-5e8860f591c8" providerId="ADAL" clId="{ADC7600F-F312-4014-A7FE-4983C7C959DB}" dt="2020-11-30T18:51:11.159" v="659" actId="26606"/>
          <ac:spMkLst>
            <pc:docMk/>
            <pc:sldMk cId="1328084250" sldId="264"/>
            <ac:spMk id="91" creationId="{3BC04142-131F-4352-8F66-1B161AF72EB0}"/>
          </ac:spMkLst>
        </pc:spChg>
        <pc:spChg chg="add del">
          <ac:chgData name="Yigang Zhang" userId="d43587eb-9dec-4251-9bf3-5e8860f591c8" providerId="ADAL" clId="{ADC7600F-F312-4014-A7FE-4983C7C959DB}" dt="2020-11-30T18:51:12.057" v="661" actId="26606"/>
          <ac:spMkLst>
            <pc:docMk/>
            <pc:sldMk cId="1328084250" sldId="264"/>
            <ac:spMk id="93" creationId="{F64BBAA4-C62B-4146-B49F-FE4CC4655EE0}"/>
          </ac:spMkLst>
        </pc:spChg>
        <pc:spChg chg="add del">
          <ac:chgData name="Yigang Zhang" userId="d43587eb-9dec-4251-9bf3-5e8860f591c8" providerId="ADAL" clId="{ADC7600F-F312-4014-A7FE-4983C7C959DB}" dt="2020-11-30T18:51:12.057" v="661" actId="26606"/>
          <ac:spMkLst>
            <pc:docMk/>
            <pc:sldMk cId="1328084250" sldId="264"/>
            <ac:spMk id="94" creationId="{77C34054-98F8-4229-885E-04C525969C5E}"/>
          </ac:spMkLst>
        </pc:spChg>
        <pc:spChg chg="add del">
          <ac:chgData name="Yigang Zhang" userId="d43587eb-9dec-4251-9bf3-5e8860f591c8" providerId="ADAL" clId="{ADC7600F-F312-4014-A7FE-4983C7C959DB}" dt="2020-11-30T18:51:12.057" v="661" actId="26606"/>
          <ac:spMkLst>
            <pc:docMk/>
            <pc:sldMk cId="1328084250" sldId="264"/>
            <ac:spMk id="95" creationId="{22AAB964-B835-4B93-A1F3-4A30D1F38589}"/>
          </ac:spMkLst>
        </pc:spChg>
        <pc:spChg chg="add del">
          <ac:chgData name="Yigang Zhang" userId="d43587eb-9dec-4251-9bf3-5e8860f591c8" providerId="ADAL" clId="{ADC7600F-F312-4014-A7FE-4983C7C959DB}" dt="2020-11-30T19:02:22.196" v="941" actId="26606"/>
          <ac:spMkLst>
            <pc:docMk/>
            <pc:sldMk cId="1328084250" sldId="264"/>
            <ac:spMk id="97" creationId="{39B4056F-1959-4627-A683-77F6C0603FCD}"/>
          </ac:spMkLst>
        </pc:spChg>
        <pc:spChg chg="add del">
          <ac:chgData name="Yigang Zhang" userId="d43587eb-9dec-4251-9bf3-5e8860f591c8" providerId="ADAL" clId="{ADC7600F-F312-4014-A7FE-4983C7C959DB}" dt="2020-11-30T19:02:22.196" v="941" actId="26606"/>
          <ac:spMkLst>
            <pc:docMk/>
            <pc:sldMk cId="1328084250" sldId="264"/>
            <ac:spMk id="98" creationId="{D8D7349B-C9FA-4FCE-A1FF-948F460A3A9A}"/>
          </ac:spMkLst>
        </pc:spChg>
        <pc:spChg chg="add del">
          <ac:chgData name="Yigang Zhang" userId="d43587eb-9dec-4251-9bf3-5e8860f591c8" providerId="ADAL" clId="{ADC7600F-F312-4014-A7FE-4983C7C959DB}" dt="2020-11-30T19:02:22.196" v="941" actId="26606"/>
          <ac:spMkLst>
            <pc:docMk/>
            <pc:sldMk cId="1328084250" sldId="264"/>
            <ac:spMk id="99" creationId="{4AF746F9-E85F-4BED-9D7E-562262E8B3D2}"/>
          </ac:spMkLst>
        </pc:spChg>
        <pc:spChg chg="add del">
          <ac:chgData name="Yigang Zhang" userId="d43587eb-9dec-4251-9bf3-5e8860f591c8" providerId="ADAL" clId="{ADC7600F-F312-4014-A7FE-4983C7C959DB}" dt="2020-11-30T19:02:22.182" v="940" actId="26606"/>
          <ac:spMkLst>
            <pc:docMk/>
            <pc:sldMk cId="1328084250" sldId="264"/>
            <ac:spMk id="105" creationId="{80861964-D86C-4A50-8F6D-B466384A61B1}"/>
          </ac:spMkLst>
        </pc:spChg>
        <pc:spChg chg="add del">
          <ac:chgData name="Yigang Zhang" userId="d43587eb-9dec-4251-9bf3-5e8860f591c8" providerId="ADAL" clId="{ADC7600F-F312-4014-A7FE-4983C7C959DB}" dt="2020-11-30T19:02:22.182" v="940" actId="26606"/>
          <ac:spMkLst>
            <pc:docMk/>
            <pc:sldMk cId="1328084250" sldId="264"/>
            <ac:spMk id="109" creationId="{02CE8509-9E93-4D74-BF24-661F111C72AB}"/>
          </ac:spMkLst>
        </pc:spChg>
        <pc:spChg chg="add del">
          <ac:chgData name="Yigang Zhang" userId="d43587eb-9dec-4251-9bf3-5e8860f591c8" providerId="ADAL" clId="{ADC7600F-F312-4014-A7FE-4983C7C959DB}" dt="2020-11-30T19:02:22.182" v="940" actId="26606"/>
          <ac:spMkLst>
            <pc:docMk/>
            <pc:sldMk cId="1328084250" sldId="264"/>
            <ac:spMk id="111" creationId="{66E8BA98-E13C-403B-AC96-75E203799CC0}"/>
          </ac:spMkLst>
        </pc:spChg>
        <pc:spChg chg="add del">
          <ac:chgData name="Yigang Zhang" userId="d43587eb-9dec-4251-9bf3-5e8860f591c8" providerId="ADAL" clId="{ADC7600F-F312-4014-A7FE-4983C7C959DB}" dt="2020-11-30T19:30:28.804" v="1097" actId="26606"/>
          <ac:spMkLst>
            <pc:docMk/>
            <pc:sldMk cId="1328084250" sldId="264"/>
            <ac:spMk id="113" creationId="{F64BBAA4-C62B-4146-B49F-FE4CC4655EE0}"/>
          </ac:spMkLst>
        </pc:spChg>
        <pc:spChg chg="add del">
          <ac:chgData name="Yigang Zhang" userId="d43587eb-9dec-4251-9bf3-5e8860f591c8" providerId="ADAL" clId="{ADC7600F-F312-4014-A7FE-4983C7C959DB}" dt="2020-11-30T19:30:28.804" v="1097" actId="26606"/>
          <ac:spMkLst>
            <pc:docMk/>
            <pc:sldMk cId="1328084250" sldId="264"/>
            <ac:spMk id="114" creationId="{77C34054-98F8-4229-885E-04C525969C5E}"/>
          </ac:spMkLst>
        </pc:spChg>
        <pc:spChg chg="add del">
          <ac:chgData name="Yigang Zhang" userId="d43587eb-9dec-4251-9bf3-5e8860f591c8" providerId="ADAL" clId="{ADC7600F-F312-4014-A7FE-4983C7C959DB}" dt="2020-11-30T19:30:28.804" v="1097" actId="26606"/>
          <ac:spMkLst>
            <pc:docMk/>
            <pc:sldMk cId="1328084250" sldId="264"/>
            <ac:spMk id="115" creationId="{22AAB964-B835-4B93-A1F3-4A30D1F38589}"/>
          </ac:spMkLst>
        </pc:spChg>
        <pc:spChg chg="add">
          <ac:chgData name="Yigang Zhang" userId="d43587eb-9dec-4251-9bf3-5e8860f591c8" providerId="ADAL" clId="{ADC7600F-F312-4014-A7FE-4983C7C959DB}" dt="2020-11-30T19:30:28.804" v="1097" actId="26606"/>
          <ac:spMkLst>
            <pc:docMk/>
            <pc:sldMk cId="1328084250" sldId="264"/>
            <ac:spMk id="120" creationId="{0AB6E427-3F73-4C06-A5D5-AE52C3883B50}"/>
          </ac:spMkLst>
        </pc:spChg>
        <pc:spChg chg="add">
          <ac:chgData name="Yigang Zhang" userId="d43587eb-9dec-4251-9bf3-5e8860f591c8" providerId="ADAL" clId="{ADC7600F-F312-4014-A7FE-4983C7C959DB}" dt="2020-11-30T19:30:28.804" v="1097" actId="26606"/>
          <ac:spMkLst>
            <pc:docMk/>
            <pc:sldMk cId="1328084250" sldId="264"/>
            <ac:spMk id="122" creationId="{D8C9BDAA-0390-4B39-9B5C-BC95E5120DA4}"/>
          </ac:spMkLst>
        </pc:spChg>
        <pc:spChg chg="add">
          <ac:chgData name="Yigang Zhang" userId="d43587eb-9dec-4251-9bf3-5e8860f591c8" providerId="ADAL" clId="{ADC7600F-F312-4014-A7FE-4983C7C959DB}" dt="2020-11-30T19:30:28.804" v="1097" actId="26606"/>
          <ac:spMkLst>
            <pc:docMk/>
            <pc:sldMk cId="1328084250" sldId="264"/>
            <ac:spMk id="124" creationId="{F9DB1FE5-9D46-433B-99D1-2F1B8DC79855}"/>
          </ac:spMkLst>
        </pc:spChg>
        <pc:grpChg chg="add del mod">
          <ac:chgData name="Yigang Zhang" userId="d43587eb-9dec-4251-9bf3-5e8860f591c8" providerId="ADAL" clId="{ADC7600F-F312-4014-A7FE-4983C7C959DB}" dt="2020-11-30T19:32:37.886" v="1130" actId="165"/>
          <ac:grpSpMkLst>
            <pc:docMk/>
            <pc:sldMk cId="1328084250" sldId="264"/>
            <ac:grpSpMk id="4" creationId="{4F437858-B0EA-4666-A204-6030FAC9181A}"/>
          </ac:grpSpMkLst>
        </pc:grpChg>
        <pc:grpChg chg="add mod">
          <ac:chgData name="Yigang Zhang" userId="d43587eb-9dec-4251-9bf3-5e8860f591c8" providerId="ADAL" clId="{ADC7600F-F312-4014-A7FE-4983C7C959DB}" dt="2020-11-30T19:32:59.318" v="1134" actId="1076"/>
          <ac:grpSpMkLst>
            <pc:docMk/>
            <pc:sldMk cId="1328084250" sldId="264"/>
            <ac:grpSpMk id="5" creationId="{3818F973-2553-4E61-AAF8-68CACA1FC50B}"/>
          </ac:grpSpMkLst>
        </pc:grpChg>
        <pc:grpChg chg="add mod ord topLvl">
          <ac:chgData name="Yigang Zhang" userId="d43587eb-9dec-4251-9bf3-5e8860f591c8" providerId="ADAL" clId="{ADC7600F-F312-4014-A7FE-4983C7C959DB}" dt="2020-11-30T19:32:42.398" v="1132" actId="164"/>
          <ac:grpSpMkLst>
            <pc:docMk/>
            <pc:sldMk cId="1328084250" sldId="264"/>
            <ac:grpSpMk id="53" creationId="{A589FB7B-6C25-4889-A183-0EE24377A098}"/>
          </ac:grpSpMkLst>
        </pc:grpChg>
        <pc:picChg chg="mod">
          <ac:chgData name="Yigang Zhang" userId="d43587eb-9dec-4251-9bf3-5e8860f591c8" providerId="ADAL" clId="{ADC7600F-F312-4014-A7FE-4983C7C959DB}" dt="2020-11-30T19:04:25.149" v="987" actId="1076"/>
          <ac:picMkLst>
            <pc:docMk/>
            <pc:sldMk cId="1328084250" sldId="264"/>
            <ac:picMk id="9" creationId="{B2B9113B-837B-4FDA-93B5-5D4AF5938F3B}"/>
          </ac:picMkLst>
        </pc:picChg>
        <pc:picChg chg="mod">
          <ac:chgData name="Yigang Zhang" userId="d43587eb-9dec-4251-9bf3-5e8860f591c8" providerId="ADAL" clId="{ADC7600F-F312-4014-A7FE-4983C7C959DB}" dt="2020-11-30T19:04:25.149" v="987" actId="1076"/>
          <ac:picMkLst>
            <pc:docMk/>
            <pc:sldMk cId="1328084250" sldId="264"/>
            <ac:picMk id="10" creationId="{4426C182-10AC-4575-9F04-1865B24BEB0A}"/>
          </ac:picMkLst>
        </pc:picChg>
        <pc:picChg chg="mod">
          <ac:chgData name="Yigang Zhang" userId="d43587eb-9dec-4251-9bf3-5e8860f591c8" providerId="ADAL" clId="{ADC7600F-F312-4014-A7FE-4983C7C959DB}" dt="2020-11-30T19:03:49.361" v="975" actId="1076"/>
          <ac:picMkLst>
            <pc:docMk/>
            <pc:sldMk cId="1328084250" sldId="264"/>
            <ac:picMk id="15" creationId="{024CCD4D-B3BB-49C8-A3F7-1436766760A7}"/>
          </ac:picMkLst>
        </pc:picChg>
        <pc:picChg chg="mod">
          <ac:chgData name="Yigang Zhang" userId="d43587eb-9dec-4251-9bf3-5e8860f591c8" providerId="ADAL" clId="{ADC7600F-F312-4014-A7FE-4983C7C959DB}" dt="2020-11-30T19:06:02.132" v="1033" actId="1076"/>
          <ac:picMkLst>
            <pc:docMk/>
            <pc:sldMk cId="1328084250" sldId="264"/>
            <ac:picMk id="21" creationId="{40660D80-0664-449C-9E4C-1747474FD5BA}"/>
          </ac:picMkLst>
        </pc:picChg>
        <pc:cxnChg chg="add del">
          <ac:chgData name="Yigang Zhang" userId="d43587eb-9dec-4251-9bf3-5e8860f591c8" providerId="ADAL" clId="{ADC7600F-F312-4014-A7FE-4983C7C959DB}" dt="2020-11-30T18:51:12.063" v="662" actId="26606"/>
          <ac:cxnSpMkLst>
            <pc:docMk/>
            <pc:sldMk cId="1328084250" sldId="264"/>
            <ac:cxnSpMk id="64" creationId="{55646586-8E5D-4A2B-BDA9-01CE28AC89A1}"/>
          </ac:cxnSpMkLst>
        </pc:cxnChg>
        <pc:cxnChg chg="add del">
          <ac:chgData name="Yigang Zhang" userId="d43587eb-9dec-4251-9bf3-5e8860f591c8" providerId="ADAL" clId="{ADC7600F-F312-4014-A7FE-4983C7C959DB}" dt="2020-11-30T18:51:05.318" v="653" actId="26606"/>
          <ac:cxnSpMkLst>
            <pc:docMk/>
            <pc:sldMk cId="1328084250" sldId="264"/>
            <ac:cxnSpMk id="77" creationId="{6987BDFB-DE64-4B56-B44F-45FAE19FA94E}"/>
          </ac:cxnSpMkLst>
        </pc:cxnChg>
        <pc:cxnChg chg="add del">
          <ac:chgData name="Yigang Zhang" userId="d43587eb-9dec-4251-9bf3-5e8860f591c8" providerId="ADAL" clId="{ADC7600F-F312-4014-A7FE-4983C7C959DB}" dt="2020-11-30T18:51:09.637" v="657" actId="26606"/>
          <ac:cxnSpMkLst>
            <pc:docMk/>
            <pc:sldMk cId="1328084250" sldId="264"/>
            <ac:cxnSpMk id="85" creationId="{7855A9B5-1710-4B19-B0F1-CDFDD4ED5B7E}"/>
          </ac:cxnSpMkLst>
        </pc:cxnChg>
        <pc:cxnChg chg="add del">
          <ac:chgData name="Yigang Zhang" userId="d43587eb-9dec-4251-9bf3-5e8860f591c8" providerId="ADAL" clId="{ADC7600F-F312-4014-A7FE-4983C7C959DB}" dt="2020-11-30T19:02:22.196" v="941" actId="26606"/>
          <ac:cxnSpMkLst>
            <pc:docMk/>
            <pc:sldMk cId="1328084250" sldId="264"/>
            <ac:cxnSpMk id="100" creationId="{55646586-8E5D-4A2B-BDA9-01CE28AC89A1}"/>
          </ac:cxnSpMkLst>
        </pc:cxnChg>
        <pc:cxnChg chg="add del">
          <ac:chgData name="Yigang Zhang" userId="d43587eb-9dec-4251-9bf3-5e8860f591c8" providerId="ADAL" clId="{ADC7600F-F312-4014-A7FE-4983C7C959DB}" dt="2020-11-30T19:02:22.182" v="940" actId="26606"/>
          <ac:cxnSpMkLst>
            <pc:docMk/>
            <pc:sldMk cId="1328084250" sldId="264"/>
            <ac:cxnSpMk id="107" creationId="{754A678E-8F30-4E92-A5BF-F5D03D011394}"/>
          </ac:cxnSpMkLst>
        </pc:cxnChg>
      </pc:sldChg>
      <pc:sldChg chg="addSp delSp modSp mod setBg delDesignElem modNotesTx">
        <pc:chgData name="Yigang Zhang" userId="d43587eb-9dec-4251-9bf3-5e8860f591c8" providerId="ADAL" clId="{ADC7600F-F312-4014-A7FE-4983C7C959DB}" dt="2020-12-01T03:48:20.146" v="5474" actId="6549"/>
        <pc:sldMkLst>
          <pc:docMk/>
          <pc:sldMk cId="2263042927" sldId="267"/>
        </pc:sldMkLst>
        <pc:spChg chg="add del">
          <ac:chgData name="Yigang Zhang" userId="d43587eb-9dec-4251-9bf3-5e8860f591c8" providerId="ADAL" clId="{ADC7600F-F312-4014-A7FE-4983C7C959DB}" dt="2020-11-30T18:36:34.123" v="425"/>
          <ac:spMkLst>
            <pc:docMk/>
            <pc:sldMk cId="2263042927" sldId="267"/>
            <ac:spMk id="2" creationId="{A4B49264-4721-47DC-9829-8ADB855B6AA6}"/>
          </ac:spMkLst>
        </pc:spChg>
        <pc:spChg chg="add del">
          <ac:chgData name="Yigang Zhang" userId="d43587eb-9dec-4251-9bf3-5e8860f591c8" providerId="ADAL" clId="{ADC7600F-F312-4014-A7FE-4983C7C959DB}" dt="2020-11-30T18:36:35.169" v="427"/>
          <ac:spMkLst>
            <pc:docMk/>
            <pc:sldMk cId="2263042927" sldId="267"/>
            <ac:spMk id="4" creationId="{AAA963BA-BD75-462B-A286-EF923185221E}"/>
          </ac:spMkLst>
        </pc:spChg>
        <pc:spChg chg="mod">
          <ac:chgData name="Yigang Zhang" userId="d43587eb-9dec-4251-9bf3-5e8860f591c8" providerId="ADAL" clId="{ADC7600F-F312-4014-A7FE-4983C7C959DB}" dt="2020-11-30T18:48:43.684" v="629" actId="255"/>
          <ac:spMkLst>
            <pc:docMk/>
            <pc:sldMk cId="2263042927" sldId="267"/>
            <ac:spMk id="10" creationId="{B29BE4C8-4E54-4F90-816D-B5BF4D2D70C0}"/>
          </ac:spMkLst>
        </pc:spChg>
        <pc:spChg chg="add mod ord">
          <ac:chgData name="Yigang Zhang" userId="d43587eb-9dec-4251-9bf3-5e8860f591c8" providerId="ADAL" clId="{ADC7600F-F312-4014-A7FE-4983C7C959DB}" dt="2020-11-30T18:49:52.094" v="644" actId="1038"/>
          <ac:spMkLst>
            <pc:docMk/>
            <pc:sldMk cId="2263042927" sldId="267"/>
            <ac:spMk id="11" creationId="{04AA15E8-20A3-4DF9-A3F7-F4AC0A5B9440}"/>
          </ac:spMkLst>
        </pc:spChg>
        <pc:spChg chg="del mod">
          <ac:chgData name="Yigang Zhang" userId="d43587eb-9dec-4251-9bf3-5e8860f591c8" providerId="ADAL" clId="{ADC7600F-F312-4014-A7FE-4983C7C959DB}" dt="2020-12-01T01:12:35.260" v="3759"/>
          <ac:spMkLst>
            <pc:docMk/>
            <pc:sldMk cId="2263042927" sldId="267"/>
            <ac:spMk id="12" creationId="{ECA8E348-05E6-49D9-9E52-40E33532D708}"/>
          </ac:spMkLst>
        </pc:spChg>
        <pc:spChg chg="mod ord">
          <ac:chgData name="Yigang Zhang" userId="d43587eb-9dec-4251-9bf3-5e8860f591c8" providerId="ADAL" clId="{ADC7600F-F312-4014-A7FE-4983C7C959DB}" dt="2020-12-01T01:08:01.392" v="3573" actId="1076"/>
          <ac:spMkLst>
            <pc:docMk/>
            <pc:sldMk cId="2263042927" sldId="267"/>
            <ac:spMk id="15" creationId="{95461D7A-E4F8-48EA-B4DD-EDF56BFE981B}"/>
          </ac:spMkLst>
        </pc:spChg>
        <pc:spChg chg="add mod">
          <ac:chgData name="Yigang Zhang" userId="d43587eb-9dec-4251-9bf3-5e8860f591c8" providerId="ADAL" clId="{ADC7600F-F312-4014-A7FE-4983C7C959DB}" dt="2020-12-01T01:12:44.953" v="3761" actId="1076"/>
          <ac:spMkLst>
            <pc:docMk/>
            <pc:sldMk cId="2263042927" sldId="267"/>
            <ac:spMk id="16" creationId="{4337E569-762D-4B4F-93D6-7081A2E6E28C}"/>
          </ac:spMkLst>
        </pc:spChg>
        <pc:spChg chg="del mod">
          <ac:chgData name="Yigang Zhang" userId="d43587eb-9dec-4251-9bf3-5e8860f591c8" providerId="ADAL" clId="{ADC7600F-F312-4014-A7FE-4983C7C959DB}" dt="2020-11-30T18:36:16.683" v="420" actId="478"/>
          <ac:spMkLst>
            <pc:docMk/>
            <pc:sldMk cId="2263042927" sldId="267"/>
            <ac:spMk id="18" creationId="{C8B4D7A1-C4FD-4EE4-924D-4321D2B5FA6F}"/>
          </ac:spMkLst>
        </pc:spChg>
        <pc:spChg chg="add del">
          <ac:chgData name="Yigang Zhang" userId="d43587eb-9dec-4251-9bf3-5e8860f591c8" providerId="ADAL" clId="{ADC7600F-F312-4014-A7FE-4983C7C959DB}" dt="2020-11-30T18:47:14.414" v="592" actId="26606"/>
          <ac:spMkLst>
            <pc:docMk/>
            <pc:sldMk cId="2263042927" sldId="267"/>
            <ac:spMk id="20" creationId="{0AB6E427-3F73-4C06-A5D5-AE52C3883B50}"/>
          </ac:spMkLst>
        </pc:spChg>
        <pc:spChg chg="add del">
          <ac:chgData name="Yigang Zhang" userId="d43587eb-9dec-4251-9bf3-5e8860f591c8" providerId="ADAL" clId="{ADC7600F-F312-4014-A7FE-4983C7C959DB}" dt="2020-11-30T18:47:14.414" v="592" actId="26606"/>
          <ac:spMkLst>
            <pc:docMk/>
            <pc:sldMk cId="2263042927" sldId="267"/>
            <ac:spMk id="22" creationId="{D8C9BDAA-0390-4B39-9B5C-BC95E5120DA4}"/>
          </ac:spMkLst>
        </pc:spChg>
        <pc:spChg chg="add del">
          <ac:chgData name="Yigang Zhang" userId="d43587eb-9dec-4251-9bf3-5e8860f591c8" providerId="ADAL" clId="{ADC7600F-F312-4014-A7FE-4983C7C959DB}" dt="2020-11-30T02:25:25.888" v="39"/>
          <ac:spMkLst>
            <pc:docMk/>
            <pc:sldMk cId="2263042927" sldId="267"/>
            <ac:spMk id="23" creationId="{2B566528-1B12-4246-9431-5C2D7D081168}"/>
          </ac:spMkLst>
        </pc:spChg>
        <pc:spChg chg="add del">
          <ac:chgData name="Yigang Zhang" userId="d43587eb-9dec-4251-9bf3-5e8860f591c8" providerId="ADAL" clId="{ADC7600F-F312-4014-A7FE-4983C7C959DB}" dt="2020-11-30T18:47:14.414" v="592" actId="26606"/>
          <ac:spMkLst>
            <pc:docMk/>
            <pc:sldMk cId="2263042927" sldId="267"/>
            <ac:spMk id="24" creationId="{F9DB1FE5-9D46-433B-99D1-2F1B8DC79855}"/>
          </ac:spMkLst>
        </pc:spChg>
        <pc:spChg chg="add">
          <ac:chgData name="Yigang Zhang" userId="d43587eb-9dec-4251-9bf3-5e8860f591c8" providerId="ADAL" clId="{ADC7600F-F312-4014-A7FE-4983C7C959DB}" dt="2020-11-30T18:47:14.414" v="592" actId="26606"/>
          <ac:spMkLst>
            <pc:docMk/>
            <pc:sldMk cId="2263042927" sldId="267"/>
            <ac:spMk id="26" creationId="{F64BBAA4-C62B-4146-B49F-FE4CC4655EE0}"/>
          </ac:spMkLst>
        </pc:spChg>
        <pc:spChg chg="add">
          <ac:chgData name="Yigang Zhang" userId="d43587eb-9dec-4251-9bf3-5e8860f591c8" providerId="ADAL" clId="{ADC7600F-F312-4014-A7FE-4983C7C959DB}" dt="2020-11-30T18:47:14.414" v="592" actId="26606"/>
          <ac:spMkLst>
            <pc:docMk/>
            <pc:sldMk cId="2263042927" sldId="267"/>
            <ac:spMk id="31" creationId="{77C34054-98F8-4229-885E-04C525969C5E}"/>
          </ac:spMkLst>
        </pc:spChg>
        <pc:spChg chg="add">
          <ac:chgData name="Yigang Zhang" userId="d43587eb-9dec-4251-9bf3-5e8860f591c8" providerId="ADAL" clId="{ADC7600F-F312-4014-A7FE-4983C7C959DB}" dt="2020-11-30T18:47:14.414" v="592" actId="26606"/>
          <ac:spMkLst>
            <pc:docMk/>
            <pc:sldMk cId="2263042927" sldId="267"/>
            <ac:spMk id="33" creationId="{22AAB964-B835-4B93-A1F3-4A30D1F38589}"/>
          </ac:spMkLst>
        </pc:spChg>
        <pc:grpChg chg="add mod ord">
          <ac:chgData name="Yigang Zhang" userId="d43587eb-9dec-4251-9bf3-5e8860f591c8" providerId="ADAL" clId="{ADC7600F-F312-4014-A7FE-4983C7C959DB}" dt="2020-12-01T01:12:35.260" v="3759"/>
          <ac:grpSpMkLst>
            <pc:docMk/>
            <pc:sldMk cId="2263042927" sldId="267"/>
            <ac:grpSpMk id="3" creationId="{ECF1548C-602D-4842-AB8D-220F5F7E168D}"/>
          </ac:grpSpMkLst>
        </pc:grpChg>
        <pc:grpChg chg="add del">
          <ac:chgData name="Yigang Zhang" userId="d43587eb-9dec-4251-9bf3-5e8860f591c8" providerId="ADAL" clId="{ADC7600F-F312-4014-A7FE-4983C7C959DB}" dt="2020-11-30T02:25:25.888" v="39"/>
          <ac:grpSpMkLst>
            <pc:docMk/>
            <pc:sldMk cId="2263042927" sldId="267"/>
            <ac:grpSpMk id="25" creationId="{828A5161-06F1-46CF-8AD7-844680A59E13}"/>
          </ac:grpSpMkLst>
        </pc:grpChg>
        <pc:grpChg chg="add del">
          <ac:chgData name="Yigang Zhang" userId="d43587eb-9dec-4251-9bf3-5e8860f591c8" providerId="ADAL" clId="{ADC7600F-F312-4014-A7FE-4983C7C959DB}" dt="2020-11-30T02:25:25.888" v="39"/>
          <ac:grpSpMkLst>
            <pc:docMk/>
            <pc:sldMk cId="2263042927" sldId="267"/>
            <ac:grpSpMk id="29" creationId="{5995D10D-E9C9-47DB-AE7E-801FEF38F5C9}"/>
          </ac:grpSpMkLst>
        </pc:grpChg>
        <pc:picChg chg="del">
          <ac:chgData name="Yigang Zhang" userId="d43587eb-9dec-4251-9bf3-5e8860f591c8" providerId="ADAL" clId="{ADC7600F-F312-4014-A7FE-4983C7C959DB}" dt="2020-12-01T01:12:35.260" v="3759"/>
          <ac:picMkLst>
            <pc:docMk/>
            <pc:sldMk cId="2263042927" sldId="267"/>
            <ac:picMk id="7" creationId="{8D134C78-75D4-47D2-8245-9481956E225F}"/>
          </ac:picMkLst>
        </pc:picChg>
        <pc:picChg chg="mod">
          <ac:chgData name="Yigang Zhang" userId="d43587eb-9dec-4251-9bf3-5e8860f591c8" providerId="ADAL" clId="{ADC7600F-F312-4014-A7FE-4983C7C959DB}" dt="2020-11-30T18:48:08.545" v="622" actId="553"/>
          <ac:picMkLst>
            <pc:docMk/>
            <pc:sldMk cId="2263042927" sldId="267"/>
            <ac:picMk id="13" creationId="{C87B9DF3-64AA-4744-93F1-665AD17D8392}"/>
          </ac:picMkLst>
        </pc:picChg>
        <pc:picChg chg="add mod">
          <ac:chgData name="Yigang Zhang" userId="d43587eb-9dec-4251-9bf3-5e8860f591c8" providerId="ADAL" clId="{ADC7600F-F312-4014-A7FE-4983C7C959DB}" dt="2020-12-01T01:13:13.285" v="3775" actId="1036"/>
          <ac:picMkLst>
            <pc:docMk/>
            <pc:sldMk cId="2263042927" sldId="267"/>
            <ac:picMk id="14" creationId="{CBF7A495-6B5C-455B-9E83-316419530C84}"/>
          </ac:picMkLst>
        </pc:picChg>
      </pc:sldChg>
      <pc:sldChg chg="addSp delSp modSp mod setBg delDesignElem modNotesTx">
        <pc:chgData name="Yigang Zhang" userId="d43587eb-9dec-4251-9bf3-5e8860f591c8" providerId="ADAL" clId="{ADC7600F-F312-4014-A7FE-4983C7C959DB}" dt="2020-12-01T03:48:17.422" v="5473" actId="6549"/>
        <pc:sldMkLst>
          <pc:docMk/>
          <pc:sldMk cId="1222371663" sldId="268"/>
        </pc:sldMkLst>
        <pc:spChg chg="mod">
          <ac:chgData name="Yigang Zhang" userId="d43587eb-9dec-4251-9bf3-5e8860f591c8" providerId="ADAL" clId="{ADC7600F-F312-4014-A7FE-4983C7C959DB}" dt="2020-11-30T18:49:40.202" v="642" actId="1037"/>
          <ac:spMkLst>
            <pc:docMk/>
            <pc:sldMk cId="1222371663" sldId="268"/>
            <ac:spMk id="2" creationId="{C50A0518-C09A-4405-BE2D-1B939DDA3B32}"/>
          </ac:spMkLst>
        </pc:spChg>
        <pc:spChg chg="mod">
          <ac:chgData name="Yigang Zhang" userId="d43587eb-9dec-4251-9bf3-5e8860f591c8" providerId="ADAL" clId="{ADC7600F-F312-4014-A7FE-4983C7C959DB}" dt="2020-11-30T18:49:40.202" v="642" actId="1037"/>
          <ac:spMkLst>
            <pc:docMk/>
            <pc:sldMk cId="1222371663" sldId="268"/>
            <ac:spMk id="8" creationId="{CA0EE61E-993D-42FA-A0F7-CBECBC76B7D0}"/>
          </ac:spMkLst>
        </pc:spChg>
        <pc:spChg chg="mod">
          <ac:chgData name="Yigang Zhang" userId="d43587eb-9dec-4251-9bf3-5e8860f591c8" providerId="ADAL" clId="{ADC7600F-F312-4014-A7FE-4983C7C959DB}" dt="2020-11-30T18:47:55.232" v="617" actId="255"/>
          <ac:spMkLst>
            <pc:docMk/>
            <pc:sldMk cId="1222371663" sldId="268"/>
            <ac:spMk id="9" creationId="{A723E2D1-65F9-424D-9567-4EED454E8C9B}"/>
          </ac:spMkLst>
        </pc:spChg>
        <pc:spChg chg="add del mod">
          <ac:chgData name="Yigang Zhang" userId="d43587eb-9dec-4251-9bf3-5e8860f591c8" providerId="ADAL" clId="{ADC7600F-F312-4014-A7FE-4983C7C959DB}" dt="2020-12-01T01:12:27.973" v="3756"/>
          <ac:spMkLst>
            <pc:docMk/>
            <pc:sldMk cId="1222371663" sldId="268"/>
            <ac:spMk id="11" creationId="{7320A099-5315-410A-834A-F101D0D822FA}"/>
          </ac:spMkLst>
        </pc:spChg>
        <pc:spChg chg="add del">
          <ac:chgData name="Yigang Zhang" userId="d43587eb-9dec-4251-9bf3-5e8860f591c8" providerId="ADAL" clId="{ADC7600F-F312-4014-A7FE-4983C7C959DB}" dt="2020-11-30T02:25:25.888" v="39"/>
          <ac:spMkLst>
            <pc:docMk/>
            <pc:sldMk cId="1222371663" sldId="268"/>
            <ac:spMk id="13" creationId="{2B566528-1B12-4246-9431-5C2D7D081168}"/>
          </ac:spMkLst>
        </pc:spChg>
        <pc:spChg chg="add mod">
          <ac:chgData name="Yigang Zhang" userId="d43587eb-9dec-4251-9bf3-5e8860f591c8" providerId="ADAL" clId="{ADC7600F-F312-4014-A7FE-4983C7C959DB}" dt="2020-12-01T01:13:05.726" v="3772" actId="1035"/>
          <ac:spMkLst>
            <pc:docMk/>
            <pc:sldMk cId="1222371663" sldId="268"/>
            <ac:spMk id="13" creationId="{4F406244-74F5-4B2F-A5DD-097A901BFD4D}"/>
          </ac:spMkLst>
        </pc:spChg>
        <pc:spChg chg="add del">
          <ac:chgData name="Yigang Zhang" userId="d43587eb-9dec-4251-9bf3-5e8860f591c8" providerId="ADAL" clId="{ADC7600F-F312-4014-A7FE-4983C7C959DB}" dt="2020-11-30T18:45:27.961" v="559" actId="26606"/>
          <ac:spMkLst>
            <pc:docMk/>
            <pc:sldMk cId="1222371663" sldId="268"/>
            <ac:spMk id="15" creationId="{0AB6E427-3F73-4C06-A5D5-AE52C3883B50}"/>
          </ac:spMkLst>
        </pc:spChg>
        <pc:spChg chg="add del">
          <ac:chgData name="Yigang Zhang" userId="d43587eb-9dec-4251-9bf3-5e8860f591c8" providerId="ADAL" clId="{ADC7600F-F312-4014-A7FE-4983C7C959DB}" dt="2020-11-30T02:22:51.436" v="4" actId="26606"/>
          <ac:spMkLst>
            <pc:docMk/>
            <pc:sldMk cId="1222371663" sldId="268"/>
            <ac:spMk id="16" creationId="{0E3596DD-156A-473E-9BB3-C6A29F7574E9}"/>
          </ac:spMkLst>
        </pc:spChg>
        <pc:spChg chg="add del">
          <ac:chgData name="Yigang Zhang" userId="d43587eb-9dec-4251-9bf3-5e8860f591c8" providerId="ADAL" clId="{ADC7600F-F312-4014-A7FE-4983C7C959DB}" dt="2020-11-30T18:45:27.961" v="559" actId="26606"/>
          <ac:spMkLst>
            <pc:docMk/>
            <pc:sldMk cId="1222371663" sldId="268"/>
            <ac:spMk id="17" creationId="{D8C9BDAA-0390-4B39-9B5C-BC95E5120DA4}"/>
          </ac:spMkLst>
        </pc:spChg>
        <pc:spChg chg="add del">
          <ac:chgData name="Yigang Zhang" userId="d43587eb-9dec-4251-9bf3-5e8860f591c8" providerId="ADAL" clId="{ADC7600F-F312-4014-A7FE-4983C7C959DB}" dt="2020-11-30T02:22:51.436" v="4" actId="26606"/>
          <ac:spMkLst>
            <pc:docMk/>
            <pc:sldMk cId="1222371663" sldId="268"/>
            <ac:spMk id="18" creationId="{2C46C4D6-C474-4E92-B52E-944C1118F7B6}"/>
          </ac:spMkLst>
        </pc:spChg>
        <pc:spChg chg="add del">
          <ac:chgData name="Yigang Zhang" userId="d43587eb-9dec-4251-9bf3-5e8860f591c8" providerId="ADAL" clId="{ADC7600F-F312-4014-A7FE-4983C7C959DB}" dt="2020-11-30T18:45:27.961" v="559" actId="26606"/>
          <ac:spMkLst>
            <pc:docMk/>
            <pc:sldMk cId="1222371663" sldId="268"/>
            <ac:spMk id="20" creationId="{F9DB1FE5-9D46-433B-99D1-2F1B8DC79855}"/>
          </ac:spMkLst>
        </pc:spChg>
        <pc:spChg chg="add del">
          <ac:chgData name="Yigang Zhang" userId="d43587eb-9dec-4251-9bf3-5e8860f591c8" providerId="ADAL" clId="{ADC7600F-F312-4014-A7FE-4983C7C959DB}" dt="2020-11-30T18:45:35.264" v="561" actId="26606"/>
          <ac:spMkLst>
            <pc:docMk/>
            <pc:sldMk cId="1222371663" sldId="268"/>
            <ac:spMk id="23" creationId="{F64BBAA4-C62B-4146-B49F-FE4CC4655EE0}"/>
          </ac:spMkLst>
        </pc:spChg>
        <pc:spChg chg="add del">
          <ac:chgData name="Yigang Zhang" userId="d43587eb-9dec-4251-9bf3-5e8860f591c8" providerId="ADAL" clId="{ADC7600F-F312-4014-A7FE-4983C7C959DB}" dt="2020-11-30T18:45:35.264" v="561" actId="26606"/>
          <ac:spMkLst>
            <pc:docMk/>
            <pc:sldMk cId="1222371663" sldId="268"/>
            <ac:spMk id="24" creationId="{77C34054-98F8-4229-885E-04C525969C5E}"/>
          </ac:spMkLst>
        </pc:spChg>
        <pc:spChg chg="add del">
          <ac:chgData name="Yigang Zhang" userId="d43587eb-9dec-4251-9bf3-5e8860f591c8" providerId="ADAL" clId="{ADC7600F-F312-4014-A7FE-4983C7C959DB}" dt="2020-11-30T18:45:35.264" v="561" actId="26606"/>
          <ac:spMkLst>
            <pc:docMk/>
            <pc:sldMk cId="1222371663" sldId="268"/>
            <ac:spMk id="25" creationId="{22AAB964-B835-4B93-A1F3-4A30D1F38589}"/>
          </ac:spMkLst>
        </pc:spChg>
        <pc:spChg chg="add del">
          <ac:chgData name="Yigang Zhang" userId="d43587eb-9dec-4251-9bf3-5e8860f591c8" providerId="ADAL" clId="{ADC7600F-F312-4014-A7FE-4983C7C959DB}" dt="2020-11-30T18:46:18.527" v="566" actId="26606"/>
          <ac:spMkLst>
            <pc:docMk/>
            <pc:sldMk cId="1222371663" sldId="268"/>
            <ac:spMk id="27" creationId="{0AB6E427-3F73-4C06-A5D5-AE52C3883B50}"/>
          </ac:spMkLst>
        </pc:spChg>
        <pc:spChg chg="add del">
          <ac:chgData name="Yigang Zhang" userId="d43587eb-9dec-4251-9bf3-5e8860f591c8" providerId="ADAL" clId="{ADC7600F-F312-4014-A7FE-4983C7C959DB}" dt="2020-11-30T18:46:18.527" v="566" actId="26606"/>
          <ac:spMkLst>
            <pc:docMk/>
            <pc:sldMk cId="1222371663" sldId="268"/>
            <ac:spMk id="28" creationId="{D8C9BDAA-0390-4B39-9B5C-BC95E5120DA4}"/>
          </ac:spMkLst>
        </pc:spChg>
        <pc:spChg chg="add del">
          <ac:chgData name="Yigang Zhang" userId="d43587eb-9dec-4251-9bf3-5e8860f591c8" providerId="ADAL" clId="{ADC7600F-F312-4014-A7FE-4983C7C959DB}" dt="2020-11-30T18:46:18.527" v="566" actId="26606"/>
          <ac:spMkLst>
            <pc:docMk/>
            <pc:sldMk cId="1222371663" sldId="268"/>
            <ac:spMk id="29" creationId="{F9DB1FE5-9D46-433B-99D1-2F1B8DC79855}"/>
          </ac:spMkLst>
        </pc:spChg>
        <pc:spChg chg="add">
          <ac:chgData name="Yigang Zhang" userId="d43587eb-9dec-4251-9bf3-5e8860f591c8" providerId="ADAL" clId="{ADC7600F-F312-4014-A7FE-4983C7C959DB}" dt="2020-11-30T18:46:18.527" v="566" actId="26606"/>
          <ac:spMkLst>
            <pc:docMk/>
            <pc:sldMk cId="1222371663" sldId="268"/>
            <ac:spMk id="34" creationId="{F64BBAA4-C62B-4146-B49F-FE4CC4655EE0}"/>
          </ac:spMkLst>
        </pc:spChg>
        <pc:spChg chg="add">
          <ac:chgData name="Yigang Zhang" userId="d43587eb-9dec-4251-9bf3-5e8860f591c8" providerId="ADAL" clId="{ADC7600F-F312-4014-A7FE-4983C7C959DB}" dt="2020-11-30T18:46:18.527" v="566" actId="26606"/>
          <ac:spMkLst>
            <pc:docMk/>
            <pc:sldMk cId="1222371663" sldId="268"/>
            <ac:spMk id="36" creationId="{77C34054-98F8-4229-885E-04C525969C5E}"/>
          </ac:spMkLst>
        </pc:spChg>
        <pc:spChg chg="add">
          <ac:chgData name="Yigang Zhang" userId="d43587eb-9dec-4251-9bf3-5e8860f591c8" providerId="ADAL" clId="{ADC7600F-F312-4014-A7FE-4983C7C959DB}" dt="2020-11-30T18:46:18.527" v="566" actId="26606"/>
          <ac:spMkLst>
            <pc:docMk/>
            <pc:sldMk cId="1222371663" sldId="268"/>
            <ac:spMk id="38" creationId="{22AAB964-B835-4B93-A1F3-4A30D1F38589}"/>
          </ac:spMkLst>
        </pc:spChg>
        <pc:grpChg chg="add mod ord">
          <ac:chgData name="Yigang Zhang" userId="d43587eb-9dec-4251-9bf3-5e8860f591c8" providerId="ADAL" clId="{ADC7600F-F312-4014-A7FE-4983C7C959DB}" dt="2020-12-01T01:12:27.973" v="3756"/>
          <ac:grpSpMkLst>
            <pc:docMk/>
            <pc:sldMk cId="1222371663" sldId="268"/>
            <ac:grpSpMk id="6" creationId="{2225BE30-1BA1-487E-8D11-7E742C2C9B97}"/>
          </ac:grpSpMkLst>
        </pc:grpChg>
        <pc:grpChg chg="add del">
          <ac:chgData name="Yigang Zhang" userId="d43587eb-9dec-4251-9bf3-5e8860f591c8" providerId="ADAL" clId="{ADC7600F-F312-4014-A7FE-4983C7C959DB}" dt="2020-11-30T02:25:25.888" v="39"/>
          <ac:grpSpMkLst>
            <pc:docMk/>
            <pc:sldMk cId="1222371663" sldId="268"/>
            <ac:grpSpMk id="14" creationId="{828A5161-06F1-46CF-8AD7-844680A59E13}"/>
          </ac:grpSpMkLst>
        </pc:grpChg>
        <pc:grpChg chg="add del">
          <ac:chgData name="Yigang Zhang" userId="d43587eb-9dec-4251-9bf3-5e8860f591c8" providerId="ADAL" clId="{ADC7600F-F312-4014-A7FE-4983C7C959DB}" dt="2020-11-30T02:25:25.888" v="39"/>
          <ac:grpSpMkLst>
            <pc:docMk/>
            <pc:sldMk cId="1222371663" sldId="268"/>
            <ac:grpSpMk id="22" creationId="{5995D10D-E9C9-47DB-AE7E-801FEF38F5C9}"/>
          </ac:grpSpMkLst>
        </pc:grpChg>
        <pc:picChg chg="add del mod">
          <ac:chgData name="Yigang Zhang" userId="d43587eb-9dec-4251-9bf3-5e8860f591c8" providerId="ADAL" clId="{ADC7600F-F312-4014-A7FE-4983C7C959DB}" dt="2020-12-01T01:12:27.973" v="3756"/>
          <ac:picMkLst>
            <pc:docMk/>
            <pc:sldMk cId="1222371663" sldId="268"/>
            <ac:picMk id="5" creationId="{B276B963-E3D2-47B3-9228-C51C5109B77E}"/>
          </ac:picMkLst>
        </pc:picChg>
        <pc:picChg chg="add mod">
          <ac:chgData name="Yigang Zhang" userId="d43587eb-9dec-4251-9bf3-5e8860f591c8" providerId="ADAL" clId="{ADC7600F-F312-4014-A7FE-4983C7C959DB}" dt="2020-12-01T01:13:25.107" v="3776" actId="14100"/>
          <ac:picMkLst>
            <pc:docMk/>
            <pc:sldMk cId="1222371663" sldId="268"/>
            <ac:picMk id="12" creationId="{3638FF85-2E2B-4A4E-B420-634470ED4CDE}"/>
          </ac:picMkLst>
        </pc:picChg>
      </pc:sldChg>
      <pc:sldChg chg="modSp modNotesTx">
        <pc:chgData name="Yigang Zhang" userId="d43587eb-9dec-4251-9bf3-5e8860f591c8" providerId="ADAL" clId="{ADC7600F-F312-4014-A7FE-4983C7C959DB}" dt="2020-12-01T03:48:23.097" v="5475" actId="6549"/>
        <pc:sldMkLst>
          <pc:docMk/>
          <pc:sldMk cId="159182591" sldId="269"/>
        </pc:sldMkLst>
        <pc:spChg chg="mod">
          <ac:chgData name="Yigang Zhang" userId="d43587eb-9dec-4251-9bf3-5e8860f591c8" providerId="ADAL" clId="{ADC7600F-F312-4014-A7FE-4983C7C959DB}" dt="2020-12-01T02:08:38.172" v="4941" actId="14100"/>
          <ac:spMkLst>
            <pc:docMk/>
            <pc:sldMk cId="159182591" sldId="269"/>
            <ac:spMk id="2" creationId="{4F2F1E68-42CB-4096-9076-43AF00B2496E}"/>
          </ac:spMkLst>
        </pc:spChg>
        <pc:spChg chg="mod">
          <ac:chgData name="Yigang Zhang" userId="d43587eb-9dec-4251-9bf3-5e8860f591c8" providerId="ADAL" clId="{ADC7600F-F312-4014-A7FE-4983C7C959DB}" dt="2020-12-01T01:44:46.234" v="4106" actId="13926"/>
          <ac:spMkLst>
            <pc:docMk/>
            <pc:sldMk cId="159182591" sldId="269"/>
            <ac:spMk id="5" creationId="{83D4ED6C-B5B2-4047-8542-05057FCCBE32}"/>
          </ac:spMkLst>
        </pc:spChg>
        <pc:spChg chg="mod">
          <ac:chgData name="Yigang Zhang" userId="d43587eb-9dec-4251-9bf3-5e8860f591c8" providerId="ADAL" clId="{ADC7600F-F312-4014-A7FE-4983C7C959DB}" dt="2020-12-01T01:44:41.709" v="4104" actId="13926"/>
          <ac:spMkLst>
            <pc:docMk/>
            <pc:sldMk cId="159182591" sldId="269"/>
            <ac:spMk id="12" creationId="{8D91B97F-E5A3-4867-A64B-8B062B7C7AD7}"/>
          </ac:spMkLst>
        </pc:spChg>
        <pc:spChg chg="mod">
          <ac:chgData name="Yigang Zhang" userId="d43587eb-9dec-4251-9bf3-5e8860f591c8" providerId="ADAL" clId="{ADC7600F-F312-4014-A7FE-4983C7C959DB}" dt="2020-12-01T01:44:21.516" v="4103" actId="13926"/>
          <ac:spMkLst>
            <pc:docMk/>
            <pc:sldMk cId="159182591" sldId="269"/>
            <ac:spMk id="16" creationId="{DA5B0487-228D-4558-9CDF-919415D91C0B}"/>
          </ac:spMkLst>
        </pc:spChg>
        <pc:spChg chg="mod">
          <ac:chgData name="Yigang Zhang" userId="d43587eb-9dec-4251-9bf3-5e8860f591c8" providerId="ADAL" clId="{ADC7600F-F312-4014-A7FE-4983C7C959DB}" dt="2020-12-01T01:44:13.127" v="4102" actId="13926"/>
          <ac:spMkLst>
            <pc:docMk/>
            <pc:sldMk cId="159182591" sldId="269"/>
            <ac:spMk id="18" creationId="{36B66CC0-6FB7-4BAA-9813-CA9F33A149D2}"/>
          </ac:spMkLst>
        </pc:spChg>
        <pc:spChg chg="mod">
          <ac:chgData name="Yigang Zhang" userId="d43587eb-9dec-4251-9bf3-5e8860f591c8" providerId="ADAL" clId="{ADC7600F-F312-4014-A7FE-4983C7C959DB}" dt="2020-12-01T01:43:46.916" v="4099" actId="1076"/>
          <ac:spMkLst>
            <pc:docMk/>
            <pc:sldMk cId="159182591" sldId="269"/>
            <ac:spMk id="20" creationId="{A98C98EC-7251-4D09-A7F4-448D11E08E23}"/>
          </ac:spMkLst>
        </pc:spChg>
        <pc:spChg chg="mod">
          <ac:chgData name="Yigang Zhang" userId="d43587eb-9dec-4251-9bf3-5e8860f591c8" providerId="ADAL" clId="{ADC7600F-F312-4014-A7FE-4983C7C959DB}" dt="2020-12-01T01:44:43.890" v="4105" actId="13926"/>
          <ac:spMkLst>
            <pc:docMk/>
            <pc:sldMk cId="159182591" sldId="269"/>
            <ac:spMk id="74" creationId="{A6AB67FF-19F1-489E-B021-A69DCD2F838A}"/>
          </ac:spMkLst>
        </pc:spChg>
        <pc:spChg chg="mod">
          <ac:chgData name="Yigang Zhang" userId="d43587eb-9dec-4251-9bf3-5e8860f591c8" providerId="ADAL" clId="{ADC7600F-F312-4014-A7FE-4983C7C959DB}" dt="2020-12-01T01:44:05.485" v="4100" actId="13926"/>
          <ac:spMkLst>
            <pc:docMk/>
            <pc:sldMk cId="159182591" sldId="269"/>
            <ac:spMk id="75" creationId="{C5CF4B81-7415-46EF-AB62-6C114955B8A2}"/>
          </ac:spMkLst>
        </pc:spChg>
        <pc:grpChg chg="mod">
          <ac:chgData name="Yigang Zhang" userId="d43587eb-9dec-4251-9bf3-5e8860f591c8" providerId="ADAL" clId="{ADC7600F-F312-4014-A7FE-4983C7C959DB}" dt="2020-11-30T18:32:58.942" v="376" actId="1076"/>
          <ac:grpSpMkLst>
            <pc:docMk/>
            <pc:sldMk cId="159182591" sldId="269"/>
            <ac:grpSpMk id="11" creationId="{6D91555F-2622-4191-8526-E92D29090166}"/>
          </ac:grpSpMkLst>
        </pc:grpChg>
        <pc:grpChg chg="mod">
          <ac:chgData name="Yigang Zhang" userId="d43587eb-9dec-4251-9bf3-5e8860f591c8" providerId="ADAL" clId="{ADC7600F-F312-4014-A7FE-4983C7C959DB}" dt="2020-11-30T18:32:58.942" v="376" actId="1076"/>
          <ac:grpSpMkLst>
            <pc:docMk/>
            <pc:sldMk cId="159182591" sldId="269"/>
            <ac:grpSpMk id="22" creationId="{40197DB9-FEE8-4E62-B04E-5D78A8177DC9}"/>
          </ac:grpSpMkLst>
        </pc:grpChg>
        <pc:grpChg chg="mod">
          <ac:chgData name="Yigang Zhang" userId="d43587eb-9dec-4251-9bf3-5e8860f591c8" providerId="ADAL" clId="{ADC7600F-F312-4014-A7FE-4983C7C959DB}" dt="2020-11-30T18:32:58.942" v="376" actId="1076"/>
          <ac:grpSpMkLst>
            <pc:docMk/>
            <pc:sldMk cId="159182591" sldId="269"/>
            <ac:grpSpMk id="23" creationId="{B1BBD471-CDF4-4130-B196-D11BD97F0EF7}"/>
          </ac:grpSpMkLst>
        </pc:grpChg>
        <pc:grpChg chg="mod">
          <ac:chgData name="Yigang Zhang" userId="d43587eb-9dec-4251-9bf3-5e8860f591c8" providerId="ADAL" clId="{ADC7600F-F312-4014-A7FE-4983C7C959DB}" dt="2020-11-30T18:32:58.942" v="376" actId="1076"/>
          <ac:grpSpMkLst>
            <pc:docMk/>
            <pc:sldMk cId="159182591" sldId="269"/>
            <ac:grpSpMk id="49" creationId="{8931A117-CB2D-4B11-B8B7-6A1AF479D252}"/>
          </ac:grpSpMkLst>
        </pc:grpChg>
        <pc:grpChg chg="mod">
          <ac:chgData name="Yigang Zhang" userId="d43587eb-9dec-4251-9bf3-5e8860f591c8" providerId="ADAL" clId="{ADC7600F-F312-4014-A7FE-4983C7C959DB}" dt="2020-11-30T18:32:58.942" v="376" actId="1076"/>
          <ac:grpSpMkLst>
            <pc:docMk/>
            <pc:sldMk cId="159182591" sldId="269"/>
            <ac:grpSpMk id="57" creationId="{8E52AA0A-5C72-4C74-973A-BC7B54D259FB}"/>
          </ac:grpSpMkLst>
        </pc:grpChg>
        <pc:grpChg chg="mod">
          <ac:chgData name="Yigang Zhang" userId="d43587eb-9dec-4251-9bf3-5e8860f591c8" providerId="ADAL" clId="{ADC7600F-F312-4014-A7FE-4983C7C959DB}" dt="2020-11-30T18:32:58.942" v="376" actId="1076"/>
          <ac:grpSpMkLst>
            <pc:docMk/>
            <pc:sldMk cId="159182591" sldId="269"/>
            <ac:grpSpMk id="58" creationId="{48100672-CAF4-43E4-B0A7-DBB81D6C7B8A}"/>
          </ac:grpSpMkLst>
        </pc:grpChg>
        <pc:grpChg chg="mod">
          <ac:chgData name="Yigang Zhang" userId="d43587eb-9dec-4251-9bf3-5e8860f591c8" providerId="ADAL" clId="{ADC7600F-F312-4014-A7FE-4983C7C959DB}" dt="2020-11-30T18:32:58.942" v="376" actId="1076"/>
          <ac:grpSpMkLst>
            <pc:docMk/>
            <pc:sldMk cId="159182591" sldId="269"/>
            <ac:grpSpMk id="59" creationId="{B665A8B8-8F0C-4E64-82E6-26CC60050130}"/>
          </ac:grpSpMkLst>
        </pc:grpChg>
        <pc:grpChg chg="mod">
          <ac:chgData name="Yigang Zhang" userId="d43587eb-9dec-4251-9bf3-5e8860f591c8" providerId="ADAL" clId="{ADC7600F-F312-4014-A7FE-4983C7C959DB}" dt="2020-11-30T18:32:58.942" v="376" actId="1076"/>
          <ac:grpSpMkLst>
            <pc:docMk/>
            <pc:sldMk cId="159182591" sldId="269"/>
            <ac:grpSpMk id="60" creationId="{1059DFAD-DBE9-47F8-82FF-39CEF600FBF0}"/>
          </ac:grpSpMkLst>
        </pc:grpChg>
        <pc:grpChg chg="mod">
          <ac:chgData name="Yigang Zhang" userId="d43587eb-9dec-4251-9bf3-5e8860f591c8" providerId="ADAL" clId="{ADC7600F-F312-4014-A7FE-4983C7C959DB}" dt="2020-11-30T18:32:58.942" v="376" actId="1076"/>
          <ac:grpSpMkLst>
            <pc:docMk/>
            <pc:sldMk cId="159182591" sldId="269"/>
            <ac:grpSpMk id="61" creationId="{B828D467-64AB-4441-85DB-6A74DB26F21A}"/>
          </ac:grpSpMkLst>
        </pc:grpChg>
        <pc:grpChg chg="mod">
          <ac:chgData name="Yigang Zhang" userId="d43587eb-9dec-4251-9bf3-5e8860f591c8" providerId="ADAL" clId="{ADC7600F-F312-4014-A7FE-4983C7C959DB}" dt="2020-11-30T18:32:58.942" v="376" actId="1076"/>
          <ac:grpSpMkLst>
            <pc:docMk/>
            <pc:sldMk cId="159182591" sldId="269"/>
            <ac:grpSpMk id="86" creationId="{75CD06F7-985E-4D93-836A-C9A148D060B0}"/>
          </ac:grpSpMkLst>
        </pc:grpChg>
        <pc:cxnChg chg="mod">
          <ac:chgData name="Yigang Zhang" userId="d43587eb-9dec-4251-9bf3-5e8860f591c8" providerId="ADAL" clId="{ADC7600F-F312-4014-A7FE-4983C7C959DB}" dt="2020-12-01T01:43:46.916" v="4099" actId="1076"/>
          <ac:cxnSpMkLst>
            <pc:docMk/>
            <pc:sldMk cId="159182591" sldId="269"/>
            <ac:cxnSpMk id="78" creationId="{45FB3580-4129-4CCC-A450-756D870BE732}"/>
          </ac:cxnSpMkLst>
        </pc:cxnChg>
      </pc:sldChg>
      <pc:sldChg chg="addSp delSp modSp mod setBg delDesignElem modNotesTx">
        <pc:chgData name="Yigang Zhang" userId="d43587eb-9dec-4251-9bf3-5e8860f591c8" providerId="ADAL" clId="{ADC7600F-F312-4014-A7FE-4983C7C959DB}" dt="2020-12-01T03:48:00.777" v="5467" actId="6549"/>
        <pc:sldMkLst>
          <pc:docMk/>
          <pc:sldMk cId="2686163284" sldId="270"/>
        </pc:sldMkLst>
        <pc:spChg chg="mod">
          <ac:chgData name="Yigang Zhang" userId="d43587eb-9dec-4251-9bf3-5e8860f591c8" providerId="ADAL" clId="{ADC7600F-F312-4014-A7FE-4983C7C959DB}" dt="2020-11-30T18:41:19.697" v="491" actId="26606"/>
          <ac:spMkLst>
            <pc:docMk/>
            <pc:sldMk cId="2686163284" sldId="270"/>
            <ac:spMk id="2" creationId="{C2179D91-56EC-4F76-9D50-31D346A514DC}"/>
          </ac:spMkLst>
        </pc:spChg>
        <pc:spChg chg="del">
          <ac:chgData name="Yigang Zhang" userId="d43587eb-9dec-4251-9bf3-5e8860f591c8" providerId="ADAL" clId="{ADC7600F-F312-4014-A7FE-4983C7C959DB}" dt="2020-11-30T02:22:16.831" v="2"/>
          <ac:spMkLst>
            <pc:docMk/>
            <pc:sldMk cId="2686163284" sldId="270"/>
            <ac:spMk id="9" creationId="{DE7FFD28-545C-4C88-A2E7-152FB234C92C}"/>
          </ac:spMkLst>
        </pc:spChg>
        <pc:graphicFrameChg chg="mod modGraphic">
          <ac:chgData name="Yigang Zhang" userId="d43587eb-9dec-4251-9bf3-5e8860f591c8" providerId="ADAL" clId="{ADC7600F-F312-4014-A7FE-4983C7C959DB}" dt="2020-12-01T01:25:00.044" v="3967" actId="20577"/>
          <ac:graphicFrameMkLst>
            <pc:docMk/>
            <pc:sldMk cId="2686163284" sldId="270"/>
            <ac:graphicFrameMk id="5" creationId="{C410F8D3-603A-4FA9-A7A0-CA0A746E8C80}"/>
          </ac:graphicFrameMkLst>
        </pc:graphicFrameChg>
        <pc:picChg chg="add mod">
          <ac:chgData name="Yigang Zhang" userId="d43587eb-9dec-4251-9bf3-5e8860f591c8" providerId="ADAL" clId="{ADC7600F-F312-4014-A7FE-4983C7C959DB}" dt="2020-11-30T19:54:15.480" v="1165" actId="1076"/>
          <ac:picMkLst>
            <pc:docMk/>
            <pc:sldMk cId="2686163284" sldId="270"/>
            <ac:picMk id="4" creationId="{E1940F9C-4967-4ABF-ABB6-419E59FE35AE}"/>
          </ac:picMkLst>
        </pc:picChg>
        <pc:picChg chg="add mod">
          <ac:chgData name="Yigang Zhang" userId="d43587eb-9dec-4251-9bf3-5e8860f591c8" providerId="ADAL" clId="{ADC7600F-F312-4014-A7FE-4983C7C959DB}" dt="2020-11-30T19:54:17.683" v="1167" actId="1076"/>
          <ac:picMkLst>
            <pc:docMk/>
            <pc:sldMk cId="2686163284" sldId="270"/>
            <ac:picMk id="6" creationId="{AC1FCFDF-E1DC-45DC-96B4-76F3BDF18CD2}"/>
          </ac:picMkLst>
        </pc:picChg>
        <pc:picChg chg="add mod">
          <ac:chgData name="Yigang Zhang" userId="d43587eb-9dec-4251-9bf3-5e8860f591c8" providerId="ADAL" clId="{ADC7600F-F312-4014-A7FE-4983C7C959DB}" dt="2020-11-30T19:55:16.876" v="1176" actId="1036"/>
          <ac:picMkLst>
            <pc:docMk/>
            <pc:sldMk cId="2686163284" sldId="270"/>
            <ac:picMk id="7" creationId="{BDE97939-12E3-48E0-BE57-E47285ED5E1F}"/>
          </ac:picMkLst>
        </pc:picChg>
        <pc:picChg chg="add mod">
          <ac:chgData name="Yigang Zhang" userId="d43587eb-9dec-4251-9bf3-5e8860f591c8" providerId="ADAL" clId="{ADC7600F-F312-4014-A7FE-4983C7C959DB}" dt="2020-12-01T01:23:30.453" v="3960" actId="1036"/>
          <ac:picMkLst>
            <pc:docMk/>
            <pc:sldMk cId="2686163284" sldId="270"/>
            <ac:picMk id="8" creationId="{9F212469-AE66-4105-AF0A-E447CB4366A5}"/>
          </ac:picMkLst>
        </pc:picChg>
      </pc:sldChg>
      <pc:sldChg chg="addSp delSp modSp delCm modCm modNotesTx">
        <pc:chgData name="Yigang Zhang" userId="d43587eb-9dec-4251-9bf3-5e8860f591c8" providerId="ADAL" clId="{ADC7600F-F312-4014-A7FE-4983C7C959DB}" dt="2020-12-01T04:03:07.564" v="5485" actId="6549"/>
        <pc:sldMkLst>
          <pc:docMk/>
          <pc:sldMk cId="2248970460" sldId="271"/>
        </pc:sldMkLst>
        <pc:spChg chg="add del mod">
          <ac:chgData name="Yigang Zhang" userId="d43587eb-9dec-4251-9bf3-5e8860f591c8" providerId="ADAL" clId="{ADC7600F-F312-4014-A7FE-4983C7C959DB}" dt="2020-12-01T01:58:43.584" v="4374" actId="478"/>
          <ac:spMkLst>
            <pc:docMk/>
            <pc:sldMk cId="2248970460" sldId="271"/>
            <ac:spMk id="2" creationId="{D1EEE8AC-47D0-48B4-A7FA-15B3DD204C57}"/>
          </ac:spMkLst>
        </pc:spChg>
        <pc:spChg chg="mod">
          <ac:chgData name="Yigang Zhang" userId="d43587eb-9dec-4251-9bf3-5e8860f591c8" providerId="ADAL" clId="{ADC7600F-F312-4014-A7FE-4983C7C959DB}" dt="2020-12-01T01:58:52.249" v="4378" actId="1076"/>
          <ac:spMkLst>
            <pc:docMk/>
            <pc:sldMk cId="2248970460" sldId="271"/>
            <ac:spMk id="3" creationId="{0563FEBE-C5F4-4BE3-9771-B610B2F7875B}"/>
          </ac:spMkLst>
        </pc:spChg>
        <pc:spChg chg="add del mod">
          <ac:chgData name="Yigang Zhang" userId="d43587eb-9dec-4251-9bf3-5e8860f591c8" providerId="ADAL" clId="{ADC7600F-F312-4014-A7FE-4983C7C959DB}" dt="2020-12-01T01:58:24.202" v="4361"/>
          <ac:spMkLst>
            <pc:docMk/>
            <pc:sldMk cId="2248970460" sldId="271"/>
            <ac:spMk id="4" creationId="{10FE7A4A-B0DA-4A56-B460-06F4C245654C}"/>
          </ac:spMkLst>
        </pc:spChg>
        <pc:spChg chg="add del mod">
          <ac:chgData name="Yigang Zhang" userId="d43587eb-9dec-4251-9bf3-5e8860f591c8" providerId="ADAL" clId="{ADC7600F-F312-4014-A7FE-4983C7C959DB}" dt="2020-11-30T18:39:25.832" v="454"/>
          <ac:spMkLst>
            <pc:docMk/>
            <pc:sldMk cId="2248970460" sldId="271"/>
            <ac:spMk id="4" creationId="{9F5D9DDD-B5BE-4923-94E3-753D9B92A44E}"/>
          </ac:spMkLst>
        </pc:spChg>
        <pc:spChg chg="add del mod">
          <ac:chgData name="Yigang Zhang" userId="d43587eb-9dec-4251-9bf3-5e8860f591c8" providerId="ADAL" clId="{ADC7600F-F312-4014-A7FE-4983C7C959DB}" dt="2020-11-30T18:39:37.962" v="456"/>
          <ac:spMkLst>
            <pc:docMk/>
            <pc:sldMk cId="2248970460" sldId="271"/>
            <ac:spMk id="6" creationId="{464AA0F1-64D3-4C30-8F20-5B75D42914CD}"/>
          </ac:spMkLst>
        </pc:spChg>
        <pc:spChg chg="add del mod">
          <ac:chgData name="Yigang Zhang" userId="d43587eb-9dec-4251-9bf3-5e8860f591c8" providerId="ADAL" clId="{ADC7600F-F312-4014-A7FE-4983C7C959DB}" dt="2020-12-01T01:58:45.335" v="4376" actId="478"/>
          <ac:spMkLst>
            <pc:docMk/>
            <pc:sldMk cId="2248970460" sldId="271"/>
            <ac:spMk id="7" creationId="{75B65B8C-041D-432E-B8AD-AE67C87969A4}"/>
          </ac:spMkLst>
        </pc:spChg>
        <pc:spChg chg="add del">
          <ac:chgData name="Yigang Zhang" userId="d43587eb-9dec-4251-9bf3-5e8860f591c8" providerId="ADAL" clId="{ADC7600F-F312-4014-A7FE-4983C7C959DB}" dt="2020-12-01T01:58:21.795" v="4357"/>
          <ac:spMkLst>
            <pc:docMk/>
            <pc:sldMk cId="2248970460" sldId="271"/>
            <ac:spMk id="10" creationId="{E4307280-2074-477F-B92D-DF08FE53C90A}"/>
          </ac:spMkLst>
        </pc:spChg>
        <pc:spChg chg="add">
          <ac:chgData name="Yigang Zhang" userId="d43587eb-9dec-4251-9bf3-5e8860f591c8" providerId="ADAL" clId="{ADC7600F-F312-4014-A7FE-4983C7C959DB}" dt="2020-12-01T01:58:43.752" v="4375"/>
          <ac:spMkLst>
            <pc:docMk/>
            <pc:sldMk cId="2248970460" sldId="271"/>
            <ac:spMk id="12" creationId="{78AC0905-B591-4583-89EA-D158231A2953}"/>
          </ac:spMkLst>
        </pc:spChg>
        <pc:graphicFrameChg chg="del">
          <ac:chgData name="Yigang Zhang" userId="d43587eb-9dec-4251-9bf3-5e8860f591c8" providerId="ADAL" clId="{ADC7600F-F312-4014-A7FE-4983C7C959DB}" dt="2020-12-01T01:49:43.920" v="4179"/>
          <ac:graphicFrameMkLst>
            <pc:docMk/>
            <pc:sldMk cId="2248970460" sldId="271"/>
            <ac:graphicFrameMk id="9" creationId="{F78A9D97-0021-4ACD-8CB8-778E9798458B}"/>
          </ac:graphicFrameMkLst>
        </pc:graphicFrameChg>
        <pc:graphicFrameChg chg="mod modGraphic">
          <ac:chgData name="Yigang Zhang" userId="d43587eb-9dec-4251-9bf3-5e8860f591c8" providerId="ADAL" clId="{ADC7600F-F312-4014-A7FE-4983C7C959DB}" dt="2020-12-01T01:55:47.910" v="4308" actId="20577"/>
          <ac:graphicFrameMkLst>
            <pc:docMk/>
            <pc:sldMk cId="2248970460" sldId="271"/>
            <ac:graphicFrameMk id="11" creationId="{ACCFCB05-FD60-4CF9-B76C-560E5107AA9D}"/>
          </ac:graphicFrameMkLst>
        </pc:graphicFrameChg>
        <pc:picChg chg="del">
          <ac:chgData name="Yigang Zhang" userId="d43587eb-9dec-4251-9bf3-5e8860f591c8" providerId="ADAL" clId="{ADC7600F-F312-4014-A7FE-4983C7C959DB}" dt="2020-12-01T01:49:43.920" v="4179"/>
          <ac:picMkLst>
            <pc:docMk/>
            <pc:sldMk cId="2248970460" sldId="271"/>
            <ac:picMk id="5" creationId="{A3817571-D68D-4915-98BD-542023FCCB9A}"/>
          </ac:picMkLst>
        </pc:picChg>
        <pc:picChg chg="mod modCrop">
          <ac:chgData name="Yigang Zhang" userId="d43587eb-9dec-4251-9bf3-5e8860f591c8" providerId="ADAL" clId="{ADC7600F-F312-4014-A7FE-4983C7C959DB}" dt="2020-12-01T01:51:25.925" v="4214" actId="1076"/>
          <ac:picMkLst>
            <pc:docMk/>
            <pc:sldMk cId="2248970460" sldId="271"/>
            <ac:picMk id="17" creationId="{621736F8-3820-4A43-9877-CF059960CE02}"/>
          </ac:picMkLst>
        </pc:picChg>
      </pc:sldChg>
      <pc:sldChg chg="addSp delSp modSp del delDesignElem modNotesTx">
        <pc:chgData name="Yigang Zhang" userId="d43587eb-9dec-4251-9bf3-5e8860f591c8" providerId="ADAL" clId="{ADC7600F-F312-4014-A7FE-4983C7C959DB}" dt="2020-12-01T03:06:27.420" v="5289" actId="2696"/>
        <pc:sldMkLst>
          <pc:docMk/>
          <pc:sldMk cId="3497534963" sldId="272"/>
        </pc:sldMkLst>
        <pc:spChg chg="mod">
          <ac:chgData name="Yigang Zhang" userId="d43587eb-9dec-4251-9bf3-5e8860f591c8" providerId="ADAL" clId="{ADC7600F-F312-4014-A7FE-4983C7C959DB}" dt="2020-11-30T19:17:43.746" v="1060" actId="6549"/>
          <ac:spMkLst>
            <pc:docMk/>
            <pc:sldMk cId="3497534963" sldId="272"/>
            <ac:spMk id="20" creationId="{2EBD0E28-9318-4E50-9DE3-9942D68315A6}"/>
          </ac:spMkLst>
        </pc:spChg>
        <pc:spChg chg="del">
          <ac:chgData name="Yigang Zhang" userId="d43587eb-9dec-4251-9bf3-5e8860f591c8" providerId="ADAL" clId="{ADC7600F-F312-4014-A7FE-4983C7C959DB}" dt="2020-11-30T02:25:25.888" v="39"/>
          <ac:spMkLst>
            <pc:docMk/>
            <pc:sldMk cId="3497534963" sldId="272"/>
            <ac:spMk id="139" creationId="{37E32B78-23DD-4E77-8B9C-7779E3BF20C2}"/>
          </ac:spMkLst>
        </pc:spChg>
        <pc:picChg chg="del mod">
          <ac:chgData name="Yigang Zhang" userId="d43587eb-9dec-4251-9bf3-5e8860f591c8" providerId="ADAL" clId="{ADC7600F-F312-4014-A7FE-4983C7C959DB}" dt="2020-11-30T18:27:58.861" v="267" actId="478"/>
          <ac:picMkLst>
            <pc:docMk/>
            <pc:sldMk cId="3497534963" sldId="272"/>
            <ac:picMk id="18" creationId="{B7485BEE-B683-4EDA-89B6-8AB512FAD2A7}"/>
          </ac:picMkLst>
        </pc:picChg>
        <pc:picChg chg="mod">
          <ac:chgData name="Yigang Zhang" userId="d43587eb-9dec-4251-9bf3-5e8860f591c8" providerId="ADAL" clId="{ADC7600F-F312-4014-A7FE-4983C7C959DB}" dt="2020-12-01T01:09:54.399" v="3670" actId="14100"/>
          <ac:picMkLst>
            <pc:docMk/>
            <pc:sldMk cId="3497534963" sldId="272"/>
            <ac:picMk id="19" creationId="{9AFDEA0A-4F90-4FBA-B3F8-08B6D4126E7C}"/>
          </ac:picMkLst>
        </pc:picChg>
        <pc:picChg chg="add del mod">
          <ac:chgData name="Yigang Zhang" userId="d43587eb-9dec-4251-9bf3-5e8860f591c8" providerId="ADAL" clId="{ADC7600F-F312-4014-A7FE-4983C7C959DB}" dt="2020-11-30T18:17:22.926" v="132" actId="478"/>
          <ac:picMkLst>
            <pc:docMk/>
            <pc:sldMk cId="3497534963" sldId="272"/>
            <ac:picMk id="1026" creationId="{C18A7527-70A8-4086-99C6-4EDF3D24A927}"/>
          </ac:picMkLst>
        </pc:picChg>
        <pc:picChg chg="add del mod">
          <ac:chgData name="Yigang Zhang" userId="d43587eb-9dec-4251-9bf3-5e8860f591c8" providerId="ADAL" clId="{ADC7600F-F312-4014-A7FE-4983C7C959DB}" dt="2020-11-30T18:17:23.425" v="133" actId="478"/>
          <ac:picMkLst>
            <pc:docMk/>
            <pc:sldMk cId="3497534963" sldId="272"/>
            <ac:picMk id="1028" creationId="{33F8CDD0-64C7-4767-A8B6-4FE1D5CE8D51}"/>
          </ac:picMkLst>
        </pc:picChg>
        <pc:picChg chg="add del mod">
          <ac:chgData name="Yigang Zhang" userId="d43587eb-9dec-4251-9bf3-5e8860f591c8" providerId="ADAL" clId="{ADC7600F-F312-4014-A7FE-4983C7C959DB}" dt="2020-11-30T18:02:23.349" v="100"/>
          <ac:picMkLst>
            <pc:docMk/>
            <pc:sldMk cId="3497534963" sldId="272"/>
            <ac:picMk id="1030" creationId="{D68BED81-662E-4143-8FE8-3CA16B5336F8}"/>
          </ac:picMkLst>
        </pc:picChg>
        <pc:picChg chg="add del mod">
          <ac:chgData name="Yigang Zhang" userId="d43587eb-9dec-4251-9bf3-5e8860f591c8" providerId="ADAL" clId="{ADC7600F-F312-4014-A7FE-4983C7C959DB}" dt="2020-11-30T19:17:28.665" v="1043" actId="478"/>
          <ac:picMkLst>
            <pc:docMk/>
            <pc:sldMk cId="3497534963" sldId="272"/>
            <ac:picMk id="1032" creationId="{0FF188FB-C78A-4859-B173-C7B492190742}"/>
          </ac:picMkLst>
        </pc:picChg>
      </pc:sldChg>
      <pc:sldChg chg="addSp delSp modSp mod setBg delDesignElem modNotesTx">
        <pc:chgData name="Yigang Zhang" userId="d43587eb-9dec-4251-9bf3-5e8860f591c8" providerId="ADAL" clId="{ADC7600F-F312-4014-A7FE-4983C7C959DB}" dt="2020-12-01T03:48:13.048" v="5471" actId="6549"/>
        <pc:sldMkLst>
          <pc:docMk/>
          <pc:sldMk cId="1419670432" sldId="273"/>
        </pc:sldMkLst>
        <pc:spChg chg="add del mod">
          <ac:chgData name="Yigang Zhang" userId="d43587eb-9dec-4251-9bf3-5e8860f591c8" providerId="ADAL" clId="{ADC7600F-F312-4014-A7FE-4983C7C959DB}" dt="2020-11-30T18:40:01.920" v="467"/>
          <ac:spMkLst>
            <pc:docMk/>
            <pc:sldMk cId="1419670432" sldId="273"/>
            <ac:spMk id="3" creationId="{A86E1B7F-BEF3-4954-BB46-79B5DA03A42E}"/>
          </ac:spMkLst>
        </pc:spChg>
        <pc:spChg chg="add mod">
          <ac:chgData name="Yigang Zhang" userId="d43587eb-9dec-4251-9bf3-5e8860f591c8" providerId="ADAL" clId="{ADC7600F-F312-4014-A7FE-4983C7C959DB}" dt="2020-11-30T18:53:56.007" v="908" actId="20577"/>
          <ac:spMkLst>
            <pc:docMk/>
            <pc:sldMk cId="1419670432" sldId="273"/>
            <ac:spMk id="4" creationId="{1ABC28CA-FC99-47A7-9237-BE260DD75BFD}"/>
          </ac:spMkLst>
        </pc:spChg>
        <pc:spChg chg="mod">
          <ac:chgData name="Yigang Zhang" userId="d43587eb-9dec-4251-9bf3-5e8860f591c8" providerId="ADAL" clId="{ADC7600F-F312-4014-A7FE-4983C7C959DB}" dt="2020-11-30T18:37:44.335" v="446" actId="255"/>
          <ac:spMkLst>
            <pc:docMk/>
            <pc:sldMk cId="1419670432" sldId="273"/>
            <ac:spMk id="7" creationId="{46705B26-1DB4-41C3-884F-3C730C6CBB93}"/>
          </ac:spMkLst>
        </pc:spChg>
        <pc:spChg chg="add del">
          <ac:chgData name="Yigang Zhang" userId="d43587eb-9dec-4251-9bf3-5e8860f591c8" providerId="ADAL" clId="{ADC7600F-F312-4014-A7FE-4983C7C959DB}" dt="2020-11-30T18:37:11.642" v="432"/>
          <ac:spMkLst>
            <pc:docMk/>
            <pc:sldMk cId="1419670432" sldId="273"/>
            <ac:spMk id="12" creationId="{F240A2FC-E2C3-458D-96B4-5DF9028D93A5}"/>
          </ac:spMkLst>
        </pc:spChg>
        <pc:spChg chg="add del">
          <ac:chgData name="Yigang Zhang" userId="d43587eb-9dec-4251-9bf3-5e8860f591c8" providerId="ADAL" clId="{ADC7600F-F312-4014-A7FE-4983C7C959DB}" dt="2020-11-30T18:37:11.642" v="432"/>
          <ac:spMkLst>
            <pc:docMk/>
            <pc:sldMk cId="1419670432" sldId="273"/>
            <ac:spMk id="14" creationId="{5F097929-F3D6-4D1F-8AFC-CF348171A9E1}"/>
          </ac:spMkLst>
        </pc:spChg>
        <pc:spChg chg="add del">
          <ac:chgData name="Yigang Zhang" userId="d43587eb-9dec-4251-9bf3-5e8860f591c8" providerId="ADAL" clId="{ADC7600F-F312-4014-A7FE-4983C7C959DB}" dt="2020-11-30T18:37:11.642" v="432"/>
          <ac:spMkLst>
            <pc:docMk/>
            <pc:sldMk cId="1419670432" sldId="273"/>
            <ac:spMk id="18" creationId="{33428ACC-71EC-4171-9527-10983BA6B41D}"/>
          </ac:spMkLst>
        </pc:spChg>
        <pc:spChg chg="add del">
          <ac:chgData name="Yigang Zhang" userId="d43587eb-9dec-4251-9bf3-5e8860f591c8" providerId="ADAL" clId="{ADC7600F-F312-4014-A7FE-4983C7C959DB}" dt="2020-11-30T18:37:11.642" v="432"/>
          <ac:spMkLst>
            <pc:docMk/>
            <pc:sldMk cId="1419670432" sldId="273"/>
            <ac:spMk id="22" creationId="{2B9BBBC4-97A3-47D2-BFFE-A68530CDB9DC}"/>
          </ac:spMkLst>
        </pc:spChg>
        <pc:spChg chg="add del">
          <ac:chgData name="Yigang Zhang" userId="d43587eb-9dec-4251-9bf3-5e8860f591c8" providerId="ADAL" clId="{ADC7600F-F312-4014-A7FE-4983C7C959DB}" dt="2020-11-30T18:37:11.642" v="432"/>
          <ac:spMkLst>
            <pc:docMk/>
            <pc:sldMk cId="1419670432" sldId="273"/>
            <ac:spMk id="24" creationId="{78967BEA-EA6A-4FF1-94E2-B010B61A36A9}"/>
          </ac:spMkLst>
        </pc:spChg>
        <pc:spChg chg="del">
          <ac:chgData name="Yigang Zhang" userId="d43587eb-9dec-4251-9bf3-5e8860f591c8" providerId="ADAL" clId="{ADC7600F-F312-4014-A7FE-4983C7C959DB}" dt="2020-11-30T02:25:25.888" v="39"/>
          <ac:spMkLst>
            <pc:docMk/>
            <pc:sldMk cId="1419670432" sldId="273"/>
            <ac:spMk id="139" creationId="{37E32B78-23DD-4E77-8B9C-7779E3BF20C2}"/>
          </ac:spMkLst>
        </pc:spChg>
        <pc:picChg chg="add del mod">
          <ac:chgData name="Yigang Zhang" userId="d43587eb-9dec-4251-9bf3-5e8860f591c8" providerId="ADAL" clId="{ADC7600F-F312-4014-A7FE-4983C7C959DB}" dt="2020-11-30T18:39:55.018" v="461" actId="478"/>
          <ac:picMkLst>
            <pc:docMk/>
            <pc:sldMk cId="1419670432" sldId="273"/>
            <ac:picMk id="2" creationId="{9BC067FF-240D-4AE3-BC27-7579BDA6CB3E}"/>
          </ac:picMkLst>
        </pc:picChg>
        <pc:picChg chg="del mod ord">
          <ac:chgData name="Yigang Zhang" userId="d43587eb-9dec-4251-9bf3-5e8860f591c8" providerId="ADAL" clId="{ADC7600F-F312-4014-A7FE-4983C7C959DB}" dt="2020-11-30T18:40:01.004" v="465"/>
          <ac:picMkLst>
            <pc:docMk/>
            <pc:sldMk cId="1419670432" sldId="273"/>
            <ac:picMk id="6" creationId="{AB5EA4D7-CA4A-465C-A651-FCF9D2D9476B}"/>
          </ac:picMkLst>
        </pc:picChg>
        <pc:picChg chg="add mod">
          <ac:chgData name="Yigang Zhang" userId="d43587eb-9dec-4251-9bf3-5e8860f591c8" providerId="ADAL" clId="{ADC7600F-F312-4014-A7FE-4983C7C959DB}" dt="2020-12-01T01:40:00.192" v="4069" actId="1076"/>
          <ac:picMkLst>
            <pc:docMk/>
            <pc:sldMk cId="1419670432" sldId="273"/>
            <ac:picMk id="15" creationId="{465B2874-F16B-4097-9DEE-80A08EBA60B5}"/>
          </ac:picMkLst>
        </pc:picChg>
        <pc:cxnChg chg="add del">
          <ac:chgData name="Yigang Zhang" userId="d43587eb-9dec-4251-9bf3-5e8860f591c8" providerId="ADAL" clId="{ADC7600F-F312-4014-A7FE-4983C7C959DB}" dt="2020-11-30T18:37:11.642" v="432"/>
          <ac:cxnSpMkLst>
            <pc:docMk/>
            <pc:sldMk cId="1419670432" sldId="273"/>
            <ac:cxnSpMk id="16" creationId="{43074C91-9045-414B-B5F9-567DAE3EED25}"/>
          </ac:cxnSpMkLst>
        </pc:cxnChg>
        <pc:cxnChg chg="add del">
          <ac:chgData name="Yigang Zhang" userId="d43587eb-9dec-4251-9bf3-5e8860f591c8" providerId="ADAL" clId="{ADC7600F-F312-4014-A7FE-4983C7C959DB}" dt="2020-11-30T18:37:11.642" v="432"/>
          <ac:cxnSpMkLst>
            <pc:docMk/>
            <pc:sldMk cId="1419670432" sldId="273"/>
            <ac:cxnSpMk id="20" creationId="{BA22713B-ABB6-4391-97F9-0449A2B9B664}"/>
          </ac:cxnSpMkLst>
        </pc:cxnChg>
      </pc:sldChg>
      <pc:sldChg chg="addSp delSp modSp add modNotesTx">
        <pc:chgData name="Yigang Zhang" userId="d43587eb-9dec-4251-9bf3-5e8860f591c8" providerId="ADAL" clId="{ADC7600F-F312-4014-A7FE-4983C7C959DB}" dt="2020-12-01T03:48:10.429" v="5470" actId="6549"/>
        <pc:sldMkLst>
          <pc:docMk/>
          <pc:sldMk cId="1145128258" sldId="274"/>
        </pc:sldMkLst>
        <pc:spChg chg="mod">
          <ac:chgData name="Yigang Zhang" userId="d43587eb-9dec-4251-9bf3-5e8860f591c8" providerId="ADAL" clId="{ADC7600F-F312-4014-A7FE-4983C7C959DB}" dt="2020-11-30T18:28:20.044" v="314" actId="20577"/>
          <ac:spMkLst>
            <pc:docMk/>
            <pc:sldMk cId="1145128258" sldId="274"/>
            <ac:spMk id="20" creationId="{2EBD0E28-9318-4E50-9DE3-9942D68315A6}"/>
          </ac:spMkLst>
        </pc:spChg>
        <pc:picChg chg="del">
          <ac:chgData name="Yigang Zhang" userId="d43587eb-9dec-4251-9bf3-5e8860f591c8" providerId="ADAL" clId="{ADC7600F-F312-4014-A7FE-4983C7C959DB}" dt="2020-11-30T18:16:59.923" v="110" actId="478"/>
          <ac:picMkLst>
            <pc:docMk/>
            <pc:sldMk cId="1145128258" sldId="274"/>
            <ac:picMk id="18" creationId="{B7485BEE-B683-4EDA-89B6-8AB512FAD2A7}"/>
          </ac:picMkLst>
        </pc:picChg>
        <pc:picChg chg="del">
          <ac:chgData name="Yigang Zhang" userId="d43587eb-9dec-4251-9bf3-5e8860f591c8" providerId="ADAL" clId="{ADC7600F-F312-4014-A7FE-4983C7C959DB}" dt="2020-11-30T18:17:00.789" v="111" actId="478"/>
          <ac:picMkLst>
            <pc:docMk/>
            <pc:sldMk cId="1145128258" sldId="274"/>
            <ac:picMk id="19" creationId="{9AFDEA0A-4F90-4FBA-B3F8-08B6D4126E7C}"/>
          </ac:picMkLst>
        </pc:picChg>
        <pc:picChg chg="del mod">
          <ac:chgData name="Yigang Zhang" userId="d43587eb-9dec-4251-9bf3-5e8860f591c8" providerId="ADAL" clId="{ADC7600F-F312-4014-A7FE-4983C7C959DB}" dt="2020-11-30T19:18:12.678" v="1063" actId="478"/>
          <ac:picMkLst>
            <pc:docMk/>
            <pc:sldMk cId="1145128258" sldId="274"/>
            <ac:picMk id="1026" creationId="{C18A7527-70A8-4086-99C6-4EDF3D24A927}"/>
          </ac:picMkLst>
        </pc:picChg>
        <pc:picChg chg="mod">
          <ac:chgData name="Yigang Zhang" userId="d43587eb-9dec-4251-9bf3-5e8860f591c8" providerId="ADAL" clId="{ADC7600F-F312-4014-A7FE-4983C7C959DB}" dt="2020-12-01T00:50:41.850" v="2557" actId="1076"/>
          <ac:picMkLst>
            <pc:docMk/>
            <pc:sldMk cId="1145128258" sldId="274"/>
            <ac:picMk id="1028" creationId="{33F8CDD0-64C7-4767-A8B6-4FE1D5CE8D51}"/>
          </ac:picMkLst>
        </pc:picChg>
        <pc:picChg chg="add del mod">
          <ac:chgData name="Yigang Zhang" userId="d43587eb-9dec-4251-9bf3-5e8860f591c8" providerId="ADAL" clId="{ADC7600F-F312-4014-A7FE-4983C7C959DB}" dt="2020-11-30T19:18:31.179" v="1072"/>
          <ac:picMkLst>
            <pc:docMk/>
            <pc:sldMk cId="1145128258" sldId="274"/>
            <ac:picMk id="2050" creationId="{00692137-B485-483C-BCB6-9AAF08840506}"/>
          </ac:picMkLst>
        </pc:picChg>
        <pc:picChg chg="add mod">
          <ac:chgData name="Yigang Zhang" userId="d43587eb-9dec-4251-9bf3-5e8860f591c8" providerId="ADAL" clId="{ADC7600F-F312-4014-A7FE-4983C7C959DB}" dt="2020-12-01T00:50:43.143" v="2558" actId="1076"/>
          <ac:picMkLst>
            <pc:docMk/>
            <pc:sldMk cId="1145128258" sldId="274"/>
            <ac:picMk id="2052" creationId="{FBD8C9D9-237D-490E-8EE8-41CD2C6A63B0}"/>
          </ac:picMkLst>
        </pc:picChg>
      </pc:sldChg>
      <pc:sldChg chg="addSp delSp modSp add modNotesTx">
        <pc:chgData name="Yigang Zhang" userId="d43587eb-9dec-4251-9bf3-5e8860f591c8" providerId="ADAL" clId="{ADC7600F-F312-4014-A7FE-4983C7C959DB}" dt="2020-12-01T03:48:06.744" v="5469" actId="6549"/>
        <pc:sldMkLst>
          <pc:docMk/>
          <pc:sldMk cId="3860575245" sldId="275"/>
        </pc:sldMkLst>
        <pc:spChg chg="mod">
          <ac:chgData name="Yigang Zhang" userId="d43587eb-9dec-4251-9bf3-5e8860f591c8" providerId="ADAL" clId="{ADC7600F-F312-4014-A7FE-4983C7C959DB}" dt="2020-11-30T19:17:38.451" v="1058" actId="6549"/>
          <ac:spMkLst>
            <pc:docMk/>
            <pc:sldMk cId="3860575245" sldId="275"/>
            <ac:spMk id="20" creationId="{2EBD0E28-9318-4E50-9DE3-9942D68315A6}"/>
          </ac:spMkLst>
        </pc:spChg>
        <pc:picChg chg="del">
          <ac:chgData name="Yigang Zhang" userId="d43587eb-9dec-4251-9bf3-5e8860f591c8" providerId="ADAL" clId="{ADC7600F-F312-4014-A7FE-4983C7C959DB}" dt="2020-11-30T19:19:11.985" v="1090" actId="478"/>
          <ac:picMkLst>
            <pc:docMk/>
            <pc:sldMk cId="3860575245" sldId="275"/>
            <ac:picMk id="19" creationId="{9AFDEA0A-4F90-4FBA-B3F8-08B6D4126E7C}"/>
          </ac:picMkLst>
        </pc:picChg>
        <pc:picChg chg="add mod">
          <ac:chgData name="Yigang Zhang" userId="d43587eb-9dec-4251-9bf3-5e8860f591c8" providerId="ADAL" clId="{ADC7600F-F312-4014-A7FE-4983C7C959DB}" dt="2020-12-01T01:10:06.237" v="3680" actId="14100"/>
          <ac:picMkLst>
            <pc:docMk/>
            <pc:sldMk cId="3860575245" sldId="275"/>
            <ac:picMk id="3074" creationId="{7136CC42-9588-44F4-BA13-7687B9E2167A}"/>
          </ac:picMkLst>
        </pc:picChg>
      </pc:sldChg>
      <pc:sldChg chg="addSp delSp modSp add modNotesTx">
        <pc:chgData name="Yigang Zhang" userId="d43587eb-9dec-4251-9bf3-5e8860f591c8" providerId="ADAL" clId="{ADC7600F-F312-4014-A7FE-4983C7C959DB}" dt="2020-12-01T04:03:03.312" v="5483" actId="6549"/>
        <pc:sldMkLst>
          <pc:docMk/>
          <pc:sldMk cId="1835616835" sldId="276"/>
        </pc:sldMkLst>
        <pc:spChg chg="add del mod">
          <ac:chgData name="Yigang Zhang" userId="d43587eb-9dec-4251-9bf3-5e8860f591c8" providerId="ADAL" clId="{ADC7600F-F312-4014-A7FE-4983C7C959DB}" dt="2020-12-01T01:58:39.775" v="4373" actId="1076"/>
          <ac:spMkLst>
            <pc:docMk/>
            <pc:sldMk cId="1835616835" sldId="276"/>
            <ac:spMk id="2" creationId="{D1EEE8AC-47D0-48B4-A7FA-15B3DD204C57}"/>
          </ac:spMkLst>
        </pc:spChg>
        <pc:spChg chg="del mod">
          <ac:chgData name="Yigang Zhang" userId="d43587eb-9dec-4251-9bf3-5e8860f591c8" providerId="ADAL" clId="{ADC7600F-F312-4014-A7FE-4983C7C959DB}" dt="2020-12-01T01:58:32.409" v="4371" actId="478"/>
          <ac:spMkLst>
            <pc:docMk/>
            <pc:sldMk cId="1835616835" sldId="276"/>
            <ac:spMk id="3" creationId="{0563FEBE-C5F4-4BE3-9771-B610B2F7875B}"/>
          </ac:spMkLst>
        </pc:spChg>
        <pc:spChg chg="add del mod">
          <ac:chgData name="Yigang Zhang" userId="d43587eb-9dec-4251-9bf3-5e8860f591c8" providerId="ADAL" clId="{ADC7600F-F312-4014-A7FE-4983C7C959DB}" dt="2020-12-01T01:58:24.045" v="4360" actId="478"/>
          <ac:spMkLst>
            <pc:docMk/>
            <pc:sldMk cId="1835616835" sldId="276"/>
            <ac:spMk id="5" creationId="{5364CA35-70B2-433E-8ABF-681DFDA08E68}"/>
          </ac:spMkLst>
        </pc:spChg>
        <pc:spChg chg="add del mod">
          <ac:chgData name="Yigang Zhang" userId="d43587eb-9dec-4251-9bf3-5e8860f591c8" providerId="ADAL" clId="{ADC7600F-F312-4014-A7FE-4983C7C959DB}" dt="2020-12-01T01:58:34.094" v="4372" actId="478"/>
          <ac:spMkLst>
            <pc:docMk/>
            <pc:sldMk cId="1835616835" sldId="276"/>
            <ac:spMk id="9" creationId="{93C0417A-9D35-48C6-82DE-186C0B86B76B}"/>
          </ac:spMkLst>
        </pc:spChg>
        <pc:spChg chg="add del">
          <ac:chgData name="Yigang Zhang" userId="d43587eb-9dec-4251-9bf3-5e8860f591c8" providerId="ADAL" clId="{ADC7600F-F312-4014-A7FE-4983C7C959DB}" dt="2020-12-01T01:58:24.013" v="4359"/>
          <ac:spMkLst>
            <pc:docMk/>
            <pc:sldMk cId="1835616835" sldId="276"/>
            <ac:spMk id="10" creationId="{65A42837-37BC-42CB-B771-570E8FA6BE38}"/>
          </ac:spMkLst>
        </pc:spChg>
        <pc:graphicFrameChg chg="add mod modGraphic">
          <ac:chgData name="Yigang Zhang" userId="d43587eb-9dec-4251-9bf3-5e8860f591c8" providerId="ADAL" clId="{ADC7600F-F312-4014-A7FE-4983C7C959DB}" dt="2020-12-01T01:55:50.846" v="4309" actId="20577"/>
          <ac:graphicFrameMkLst>
            <pc:docMk/>
            <pc:sldMk cId="1835616835" sldId="276"/>
            <ac:graphicFrameMk id="7" creationId="{86F92ACB-2096-4333-A65D-DB70F4660E24}"/>
          </ac:graphicFrameMkLst>
        </pc:graphicFrameChg>
        <pc:graphicFrameChg chg="del">
          <ac:chgData name="Yigang Zhang" userId="d43587eb-9dec-4251-9bf3-5e8860f591c8" providerId="ADAL" clId="{ADC7600F-F312-4014-A7FE-4983C7C959DB}" dt="2020-12-01T01:49:50.141" v="4182" actId="478"/>
          <ac:graphicFrameMkLst>
            <pc:docMk/>
            <pc:sldMk cId="1835616835" sldId="276"/>
            <ac:graphicFrameMk id="11" creationId="{ACCFCB05-FD60-4CF9-B76C-560E5107AA9D}"/>
          </ac:graphicFrameMkLst>
        </pc:graphicFrameChg>
        <pc:picChg chg="add mod">
          <ac:chgData name="Yigang Zhang" userId="d43587eb-9dec-4251-9bf3-5e8860f591c8" providerId="ADAL" clId="{ADC7600F-F312-4014-A7FE-4983C7C959DB}" dt="2020-12-01T01:51:07.144" v="4210" actId="1076"/>
          <ac:picMkLst>
            <pc:docMk/>
            <pc:sldMk cId="1835616835" sldId="276"/>
            <ac:picMk id="6" creationId="{8ABA98F6-5236-47A0-B816-0F790434E579}"/>
          </ac:picMkLst>
        </pc:picChg>
        <pc:picChg chg="del mod">
          <ac:chgData name="Yigang Zhang" userId="d43587eb-9dec-4251-9bf3-5e8860f591c8" providerId="ADAL" clId="{ADC7600F-F312-4014-A7FE-4983C7C959DB}" dt="2020-12-01T01:49:50.598" v="4184" actId="478"/>
          <ac:picMkLst>
            <pc:docMk/>
            <pc:sldMk cId="1835616835" sldId="276"/>
            <ac:picMk id="17" creationId="{621736F8-3820-4A43-9877-CF059960CE02}"/>
          </ac:picMkLst>
        </pc:picChg>
      </pc:sldChg>
      <pc:sldChg chg="addSp delSp modSp add mod setBg modNotesTx">
        <pc:chgData name="Yigang Zhang" userId="d43587eb-9dec-4251-9bf3-5e8860f591c8" providerId="ADAL" clId="{ADC7600F-F312-4014-A7FE-4983C7C959DB}" dt="2020-12-01T04:03:05.535" v="5484" actId="6549"/>
        <pc:sldMkLst>
          <pc:docMk/>
          <pc:sldMk cId="1424929208" sldId="277"/>
        </pc:sldMkLst>
        <pc:spChg chg="del">
          <ac:chgData name="Yigang Zhang" userId="d43587eb-9dec-4251-9bf3-5e8860f591c8" providerId="ADAL" clId="{ADC7600F-F312-4014-A7FE-4983C7C959DB}" dt="2020-12-01T02:06:23.225" v="4806"/>
          <ac:spMkLst>
            <pc:docMk/>
            <pc:sldMk cId="1424929208" sldId="277"/>
            <ac:spMk id="2" creationId="{B63DF420-E67C-4EA2-8DF7-0CD91EAE28EF}"/>
          </ac:spMkLst>
        </pc:spChg>
        <pc:spChg chg="del">
          <ac:chgData name="Yigang Zhang" userId="d43587eb-9dec-4251-9bf3-5e8860f591c8" providerId="ADAL" clId="{ADC7600F-F312-4014-A7FE-4983C7C959DB}" dt="2020-12-01T02:06:23.225" v="4806"/>
          <ac:spMkLst>
            <pc:docMk/>
            <pc:sldMk cId="1424929208" sldId="277"/>
            <ac:spMk id="3" creationId="{8CA7DF35-1404-4FA3-A56A-56701FF75413}"/>
          </ac:spMkLst>
        </pc:spChg>
        <pc:spChg chg="add mod">
          <ac:chgData name="Yigang Zhang" userId="d43587eb-9dec-4251-9bf3-5e8860f591c8" providerId="ADAL" clId="{ADC7600F-F312-4014-A7FE-4983C7C959DB}" dt="2020-12-01T02:06:58.064" v="4843" actId="20577"/>
          <ac:spMkLst>
            <pc:docMk/>
            <pc:sldMk cId="1424929208" sldId="277"/>
            <ac:spMk id="4" creationId="{4E6F6AC4-7A90-4A31-9911-71DD1BF41801}"/>
          </ac:spMkLst>
        </pc:spChg>
        <pc:spChg chg="add del mod">
          <ac:chgData name="Yigang Zhang" userId="d43587eb-9dec-4251-9bf3-5e8860f591c8" providerId="ADAL" clId="{ADC7600F-F312-4014-A7FE-4983C7C959DB}" dt="2020-12-01T02:06:35.393" v="4833" actId="478"/>
          <ac:spMkLst>
            <pc:docMk/>
            <pc:sldMk cId="1424929208" sldId="277"/>
            <ac:spMk id="5" creationId="{FF3E5F91-D9CF-44B5-9321-9ACD85AEB122}"/>
          </ac:spMkLst>
        </pc:spChg>
        <pc:spChg chg="add del">
          <ac:chgData name="Yigang Zhang" userId="d43587eb-9dec-4251-9bf3-5e8860f591c8" providerId="ADAL" clId="{ADC7600F-F312-4014-A7FE-4983C7C959DB}" dt="2020-12-01T02:06:41.531" v="4835" actId="26606"/>
          <ac:spMkLst>
            <pc:docMk/>
            <pc:sldMk cId="1424929208" sldId="277"/>
            <ac:spMk id="11" creationId="{F240A2FC-E2C3-458D-96B4-5DF9028D93A5}"/>
          </ac:spMkLst>
        </pc:spChg>
        <pc:spChg chg="add del">
          <ac:chgData name="Yigang Zhang" userId="d43587eb-9dec-4251-9bf3-5e8860f591c8" providerId="ADAL" clId="{ADC7600F-F312-4014-A7FE-4983C7C959DB}" dt="2020-12-01T02:06:41.531" v="4835" actId="26606"/>
          <ac:spMkLst>
            <pc:docMk/>
            <pc:sldMk cId="1424929208" sldId="277"/>
            <ac:spMk id="13" creationId="{5F097929-F3D6-4D1F-8AFC-CF348171A9E1}"/>
          </ac:spMkLst>
        </pc:spChg>
        <pc:spChg chg="add del">
          <ac:chgData name="Yigang Zhang" userId="d43587eb-9dec-4251-9bf3-5e8860f591c8" providerId="ADAL" clId="{ADC7600F-F312-4014-A7FE-4983C7C959DB}" dt="2020-12-01T02:06:41.531" v="4835" actId="26606"/>
          <ac:spMkLst>
            <pc:docMk/>
            <pc:sldMk cId="1424929208" sldId="277"/>
            <ac:spMk id="17" creationId="{EE362070-691D-44DB-98D4-BC61774B0E61}"/>
          </ac:spMkLst>
        </pc:spChg>
        <pc:spChg chg="add del">
          <ac:chgData name="Yigang Zhang" userId="d43587eb-9dec-4251-9bf3-5e8860f591c8" providerId="ADAL" clId="{ADC7600F-F312-4014-A7FE-4983C7C959DB}" dt="2020-12-01T02:06:41.531" v="4835" actId="26606"/>
          <ac:spMkLst>
            <pc:docMk/>
            <pc:sldMk cId="1424929208" sldId="277"/>
            <ac:spMk id="21" creationId="{3F0CE275-BAEC-48E9-B00C-1B635C68FF8C}"/>
          </ac:spMkLst>
        </pc:spChg>
        <pc:spChg chg="add del">
          <ac:chgData name="Yigang Zhang" userId="d43587eb-9dec-4251-9bf3-5e8860f591c8" providerId="ADAL" clId="{ADC7600F-F312-4014-A7FE-4983C7C959DB}" dt="2020-12-01T02:06:41.531" v="4835" actId="26606"/>
          <ac:spMkLst>
            <pc:docMk/>
            <pc:sldMk cId="1424929208" sldId="277"/>
            <ac:spMk id="23" creationId="{A22C524A-01E1-4209-AE20-DA64F7CB1824}"/>
          </ac:spMkLst>
        </pc:spChg>
        <pc:spChg chg="add del">
          <ac:chgData name="Yigang Zhang" userId="d43587eb-9dec-4251-9bf3-5e8860f591c8" providerId="ADAL" clId="{ADC7600F-F312-4014-A7FE-4983C7C959DB}" dt="2020-12-01T02:06:42.282" v="4837" actId="26606"/>
          <ac:spMkLst>
            <pc:docMk/>
            <pc:sldMk cId="1424929208" sldId="277"/>
            <ac:spMk id="25" creationId="{F240A2FC-E2C3-458D-96B4-5DF9028D93A5}"/>
          </ac:spMkLst>
        </pc:spChg>
        <pc:spChg chg="add del">
          <ac:chgData name="Yigang Zhang" userId="d43587eb-9dec-4251-9bf3-5e8860f591c8" providerId="ADAL" clId="{ADC7600F-F312-4014-A7FE-4983C7C959DB}" dt="2020-12-01T02:06:42.282" v="4837" actId="26606"/>
          <ac:spMkLst>
            <pc:docMk/>
            <pc:sldMk cId="1424929208" sldId="277"/>
            <ac:spMk id="26" creationId="{5F097929-F3D6-4D1F-8AFC-CF348171A9E1}"/>
          </ac:spMkLst>
        </pc:spChg>
        <pc:spChg chg="add del">
          <ac:chgData name="Yigang Zhang" userId="d43587eb-9dec-4251-9bf3-5e8860f591c8" providerId="ADAL" clId="{ADC7600F-F312-4014-A7FE-4983C7C959DB}" dt="2020-12-01T02:06:42.282" v="4837" actId="26606"/>
          <ac:spMkLst>
            <pc:docMk/>
            <pc:sldMk cId="1424929208" sldId="277"/>
            <ac:spMk id="28" creationId="{EE362070-691D-44DB-98D4-BC61774B0E61}"/>
          </ac:spMkLst>
        </pc:spChg>
        <pc:spChg chg="add del">
          <ac:chgData name="Yigang Zhang" userId="d43587eb-9dec-4251-9bf3-5e8860f591c8" providerId="ADAL" clId="{ADC7600F-F312-4014-A7FE-4983C7C959DB}" dt="2020-12-01T02:06:42.282" v="4837" actId="26606"/>
          <ac:spMkLst>
            <pc:docMk/>
            <pc:sldMk cId="1424929208" sldId="277"/>
            <ac:spMk id="31" creationId="{3F0CE275-BAEC-48E9-B00C-1B635C68FF8C}"/>
          </ac:spMkLst>
        </pc:spChg>
        <pc:spChg chg="add del">
          <ac:chgData name="Yigang Zhang" userId="d43587eb-9dec-4251-9bf3-5e8860f591c8" providerId="ADAL" clId="{ADC7600F-F312-4014-A7FE-4983C7C959DB}" dt="2020-12-01T02:06:42.282" v="4837" actId="26606"/>
          <ac:spMkLst>
            <pc:docMk/>
            <pc:sldMk cId="1424929208" sldId="277"/>
            <ac:spMk id="32" creationId="{A22C524A-01E1-4209-AE20-DA64F7CB1824}"/>
          </ac:spMkLst>
        </pc:spChg>
        <pc:spChg chg="add del">
          <ac:chgData name="Yigang Zhang" userId="d43587eb-9dec-4251-9bf3-5e8860f591c8" providerId="ADAL" clId="{ADC7600F-F312-4014-A7FE-4983C7C959DB}" dt="2020-12-01T02:07:02.389" v="4844" actId="26606"/>
          <ac:spMkLst>
            <pc:docMk/>
            <pc:sldMk cId="1424929208" sldId="277"/>
            <ac:spMk id="34" creationId="{F240A2FC-E2C3-458D-96B4-5DF9028D93A5}"/>
          </ac:spMkLst>
        </pc:spChg>
        <pc:spChg chg="add del">
          <ac:chgData name="Yigang Zhang" userId="d43587eb-9dec-4251-9bf3-5e8860f591c8" providerId="ADAL" clId="{ADC7600F-F312-4014-A7FE-4983C7C959DB}" dt="2020-12-01T02:07:02.389" v="4844" actId="26606"/>
          <ac:spMkLst>
            <pc:docMk/>
            <pc:sldMk cId="1424929208" sldId="277"/>
            <ac:spMk id="35" creationId="{5F097929-F3D6-4D1F-8AFC-CF348171A9E1}"/>
          </ac:spMkLst>
        </pc:spChg>
        <pc:spChg chg="add del">
          <ac:chgData name="Yigang Zhang" userId="d43587eb-9dec-4251-9bf3-5e8860f591c8" providerId="ADAL" clId="{ADC7600F-F312-4014-A7FE-4983C7C959DB}" dt="2020-12-01T02:07:02.389" v="4844" actId="26606"/>
          <ac:spMkLst>
            <pc:docMk/>
            <pc:sldMk cId="1424929208" sldId="277"/>
            <ac:spMk id="37" creationId="{EE362070-691D-44DB-98D4-BC61774B0E61}"/>
          </ac:spMkLst>
        </pc:spChg>
        <pc:spChg chg="add del">
          <ac:chgData name="Yigang Zhang" userId="d43587eb-9dec-4251-9bf3-5e8860f591c8" providerId="ADAL" clId="{ADC7600F-F312-4014-A7FE-4983C7C959DB}" dt="2020-12-01T02:07:02.389" v="4844" actId="26606"/>
          <ac:spMkLst>
            <pc:docMk/>
            <pc:sldMk cId="1424929208" sldId="277"/>
            <ac:spMk id="40" creationId="{3F0CE275-BAEC-48E9-B00C-1B635C68FF8C}"/>
          </ac:spMkLst>
        </pc:spChg>
        <pc:spChg chg="add del">
          <ac:chgData name="Yigang Zhang" userId="d43587eb-9dec-4251-9bf3-5e8860f591c8" providerId="ADAL" clId="{ADC7600F-F312-4014-A7FE-4983C7C959DB}" dt="2020-12-01T02:07:02.389" v="4844" actId="26606"/>
          <ac:spMkLst>
            <pc:docMk/>
            <pc:sldMk cId="1424929208" sldId="277"/>
            <ac:spMk id="41" creationId="{A22C524A-01E1-4209-AE20-DA64F7CB1824}"/>
          </ac:spMkLst>
        </pc:spChg>
        <pc:spChg chg="add">
          <ac:chgData name="Yigang Zhang" userId="d43587eb-9dec-4251-9bf3-5e8860f591c8" providerId="ADAL" clId="{ADC7600F-F312-4014-A7FE-4983C7C959DB}" dt="2020-12-01T02:07:02.389" v="4844" actId="26606"/>
          <ac:spMkLst>
            <pc:docMk/>
            <pc:sldMk cId="1424929208" sldId="277"/>
            <ac:spMk id="48" creationId="{F240A2FC-E2C3-458D-96B4-5DF9028D93A5}"/>
          </ac:spMkLst>
        </pc:spChg>
        <pc:spChg chg="add">
          <ac:chgData name="Yigang Zhang" userId="d43587eb-9dec-4251-9bf3-5e8860f591c8" providerId="ADAL" clId="{ADC7600F-F312-4014-A7FE-4983C7C959DB}" dt="2020-12-01T02:07:02.389" v="4844" actId="26606"/>
          <ac:spMkLst>
            <pc:docMk/>
            <pc:sldMk cId="1424929208" sldId="277"/>
            <ac:spMk id="50" creationId="{5F097929-F3D6-4D1F-8AFC-CF348171A9E1}"/>
          </ac:spMkLst>
        </pc:spChg>
        <pc:spChg chg="add">
          <ac:chgData name="Yigang Zhang" userId="d43587eb-9dec-4251-9bf3-5e8860f591c8" providerId="ADAL" clId="{ADC7600F-F312-4014-A7FE-4983C7C959DB}" dt="2020-12-01T02:07:02.389" v="4844" actId="26606"/>
          <ac:spMkLst>
            <pc:docMk/>
            <pc:sldMk cId="1424929208" sldId="277"/>
            <ac:spMk id="54" creationId="{EE362070-691D-44DB-98D4-BC61774B0E61}"/>
          </ac:spMkLst>
        </pc:spChg>
        <pc:spChg chg="add">
          <ac:chgData name="Yigang Zhang" userId="d43587eb-9dec-4251-9bf3-5e8860f591c8" providerId="ADAL" clId="{ADC7600F-F312-4014-A7FE-4983C7C959DB}" dt="2020-12-01T02:07:02.389" v="4844" actId="26606"/>
          <ac:spMkLst>
            <pc:docMk/>
            <pc:sldMk cId="1424929208" sldId="277"/>
            <ac:spMk id="58" creationId="{3F0CE275-BAEC-48E9-B00C-1B635C68FF8C}"/>
          </ac:spMkLst>
        </pc:spChg>
        <pc:spChg chg="add">
          <ac:chgData name="Yigang Zhang" userId="d43587eb-9dec-4251-9bf3-5e8860f591c8" providerId="ADAL" clId="{ADC7600F-F312-4014-A7FE-4983C7C959DB}" dt="2020-12-01T02:07:02.389" v="4844" actId="26606"/>
          <ac:spMkLst>
            <pc:docMk/>
            <pc:sldMk cId="1424929208" sldId="277"/>
            <ac:spMk id="60" creationId="{A22C524A-01E1-4209-AE20-DA64F7CB1824}"/>
          </ac:spMkLst>
        </pc:spChg>
        <pc:picChg chg="add del">
          <ac:chgData name="Yigang Zhang" userId="d43587eb-9dec-4251-9bf3-5e8860f591c8" providerId="ADAL" clId="{ADC7600F-F312-4014-A7FE-4983C7C959DB}" dt="2020-12-01T02:06:41.531" v="4835" actId="26606"/>
          <ac:picMkLst>
            <pc:docMk/>
            <pc:sldMk cId="1424929208" sldId="277"/>
            <ac:picMk id="8" creationId="{65F63C70-BED6-426A-BFC9-E8680BB0B0D6}"/>
          </ac:picMkLst>
        </pc:picChg>
        <pc:picChg chg="add del">
          <ac:chgData name="Yigang Zhang" userId="d43587eb-9dec-4251-9bf3-5e8860f591c8" providerId="ADAL" clId="{ADC7600F-F312-4014-A7FE-4983C7C959DB}" dt="2020-12-01T02:06:42.282" v="4837" actId="26606"/>
          <ac:picMkLst>
            <pc:docMk/>
            <pc:sldMk cId="1424929208" sldId="277"/>
            <ac:picMk id="30" creationId="{17EA5AB6-1499-41D3-BF5E-CEAC5B48C148}"/>
          </ac:picMkLst>
        </pc:picChg>
        <pc:picChg chg="add del">
          <ac:chgData name="Yigang Zhang" userId="d43587eb-9dec-4251-9bf3-5e8860f591c8" providerId="ADAL" clId="{ADC7600F-F312-4014-A7FE-4983C7C959DB}" dt="2020-12-01T02:06:46.525" v="4839" actId="478"/>
          <ac:picMkLst>
            <pc:docMk/>
            <pc:sldMk cId="1424929208" sldId="277"/>
            <ac:picMk id="39" creationId="{65F63C70-BED6-426A-BFC9-E8680BB0B0D6}"/>
          </ac:picMkLst>
        </pc:picChg>
        <pc:picChg chg="add">
          <ac:chgData name="Yigang Zhang" userId="d43587eb-9dec-4251-9bf3-5e8860f591c8" providerId="ADAL" clId="{ADC7600F-F312-4014-A7FE-4983C7C959DB}" dt="2020-12-01T02:07:02.389" v="4844" actId="26606"/>
          <ac:picMkLst>
            <pc:docMk/>
            <pc:sldMk cId="1424929208" sldId="277"/>
            <ac:picMk id="45" creationId="{3CD66229-EF5A-40C7-AF9D-E86336ECA5A7}"/>
          </ac:picMkLst>
        </pc:picChg>
        <pc:cxnChg chg="add del">
          <ac:chgData name="Yigang Zhang" userId="d43587eb-9dec-4251-9bf3-5e8860f591c8" providerId="ADAL" clId="{ADC7600F-F312-4014-A7FE-4983C7C959DB}" dt="2020-12-01T02:06:41.531" v="4835" actId="26606"/>
          <ac:cxnSpMkLst>
            <pc:docMk/>
            <pc:sldMk cId="1424929208" sldId="277"/>
            <ac:cxnSpMk id="15" creationId="{43074C91-9045-414B-B5F9-567DAE3EED25}"/>
          </ac:cxnSpMkLst>
        </pc:cxnChg>
        <pc:cxnChg chg="add del">
          <ac:chgData name="Yigang Zhang" userId="d43587eb-9dec-4251-9bf3-5e8860f591c8" providerId="ADAL" clId="{ADC7600F-F312-4014-A7FE-4983C7C959DB}" dt="2020-12-01T02:06:41.531" v="4835" actId="26606"/>
          <ac:cxnSpMkLst>
            <pc:docMk/>
            <pc:sldMk cId="1424929208" sldId="277"/>
            <ac:cxnSpMk id="19" creationId="{5A7EFE9C-DAE7-4ECA-BDB2-34E2534B8AB7}"/>
          </ac:cxnSpMkLst>
        </pc:cxnChg>
        <pc:cxnChg chg="add del">
          <ac:chgData name="Yigang Zhang" userId="d43587eb-9dec-4251-9bf3-5e8860f591c8" providerId="ADAL" clId="{ADC7600F-F312-4014-A7FE-4983C7C959DB}" dt="2020-12-01T02:06:42.282" v="4837" actId="26606"/>
          <ac:cxnSpMkLst>
            <pc:docMk/>
            <pc:sldMk cId="1424929208" sldId="277"/>
            <ac:cxnSpMk id="27" creationId="{43074C91-9045-414B-B5F9-567DAE3EED25}"/>
          </ac:cxnSpMkLst>
        </pc:cxnChg>
        <pc:cxnChg chg="add del">
          <ac:chgData name="Yigang Zhang" userId="d43587eb-9dec-4251-9bf3-5e8860f591c8" providerId="ADAL" clId="{ADC7600F-F312-4014-A7FE-4983C7C959DB}" dt="2020-12-01T02:06:42.282" v="4837" actId="26606"/>
          <ac:cxnSpMkLst>
            <pc:docMk/>
            <pc:sldMk cId="1424929208" sldId="277"/>
            <ac:cxnSpMk id="29" creationId="{5A7EFE9C-DAE7-4ECA-BDB2-34E2534B8AB7}"/>
          </ac:cxnSpMkLst>
        </pc:cxnChg>
        <pc:cxnChg chg="add del">
          <ac:chgData name="Yigang Zhang" userId="d43587eb-9dec-4251-9bf3-5e8860f591c8" providerId="ADAL" clId="{ADC7600F-F312-4014-A7FE-4983C7C959DB}" dt="2020-12-01T02:07:02.389" v="4844" actId="26606"/>
          <ac:cxnSpMkLst>
            <pc:docMk/>
            <pc:sldMk cId="1424929208" sldId="277"/>
            <ac:cxnSpMk id="36" creationId="{43074C91-9045-414B-B5F9-567DAE3EED25}"/>
          </ac:cxnSpMkLst>
        </pc:cxnChg>
        <pc:cxnChg chg="add del">
          <ac:chgData name="Yigang Zhang" userId="d43587eb-9dec-4251-9bf3-5e8860f591c8" providerId="ADAL" clId="{ADC7600F-F312-4014-A7FE-4983C7C959DB}" dt="2020-12-01T02:07:02.389" v="4844" actId="26606"/>
          <ac:cxnSpMkLst>
            <pc:docMk/>
            <pc:sldMk cId="1424929208" sldId="277"/>
            <ac:cxnSpMk id="38" creationId="{5A7EFE9C-DAE7-4ECA-BDB2-34E2534B8AB7}"/>
          </ac:cxnSpMkLst>
        </pc:cxnChg>
        <pc:cxnChg chg="add">
          <ac:chgData name="Yigang Zhang" userId="d43587eb-9dec-4251-9bf3-5e8860f591c8" providerId="ADAL" clId="{ADC7600F-F312-4014-A7FE-4983C7C959DB}" dt="2020-12-01T02:07:02.389" v="4844" actId="26606"/>
          <ac:cxnSpMkLst>
            <pc:docMk/>
            <pc:sldMk cId="1424929208" sldId="277"/>
            <ac:cxnSpMk id="52" creationId="{43074C91-9045-414B-B5F9-567DAE3EED25}"/>
          </ac:cxnSpMkLst>
        </pc:cxnChg>
        <pc:cxnChg chg="add">
          <ac:chgData name="Yigang Zhang" userId="d43587eb-9dec-4251-9bf3-5e8860f591c8" providerId="ADAL" clId="{ADC7600F-F312-4014-A7FE-4983C7C959DB}" dt="2020-12-01T02:07:02.389" v="4844" actId="26606"/>
          <ac:cxnSpMkLst>
            <pc:docMk/>
            <pc:sldMk cId="1424929208" sldId="277"/>
            <ac:cxnSpMk id="56" creationId="{5A7EFE9C-DAE7-4ECA-BDB2-34E2534B8AB7}"/>
          </ac:cxnSpMkLst>
        </pc:cxnChg>
      </pc:sldChg>
    </pc:docChg>
  </pc:docChgLst>
  <pc:docChgLst>
    <pc:chgData name="Furqan Ahmed" userId="S::furqan.ahmed@mail.utoronto.ca::9e41c5d8-d726-4760-932a-b89c463bb176" providerId="AD" clId="Web-{384A7D8D-96C1-60E5-2B49-541B08B4C5C7}"/>
    <pc:docChg chg="modSld">
      <pc:chgData name="Furqan Ahmed" userId="S::furqan.ahmed@mail.utoronto.ca::9e41c5d8-d726-4760-932a-b89c463bb176" providerId="AD" clId="Web-{384A7D8D-96C1-60E5-2B49-541B08B4C5C7}" dt="2020-11-30T22:47:31.723" v="2" actId="20577"/>
      <pc:docMkLst>
        <pc:docMk/>
      </pc:docMkLst>
      <pc:sldChg chg="modSp">
        <pc:chgData name="Furqan Ahmed" userId="S::furqan.ahmed@mail.utoronto.ca::9e41c5d8-d726-4760-932a-b89c463bb176" providerId="AD" clId="Web-{384A7D8D-96C1-60E5-2B49-541B08B4C5C7}" dt="2020-11-30T22:47:29.036" v="0" actId="20577"/>
        <pc:sldMkLst>
          <pc:docMk/>
          <pc:sldMk cId="1328084250" sldId="264"/>
        </pc:sldMkLst>
        <pc:spChg chg="mod">
          <ac:chgData name="Furqan Ahmed" userId="S::furqan.ahmed@mail.utoronto.ca::9e41c5d8-d726-4760-932a-b89c463bb176" providerId="AD" clId="Web-{384A7D8D-96C1-60E5-2B49-541B08B4C5C7}" dt="2020-11-30T22:47:29.036" v="0" actId="20577"/>
          <ac:spMkLst>
            <pc:docMk/>
            <pc:sldMk cId="1328084250" sldId="264"/>
            <ac:spMk id="3" creationId="{0563FEBE-C5F4-4BE3-9771-B610B2F7875B}"/>
          </ac:spMkLst>
        </pc:spChg>
      </pc:sldChg>
    </pc:docChg>
  </pc:docChgLst>
  <pc:docChgLst>
    <pc:chgData name="Furqan Ahmed" userId="S::furqan.ahmed@mail.utoronto.ca::9e41c5d8-d726-4760-932a-b89c463bb176" providerId="AD" clId="Web-{659223BF-6140-ADD9-ECCB-3911A677E785}"/>
    <pc:docChg chg="modSld">
      <pc:chgData name="Furqan Ahmed" userId="S::furqan.ahmed@mail.utoronto.ca::9e41c5d8-d726-4760-932a-b89c463bb176" providerId="AD" clId="Web-{659223BF-6140-ADD9-ECCB-3911A677E785}" dt="2020-12-01T01:56:26.445" v="17"/>
      <pc:docMkLst>
        <pc:docMk/>
      </pc:docMkLst>
      <pc:sldChg chg="modSp">
        <pc:chgData name="Furqan Ahmed" userId="S::furqan.ahmed@mail.utoronto.ca::9e41c5d8-d726-4760-932a-b89c463bb176" providerId="AD" clId="Web-{659223BF-6140-ADD9-ECCB-3911A677E785}" dt="2020-12-01T01:56:26.445" v="17"/>
        <pc:sldMkLst>
          <pc:docMk/>
          <pc:sldMk cId="2248970460" sldId="271"/>
        </pc:sldMkLst>
        <pc:graphicFrameChg chg="mod modGraphic">
          <ac:chgData name="Furqan Ahmed" userId="S::furqan.ahmed@mail.utoronto.ca::9e41c5d8-d726-4760-932a-b89c463bb176" providerId="AD" clId="Web-{659223BF-6140-ADD9-ECCB-3911A677E785}" dt="2020-12-01T01:56:26.445" v="17"/>
          <ac:graphicFrameMkLst>
            <pc:docMk/>
            <pc:sldMk cId="2248970460" sldId="271"/>
            <ac:graphicFrameMk id="11" creationId="{ACCFCB05-FD60-4CF9-B76C-560E5107AA9D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FD6216-97DC-488E-89BD-463BD35CA63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0600198-AF92-44DE-9FA5-21645BEF48B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What is the issue?</a:t>
          </a:r>
        </a:p>
      </dgm:t>
    </dgm:pt>
    <dgm:pt modelId="{C2B285AA-6360-4941-A516-BADC0CD05607}" type="parTrans" cxnId="{6A728DD5-A3E5-4776-96B9-558BA111ABD3}">
      <dgm:prSet/>
      <dgm:spPr/>
      <dgm:t>
        <a:bodyPr/>
        <a:lstStyle/>
        <a:p>
          <a:endParaRPr lang="en-US"/>
        </a:p>
      </dgm:t>
    </dgm:pt>
    <dgm:pt modelId="{188027A2-854B-4A44-909F-70B9A7FBC2D4}" type="sibTrans" cxnId="{6A728DD5-A3E5-4776-96B9-558BA111ABD3}">
      <dgm:prSet/>
      <dgm:spPr/>
      <dgm:t>
        <a:bodyPr/>
        <a:lstStyle/>
        <a:p>
          <a:endParaRPr lang="en-US"/>
        </a:p>
      </dgm:t>
    </dgm:pt>
    <dgm:pt modelId="{BF3A6A65-5A7D-4F41-AB18-653C9D9E43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Increasing demand of data professionals;</a:t>
          </a:r>
        </a:p>
      </dgm:t>
    </dgm:pt>
    <dgm:pt modelId="{80E1587D-3558-435A-9B6E-95C86DAF2048}" type="parTrans" cxnId="{D5961E5E-5F6A-4094-A5A5-9FE896A38BB1}">
      <dgm:prSet/>
      <dgm:spPr/>
      <dgm:t>
        <a:bodyPr/>
        <a:lstStyle/>
        <a:p>
          <a:endParaRPr lang="en-US"/>
        </a:p>
      </dgm:t>
    </dgm:pt>
    <dgm:pt modelId="{DCB585DF-C523-4960-84BA-DBC29FC78530}" type="sibTrans" cxnId="{D5961E5E-5F6A-4094-A5A5-9FE896A38BB1}">
      <dgm:prSet/>
      <dgm:spPr/>
      <dgm:t>
        <a:bodyPr/>
        <a:lstStyle/>
        <a:p>
          <a:endParaRPr lang="en-US"/>
        </a:p>
      </dgm:t>
    </dgm:pt>
    <dgm:pt modelId="{E2890B6F-0CC9-4ECE-AB5C-03AC58A18C1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What is our proposal?</a:t>
          </a:r>
        </a:p>
      </dgm:t>
    </dgm:pt>
    <dgm:pt modelId="{4DF7E928-7603-42F2-9FCF-BCF064182CC0}" type="parTrans" cxnId="{80D41BF2-0F93-4A38-823E-CDB6944BDCE3}">
      <dgm:prSet/>
      <dgm:spPr/>
      <dgm:t>
        <a:bodyPr/>
        <a:lstStyle/>
        <a:p>
          <a:endParaRPr lang="en-US"/>
        </a:p>
      </dgm:t>
    </dgm:pt>
    <dgm:pt modelId="{C95A5BDF-45C7-404A-82F6-5729EDED3372}" type="sibTrans" cxnId="{80D41BF2-0F93-4A38-823E-CDB6944BDCE3}">
      <dgm:prSet/>
      <dgm:spPr/>
      <dgm:t>
        <a:bodyPr/>
        <a:lstStyle/>
        <a:p>
          <a:endParaRPr lang="en-US"/>
        </a:p>
      </dgm:t>
    </dgm:pt>
    <dgm:pt modelId="{068E1B2F-D1A4-415D-9CBF-00AA3B8371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new Master program curriculum for University of Toronto;</a:t>
          </a:r>
        </a:p>
      </dgm:t>
    </dgm:pt>
    <dgm:pt modelId="{6282F520-82C8-4523-89FF-F60142BF7D66}" type="parTrans" cxnId="{BAB46388-544C-479C-9FDC-D2A927541F2E}">
      <dgm:prSet/>
      <dgm:spPr/>
      <dgm:t>
        <a:bodyPr/>
        <a:lstStyle/>
        <a:p>
          <a:endParaRPr lang="en-US"/>
        </a:p>
      </dgm:t>
    </dgm:pt>
    <dgm:pt modelId="{9883BB5A-FFBB-48F2-A1FC-C2E45189EEC2}" type="sibTrans" cxnId="{BAB46388-544C-479C-9FDC-D2A927541F2E}">
      <dgm:prSet/>
      <dgm:spPr/>
      <dgm:t>
        <a:bodyPr/>
        <a:lstStyle/>
        <a:p>
          <a:endParaRPr lang="en-US"/>
        </a:p>
      </dgm:t>
    </dgm:pt>
    <dgm:pt modelId="{2C0CEA2B-707D-44EF-971A-D77D2A818A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personalized career coaching system</a:t>
          </a:r>
        </a:p>
      </dgm:t>
    </dgm:pt>
    <dgm:pt modelId="{7E53B942-AF7C-4197-97C6-85C6A5223EE1}" type="parTrans" cxnId="{B639885B-7234-4B97-81F5-67E3DF424D5F}">
      <dgm:prSet/>
      <dgm:spPr/>
      <dgm:t>
        <a:bodyPr/>
        <a:lstStyle/>
        <a:p>
          <a:endParaRPr lang="en-US"/>
        </a:p>
      </dgm:t>
    </dgm:pt>
    <dgm:pt modelId="{F52583C4-8B9E-4870-AD02-596C0CB30016}" type="sibTrans" cxnId="{B639885B-7234-4B97-81F5-67E3DF424D5F}">
      <dgm:prSet/>
      <dgm:spPr/>
      <dgm:t>
        <a:bodyPr/>
        <a:lstStyle/>
        <a:p>
          <a:endParaRPr lang="en-US"/>
        </a:p>
      </dgm:t>
    </dgm:pt>
    <dgm:pt modelId="{17C6FA35-3B22-4253-826F-FA1155FBA1F9}">
      <dgm:prSet/>
      <dgm:spPr/>
      <dgm:t>
        <a:bodyPr/>
        <a:lstStyle/>
        <a:p>
          <a:r>
            <a:rPr lang="en-US" dirty="0"/>
            <a:t>Identify gaps in technical skills</a:t>
          </a:r>
        </a:p>
      </dgm:t>
    </dgm:pt>
    <dgm:pt modelId="{94B521B6-AA6C-4FAF-AD87-E900DF0F4817}" type="parTrans" cxnId="{E4AE0222-6EB7-43BE-B7AD-2533A395CB35}">
      <dgm:prSet/>
      <dgm:spPr/>
      <dgm:t>
        <a:bodyPr/>
        <a:lstStyle/>
        <a:p>
          <a:endParaRPr lang="en-US"/>
        </a:p>
      </dgm:t>
    </dgm:pt>
    <dgm:pt modelId="{F5849F47-6BE5-44CA-B81B-A4A25E498F7D}" type="sibTrans" cxnId="{E4AE0222-6EB7-43BE-B7AD-2533A395CB35}">
      <dgm:prSet/>
      <dgm:spPr/>
      <dgm:t>
        <a:bodyPr/>
        <a:lstStyle/>
        <a:p>
          <a:endParaRPr lang="en-US"/>
        </a:p>
      </dgm:t>
    </dgm:pt>
    <dgm:pt modelId="{24D6BDA7-B8E3-4404-954D-4351BB7EFA2D}">
      <dgm:prSet/>
      <dgm:spPr/>
      <dgm:t>
        <a:bodyPr/>
        <a:lstStyle/>
        <a:p>
          <a:r>
            <a:rPr lang="en-US"/>
            <a:t>Recommend corresponding online courses</a:t>
          </a:r>
        </a:p>
      </dgm:t>
    </dgm:pt>
    <dgm:pt modelId="{CC851205-8CFE-41FF-8DFE-42CFC5362576}" type="parTrans" cxnId="{57BC5778-64B5-4A6A-B45D-CDC88384EB25}">
      <dgm:prSet/>
      <dgm:spPr/>
      <dgm:t>
        <a:bodyPr/>
        <a:lstStyle/>
        <a:p>
          <a:endParaRPr lang="en-US"/>
        </a:p>
      </dgm:t>
    </dgm:pt>
    <dgm:pt modelId="{425914A9-F07C-4F86-9205-918A6DB3CFA1}" type="sibTrans" cxnId="{57BC5778-64B5-4A6A-B45D-CDC88384EB25}">
      <dgm:prSet/>
      <dgm:spPr/>
      <dgm:t>
        <a:bodyPr/>
        <a:lstStyle/>
        <a:p>
          <a:endParaRPr lang="en-US"/>
        </a:p>
      </dgm:t>
    </dgm:pt>
    <dgm:pt modelId="{715A0A4B-A713-4B4E-9F06-9738D183E6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Disconnect between academic program and real word data science application</a:t>
          </a:r>
        </a:p>
      </dgm:t>
    </dgm:pt>
    <dgm:pt modelId="{5087A08C-E798-4828-BA74-A080EC8362A4}" type="sibTrans" cxnId="{D47ADFCF-9FAA-4DCE-87DE-822BEC737BFE}">
      <dgm:prSet/>
      <dgm:spPr/>
      <dgm:t>
        <a:bodyPr/>
        <a:lstStyle/>
        <a:p>
          <a:endParaRPr lang="en-US"/>
        </a:p>
      </dgm:t>
    </dgm:pt>
    <dgm:pt modelId="{1AA74142-B6DB-4BD7-8DE8-E8ED2C09D380}" type="parTrans" cxnId="{D47ADFCF-9FAA-4DCE-87DE-822BEC737BFE}">
      <dgm:prSet/>
      <dgm:spPr/>
      <dgm:t>
        <a:bodyPr/>
        <a:lstStyle/>
        <a:p>
          <a:endParaRPr lang="en-US"/>
        </a:p>
      </dgm:t>
    </dgm:pt>
    <dgm:pt modelId="{8FEC33F5-3A36-4E71-BE72-AF9107BD5DE0}" type="pres">
      <dgm:prSet presAssocID="{59FD6216-97DC-488E-89BD-463BD35CA630}" presName="root" presStyleCnt="0">
        <dgm:presLayoutVars>
          <dgm:dir/>
          <dgm:resizeHandles val="exact"/>
        </dgm:presLayoutVars>
      </dgm:prSet>
      <dgm:spPr/>
    </dgm:pt>
    <dgm:pt modelId="{B4B186D1-17C5-47ED-A6EA-BCD5E75789E5}" type="pres">
      <dgm:prSet presAssocID="{70600198-AF92-44DE-9FA5-21645BEF48B4}" presName="compNode" presStyleCnt="0"/>
      <dgm:spPr/>
    </dgm:pt>
    <dgm:pt modelId="{A01C427B-38BE-4E10-ADC5-37B77D535533}" type="pres">
      <dgm:prSet presAssocID="{70600198-AF92-44DE-9FA5-21645BEF48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BFE53BC-C5C7-4B7D-9FB4-9A000627CFEA}" type="pres">
      <dgm:prSet presAssocID="{70600198-AF92-44DE-9FA5-21645BEF48B4}" presName="iconSpace" presStyleCnt="0"/>
      <dgm:spPr/>
    </dgm:pt>
    <dgm:pt modelId="{B9A58F81-4B3C-4825-9539-30CA4286DE4F}" type="pres">
      <dgm:prSet presAssocID="{70600198-AF92-44DE-9FA5-21645BEF48B4}" presName="parTx" presStyleLbl="revTx" presStyleIdx="0" presStyleCnt="4">
        <dgm:presLayoutVars>
          <dgm:chMax val="0"/>
          <dgm:chPref val="0"/>
        </dgm:presLayoutVars>
      </dgm:prSet>
      <dgm:spPr/>
    </dgm:pt>
    <dgm:pt modelId="{CE73B639-FD43-468A-8F5A-1FA777BB2A60}" type="pres">
      <dgm:prSet presAssocID="{70600198-AF92-44DE-9FA5-21645BEF48B4}" presName="txSpace" presStyleCnt="0"/>
      <dgm:spPr/>
    </dgm:pt>
    <dgm:pt modelId="{001C7B23-6429-4C93-A341-D39C3A0AF746}" type="pres">
      <dgm:prSet presAssocID="{70600198-AF92-44DE-9FA5-21645BEF48B4}" presName="desTx" presStyleLbl="revTx" presStyleIdx="1" presStyleCnt="4">
        <dgm:presLayoutVars/>
      </dgm:prSet>
      <dgm:spPr/>
    </dgm:pt>
    <dgm:pt modelId="{D91B5BA3-0A8E-44B6-B6BE-E764B0D6F154}" type="pres">
      <dgm:prSet presAssocID="{188027A2-854B-4A44-909F-70B9A7FBC2D4}" presName="sibTrans" presStyleCnt="0"/>
      <dgm:spPr/>
    </dgm:pt>
    <dgm:pt modelId="{098CDE21-D5EC-4FA7-ACDD-0024243D7150}" type="pres">
      <dgm:prSet presAssocID="{E2890B6F-0CC9-4ECE-AB5C-03AC58A18C15}" presName="compNode" presStyleCnt="0"/>
      <dgm:spPr/>
    </dgm:pt>
    <dgm:pt modelId="{106AB74E-88A0-4BD5-98E9-39847E634449}" type="pres">
      <dgm:prSet presAssocID="{E2890B6F-0CC9-4ECE-AB5C-03AC58A18C1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DB70D5C-8EDE-4331-9362-00652A0866C4}" type="pres">
      <dgm:prSet presAssocID="{E2890B6F-0CC9-4ECE-AB5C-03AC58A18C15}" presName="iconSpace" presStyleCnt="0"/>
      <dgm:spPr/>
    </dgm:pt>
    <dgm:pt modelId="{35D13BBE-5FAE-4F1D-A9C1-86F3CE8F1890}" type="pres">
      <dgm:prSet presAssocID="{E2890B6F-0CC9-4ECE-AB5C-03AC58A18C15}" presName="parTx" presStyleLbl="revTx" presStyleIdx="2" presStyleCnt="4">
        <dgm:presLayoutVars>
          <dgm:chMax val="0"/>
          <dgm:chPref val="0"/>
        </dgm:presLayoutVars>
      </dgm:prSet>
      <dgm:spPr/>
    </dgm:pt>
    <dgm:pt modelId="{66F0EF3B-38CC-4F7B-AC34-791E1AAC6DF0}" type="pres">
      <dgm:prSet presAssocID="{E2890B6F-0CC9-4ECE-AB5C-03AC58A18C15}" presName="txSpace" presStyleCnt="0"/>
      <dgm:spPr/>
    </dgm:pt>
    <dgm:pt modelId="{A85C6FAE-7338-4F7A-B698-051EA75378A0}" type="pres">
      <dgm:prSet presAssocID="{E2890B6F-0CC9-4ECE-AB5C-03AC58A18C15}" presName="desTx" presStyleLbl="revTx" presStyleIdx="3" presStyleCnt="4">
        <dgm:presLayoutVars/>
      </dgm:prSet>
      <dgm:spPr/>
    </dgm:pt>
  </dgm:ptLst>
  <dgm:cxnLst>
    <dgm:cxn modelId="{76F3680A-9892-4EC2-80B3-419697014C56}" type="presOf" srcId="{715A0A4B-A713-4B4E-9F06-9738D183E661}" destId="{001C7B23-6429-4C93-A341-D39C3A0AF746}" srcOrd="0" destOrd="1" presId="urn:microsoft.com/office/officeart/2018/2/layout/IconLabelDescriptionList"/>
    <dgm:cxn modelId="{35204E11-02BB-4623-A261-8A0AF16F0371}" type="presOf" srcId="{70600198-AF92-44DE-9FA5-21645BEF48B4}" destId="{B9A58F81-4B3C-4825-9539-30CA4286DE4F}" srcOrd="0" destOrd="0" presId="urn:microsoft.com/office/officeart/2018/2/layout/IconLabelDescriptionList"/>
    <dgm:cxn modelId="{AD0D1314-EEE4-4AEA-9BE6-7FD2A4095499}" type="presOf" srcId="{2C0CEA2B-707D-44EF-971A-D77D2A818ABB}" destId="{A85C6FAE-7338-4F7A-B698-051EA75378A0}" srcOrd="0" destOrd="1" presId="urn:microsoft.com/office/officeart/2018/2/layout/IconLabelDescriptionList"/>
    <dgm:cxn modelId="{E4AE0222-6EB7-43BE-B7AD-2533A395CB35}" srcId="{2C0CEA2B-707D-44EF-971A-D77D2A818ABB}" destId="{17C6FA35-3B22-4253-826F-FA1155FBA1F9}" srcOrd="0" destOrd="0" parTransId="{94B521B6-AA6C-4FAF-AD87-E900DF0F4817}" sibTransId="{F5849F47-6BE5-44CA-B81B-A4A25E498F7D}"/>
    <dgm:cxn modelId="{B639885B-7234-4B97-81F5-67E3DF424D5F}" srcId="{E2890B6F-0CC9-4ECE-AB5C-03AC58A18C15}" destId="{2C0CEA2B-707D-44EF-971A-D77D2A818ABB}" srcOrd="1" destOrd="0" parTransId="{7E53B942-AF7C-4197-97C6-85C6A5223EE1}" sibTransId="{F52583C4-8B9E-4870-AD02-596C0CB30016}"/>
    <dgm:cxn modelId="{D5961E5E-5F6A-4094-A5A5-9FE896A38BB1}" srcId="{70600198-AF92-44DE-9FA5-21645BEF48B4}" destId="{BF3A6A65-5A7D-4F41-AB18-653C9D9E43E6}" srcOrd="0" destOrd="0" parTransId="{80E1587D-3558-435A-9B6E-95C86DAF2048}" sibTransId="{DCB585DF-C523-4960-84BA-DBC29FC78530}"/>
    <dgm:cxn modelId="{57BC5778-64B5-4A6A-B45D-CDC88384EB25}" srcId="{2C0CEA2B-707D-44EF-971A-D77D2A818ABB}" destId="{24D6BDA7-B8E3-4404-954D-4351BB7EFA2D}" srcOrd="1" destOrd="0" parTransId="{CC851205-8CFE-41FF-8DFE-42CFC5362576}" sibTransId="{425914A9-F07C-4F86-9205-918A6DB3CFA1}"/>
    <dgm:cxn modelId="{BAB46388-544C-479C-9FDC-D2A927541F2E}" srcId="{E2890B6F-0CC9-4ECE-AB5C-03AC58A18C15}" destId="{068E1B2F-D1A4-415D-9CBF-00AA3B837189}" srcOrd="0" destOrd="0" parTransId="{6282F520-82C8-4523-89FF-F60142BF7D66}" sibTransId="{9883BB5A-FFBB-48F2-A1FC-C2E45189EEC2}"/>
    <dgm:cxn modelId="{96000798-D0AE-41CF-9A64-9FD010AE536F}" type="presOf" srcId="{BF3A6A65-5A7D-4F41-AB18-653C9D9E43E6}" destId="{001C7B23-6429-4C93-A341-D39C3A0AF746}" srcOrd="0" destOrd="0" presId="urn:microsoft.com/office/officeart/2018/2/layout/IconLabelDescriptionList"/>
    <dgm:cxn modelId="{CABFC0B2-00EE-443D-9005-281002B8C666}" type="presOf" srcId="{E2890B6F-0CC9-4ECE-AB5C-03AC58A18C15}" destId="{35D13BBE-5FAE-4F1D-A9C1-86F3CE8F1890}" srcOrd="0" destOrd="0" presId="urn:microsoft.com/office/officeart/2018/2/layout/IconLabelDescriptionList"/>
    <dgm:cxn modelId="{67AB11CC-5E27-4CC9-8AA2-4562590C8C91}" type="presOf" srcId="{068E1B2F-D1A4-415D-9CBF-00AA3B837189}" destId="{A85C6FAE-7338-4F7A-B698-051EA75378A0}" srcOrd="0" destOrd="0" presId="urn:microsoft.com/office/officeart/2018/2/layout/IconLabelDescriptionList"/>
    <dgm:cxn modelId="{D47ADFCF-9FAA-4DCE-87DE-822BEC737BFE}" srcId="{70600198-AF92-44DE-9FA5-21645BEF48B4}" destId="{715A0A4B-A713-4B4E-9F06-9738D183E661}" srcOrd="1" destOrd="0" parTransId="{1AA74142-B6DB-4BD7-8DE8-E8ED2C09D380}" sibTransId="{5087A08C-E798-4828-BA74-A080EC8362A4}"/>
    <dgm:cxn modelId="{5990B1D2-CB52-4976-8A03-4B5CAB0C4301}" type="presOf" srcId="{24D6BDA7-B8E3-4404-954D-4351BB7EFA2D}" destId="{A85C6FAE-7338-4F7A-B698-051EA75378A0}" srcOrd="0" destOrd="3" presId="urn:microsoft.com/office/officeart/2018/2/layout/IconLabelDescriptionList"/>
    <dgm:cxn modelId="{6A728DD5-A3E5-4776-96B9-558BA111ABD3}" srcId="{59FD6216-97DC-488E-89BD-463BD35CA630}" destId="{70600198-AF92-44DE-9FA5-21645BEF48B4}" srcOrd="0" destOrd="0" parTransId="{C2B285AA-6360-4941-A516-BADC0CD05607}" sibTransId="{188027A2-854B-4A44-909F-70B9A7FBC2D4}"/>
    <dgm:cxn modelId="{198C33EA-2D72-4FD0-86C6-FBBF6F5277FE}" type="presOf" srcId="{17C6FA35-3B22-4253-826F-FA1155FBA1F9}" destId="{A85C6FAE-7338-4F7A-B698-051EA75378A0}" srcOrd="0" destOrd="2" presId="urn:microsoft.com/office/officeart/2018/2/layout/IconLabelDescriptionList"/>
    <dgm:cxn modelId="{80D41BF2-0F93-4A38-823E-CDB6944BDCE3}" srcId="{59FD6216-97DC-488E-89BD-463BD35CA630}" destId="{E2890B6F-0CC9-4ECE-AB5C-03AC58A18C15}" srcOrd="1" destOrd="0" parTransId="{4DF7E928-7603-42F2-9FCF-BCF064182CC0}" sibTransId="{C95A5BDF-45C7-404A-82F6-5729EDED3372}"/>
    <dgm:cxn modelId="{4F9FAAFA-EB2D-44F0-991F-B1B5D2B8EAB2}" type="presOf" srcId="{59FD6216-97DC-488E-89BD-463BD35CA630}" destId="{8FEC33F5-3A36-4E71-BE72-AF9107BD5DE0}" srcOrd="0" destOrd="0" presId="urn:microsoft.com/office/officeart/2018/2/layout/IconLabelDescriptionList"/>
    <dgm:cxn modelId="{25B3B8E1-9A5A-425C-A0DC-C52CDC8B9A25}" type="presParOf" srcId="{8FEC33F5-3A36-4E71-BE72-AF9107BD5DE0}" destId="{B4B186D1-17C5-47ED-A6EA-BCD5E75789E5}" srcOrd="0" destOrd="0" presId="urn:microsoft.com/office/officeart/2018/2/layout/IconLabelDescriptionList"/>
    <dgm:cxn modelId="{A8C25657-2892-45FE-ADFD-0C5E6B6239CB}" type="presParOf" srcId="{B4B186D1-17C5-47ED-A6EA-BCD5E75789E5}" destId="{A01C427B-38BE-4E10-ADC5-37B77D535533}" srcOrd="0" destOrd="0" presId="urn:microsoft.com/office/officeart/2018/2/layout/IconLabelDescriptionList"/>
    <dgm:cxn modelId="{2BA00A10-EA96-4FCC-AD46-0ACB37562DCA}" type="presParOf" srcId="{B4B186D1-17C5-47ED-A6EA-BCD5E75789E5}" destId="{EBFE53BC-C5C7-4B7D-9FB4-9A000627CFEA}" srcOrd="1" destOrd="0" presId="urn:microsoft.com/office/officeart/2018/2/layout/IconLabelDescriptionList"/>
    <dgm:cxn modelId="{83B64670-1EC3-423E-9ACD-F2CC404224DE}" type="presParOf" srcId="{B4B186D1-17C5-47ED-A6EA-BCD5E75789E5}" destId="{B9A58F81-4B3C-4825-9539-30CA4286DE4F}" srcOrd="2" destOrd="0" presId="urn:microsoft.com/office/officeart/2018/2/layout/IconLabelDescriptionList"/>
    <dgm:cxn modelId="{8C7AC4CA-3FDF-492A-B48F-056BCE514E20}" type="presParOf" srcId="{B4B186D1-17C5-47ED-A6EA-BCD5E75789E5}" destId="{CE73B639-FD43-468A-8F5A-1FA777BB2A60}" srcOrd="3" destOrd="0" presId="urn:microsoft.com/office/officeart/2018/2/layout/IconLabelDescriptionList"/>
    <dgm:cxn modelId="{C0506C9A-6EF8-473F-8B33-864019F03B3F}" type="presParOf" srcId="{B4B186D1-17C5-47ED-A6EA-BCD5E75789E5}" destId="{001C7B23-6429-4C93-A341-D39C3A0AF746}" srcOrd="4" destOrd="0" presId="urn:microsoft.com/office/officeart/2018/2/layout/IconLabelDescriptionList"/>
    <dgm:cxn modelId="{D84D8896-9266-4450-80F1-D3AEACD365F1}" type="presParOf" srcId="{8FEC33F5-3A36-4E71-BE72-AF9107BD5DE0}" destId="{D91B5BA3-0A8E-44B6-B6BE-E764B0D6F154}" srcOrd="1" destOrd="0" presId="urn:microsoft.com/office/officeart/2018/2/layout/IconLabelDescriptionList"/>
    <dgm:cxn modelId="{D357417F-1345-42E3-8E4E-C79DF7383031}" type="presParOf" srcId="{8FEC33F5-3A36-4E71-BE72-AF9107BD5DE0}" destId="{098CDE21-D5EC-4FA7-ACDD-0024243D7150}" srcOrd="2" destOrd="0" presId="urn:microsoft.com/office/officeart/2018/2/layout/IconLabelDescriptionList"/>
    <dgm:cxn modelId="{EEB91A49-F37F-45B6-9352-93BCAE32A761}" type="presParOf" srcId="{098CDE21-D5EC-4FA7-ACDD-0024243D7150}" destId="{106AB74E-88A0-4BD5-98E9-39847E634449}" srcOrd="0" destOrd="0" presId="urn:microsoft.com/office/officeart/2018/2/layout/IconLabelDescriptionList"/>
    <dgm:cxn modelId="{1FE747E3-8D3F-4124-80BD-7B4D0F054487}" type="presParOf" srcId="{098CDE21-D5EC-4FA7-ACDD-0024243D7150}" destId="{7DB70D5C-8EDE-4331-9362-00652A0866C4}" srcOrd="1" destOrd="0" presId="urn:microsoft.com/office/officeart/2018/2/layout/IconLabelDescriptionList"/>
    <dgm:cxn modelId="{3E07D59A-A64A-4A39-B5EA-FC21768A90AD}" type="presParOf" srcId="{098CDE21-D5EC-4FA7-ACDD-0024243D7150}" destId="{35D13BBE-5FAE-4F1D-A9C1-86F3CE8F1890}" srcOrd="2" destOrd="0" presId="urn:microsoft.com/office/officeart/2018/2/layout/IconLabelDescriptionList"/>
    <dgm:cxn modelId="{49112F10-65BB-4200-B669-037F98D3F57D}" type="presParOf" srcId="{098CDE21-D5EC-4FA7-ACDD-0024243D7150}" destId="{66F0EF3B-38CC-4F7B-AC34-791E1AAC6DF0}" srcOrd="3" destOrd="0" presId="urn:microsoft.com/office/officeart/2018/2/layout/IconLabelDescriptionList"/>
    <dgm:cxn modelId="{BB351FAE-F50A-44F5-BA45-C7D3680244F6}" type="presParOf" srcId="{098CDE21-D5EC-4FA7-ACDD-0024243D7150}" destId="{A85C6FAE-7338-4F7A-B698-051EA75378A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C427B-38BE-4E10-ADC5-37B77D535533}">
      <dsp:nvSpPr>
        <dsp:cNvPr id="0" name=""/>
        <dsp:cNvSpPr/>
      </dsp:nvSpPr>
      <dsp:spPr>
        <a:xfrm>
          <a:off x="335787" y="21467"/>
          <a:ext cx="1510523" cy="14933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58F81-4B3C-4825-9539-30CA4286DE4F}">
      <dsp:nvSpPr>
        <dsp:cNvPr id="0" name=""/>
        <dsp:cNvSpPr/>
      </dsp:nvSpPr>
      <dsp:spPr>
        <a:xfrm>
          <a:off x="335787" y="1675816"/>
          <a:ext cx="4315781" cy="6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What is the issue?</a:t>
          </a:r>
        </a:p>
      </dsp:txBody>
      <dsp:txXfrm>
        <a:off x="335787" y="1675816"/>
        <a:ext cx="4315781" cy="640025"/>
      </dsp:txXfrm>
    </dsp:sp>
    <dsp:sp modelId="{001C7B23-6429-4C93-A341-D39C3A0AF746}">
      <dsp:nvSpPr>
        <dsp:cNvPr id="0" name=""/>
        <dsp:cNvSpPr/>
      </dsp:nvSpPr>
      <dsp:spPr>
        <a:xfrm>
          <a:off x="335787" y="2390705"/>
          <a:ext cx="4315781" cy="1373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Increasing demand of data professionals;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Disconnect between academic program and real word data science application</a:t>
          </a:r>
        </a:p>
      </dsp:txBody>
      <dsp:txXfrm>
        <a:off x="335787" y="2390705"/>
        <a:ext cx="4315781" cy="1373907"/>
      </dsp:txXfrm>
    </dsp:sp>
    <dsp:sp modelId="{106AB74E-88A0-4BD5-98E9-39847E634449}">
      <dsp:nvSpPr>
        <dsp:cNvPr id="0" name=""/>
        <dsp:cNvSpPr/>
      </dsp:nvSpPr>
      <dsp:spPr>
        <a:xfrm>
          <a:off x="5406830" y="21467"/>
          <a:ext cx="1510523" cy="14933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13BBE-5FAE-4F1D-A9C1-86F3CE8F1890}">
      <dsp:nvSpPr>
        <dsp:cNvPr id="0" name=""/>
        <dsp:cNvSpPr/>
      </dsp:nvSpPr>
      <dsp:spPr>
        <a:xfrm>
          <a:off x="5406830" y="1675816"/>
          <a:ext cx="4315781" cy="64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What is our proposal?</a:t>
          </a:r>
        </a:p>
      </dsp:txBody>
      <dsp:txXfrm>
        <a:off x="5406830" y="1675816"/>
        <a:ext cx="4315781" cy="640025"/>
      </dsp:txXfrm>
    </dsp:sp>
    <dsp:sp modelId="{A85C6FAE-7338-4F7A-B698-051EA75378A0}">
      <dsp:nvSpPr>
        <dsp:cNvPr id="0" name=""/>
        <dsp:cNvSpPr/>
      </dsp:nvSpPr>
      <dsp:spPr>
        <a:xfrm>
          <a:off x="5406830" y="2390705"/>
          <a:ext cx="4315781" cy="1373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new Master program curriculum for University of Toronto;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personalized career coaching system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Identify gaps in technical skills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Recommend corresponding online courses</a:t>
          </a:r>
        </a:p>
      </dsp:txBody>
      <dsp:txXfrm>
        <a:off x="5406830" y="2390705"/>
        <a:ext cx="4315781" cy="1373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78FCA-C76A-4D21-A452-FB4CCB5D4B3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A747F-90DC-4083-B6FB-C4A82B66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4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A747F-90DC-4083-B6FB-C4A82B664E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58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A747F-90DC-4083-B6FB-C4A82B664E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04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A747F-90DC-4083-B6FB-C4A82B664E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43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A747F-90DC-4083-B6FB-C4A82B664E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A747F-90DC-4083-B6FB-C4A82B664E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16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A747F-90DC-4083-B6FB-C4A82B664E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02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A747F-90DC-4083-B6FB-C4A82B664E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99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A747F-90DC-4083-B6FB-C4A82B664E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36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A747F-90DC-4083-B6FB-C4A82B664E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64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A747F-90DC-4083-B6FB-C4A82B664E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7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A747F-90DC-4083-B6FB-C4A82B664E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73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A747F-90DC-4083-B6FB-C4A82B664E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76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A747F-90DC-4083-B6FB-C4A82B664E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94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A747F-90DC-4083-B6FB-C4A82B664E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34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A747F-90DC-4083-B6FB-C4A82B664E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0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B617-852C-C446-872F-0E4178AD38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9251-5F22-C245-B85F-B1AD5253D7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92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B617-852C-C446-872F-0E4178AD38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9251-5F22-C245-B85F-B1AD525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B617-852C-C446-872F-0E4178AD38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9251-5F22-C245-B85F-B1AD525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3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B617-852C-C446-872F-0E4178AD38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9251-5F22-C245-B85F-B1AD525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5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B617-852C-C446-872F-0E4178AD38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9251-5F22-C245-B85F-B1AD5253D7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12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B617-852C-C446-872F-0E4178AD38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9251-5F22-C245-B85F-B1AD525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0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B617-852C-C446-872F-0E4178AD38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9251-5F22-C245-B85F-B1AD525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4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B617-852C-C446-872F-0E4178AD38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9251-5F22-C245-B85F-B1AD525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B617-852C-C446-872F-0E4178AD38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9251-5F22-C245-B85F-B1AD525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3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8EB617-852C-C446-872F-0E4178AD38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B59251-5F22-C245-B85F-B1AD525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2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B617-852C-C446-872F-0E4178AD38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9251-5F22-C245-B85F-B1AD525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8EB617-852C-C446-872F-0E4178AD3859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B59251-5F22-C245-B85F-B1AD5253D7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79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D3718-0F42-425B-9617-A3010D839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/>
          </a:bodyPr>
          <a:lstStyle/>
          <a:p>
            <a:r>
              <a:rPr lang="en-US" sz="6800">
                <a:solidFill>
                  <a:srgbClr val="594E44"/>
                </a:solidFill>
              </a:rPr>
              <a:t>Data </a:t>
            </a:r>
            <a:r>
              <a:rPr lang="en-US" altLang="zh-CN" sz="6800">
                <a:solidFill>
                  <a:srgbClr val="594E44"/>
                </a:solidFill>
              </a:rPr>
              <a:t>Science Education Analysis</a:t>
            </a:r>
            <a:endParaRPr lang="en-US" sz="6800">
              <a:solidFill>
                <a:srgbClr val="594E4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5C27F-A82C-49A0-A66F-2680C1F17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MIE1624 Group 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62C66-9AF6-41B2-90FD-8AA8E47A14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67" r="-1" b="-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75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4AA15E8-20A3-4DF9-A3F7-F4AC0A5B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632" y="286603"/>
            <a:ext cx="2961800" cy="21114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Courses </a:t>
            </a:r>
            <a:br>
              <a:rPr lang="en-US" sz="4000" b="1" dirty="0"/>
            </a:br>
            <a:r>
              <a:rPr lang="en-US" sz="4000" b="1" dirty="0"/>
              <a:t>Curriculum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461D7A-E4F8-48EA-B4DD-EDF56BFE981B}"/>
              </a:ext>
            </a:extLst>
          </p:cNvPr>
          <p:cNvSpPr txBox="1"/>
          <p:nvPr/>
        </p:nvSpPr>
        <p:spPr>
          <a:xfrm>
            <a:off x="644632" y="2398080"/>
            <a:ext cx="2944817" cy="3471013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are another 2 examples of the core courses offered, with each displaying the skills that will be learned sequentially throughout the term. 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F1548C-602D-4842-AB8D-220F5F7E168D}"/>
              </a:ext>
            </a:extLst>
          </p:cNvPr>
          <p:cNvGrpSpPr/>
          <p:nvPr/>
        </p:nvGrpSpPr>
        <p:grpSpPr>
          <a:xfrm>
            <a:off x="4200264" y="394148"/>
            <a:ext cx="7224161" cy="2818886"/>
            <a:chOff x="4094619" y="1027906"/>
            <a:chExt cx="6920471" cy="2700386"/>
          </a:xfrm>
        </p:grpSpPr>
        <p:pic>
          <p:nvPicPr>
            <p:cNvPr id="13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C87B9DF3-64AA-4744-93F1-665AD17D8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0871" y="1027906"/>
              <a:ext cx="6824219" cy="270038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9BE4C8-4E54-4F90-816D-B5BF4D2D70C0}"/>
                </a:ext>
              </a:extLst>
            </p:cNvPr>
            <p:cNvSpPr txBox="1"/>
            <p:nvPr/>
          </p:nvSpPr>
          <p:spPr>
            <a:xfrm>
              <a:off x="4094619" y="1027906"/>
              <a:ext cx="3578166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cs typeface="Calibri"/>
                </a:rPr>
                <a:t>Statistical Concepts for Data Science</a:t>
              </a:r>
              <a:endParaRPr lang="en-US" sz="1600" dirty="0"/>
            </a:p>
          </p:txBody>
        </p:sp>
      </p:grpSp>
      <p:pic>
        <p:nvPicPr>
          <p:cNvPr id="14" name="Picture 5" descr="Diagram&#10;&#10;Description automatically generated">
            <a:extLst>
              <a:ext uri="{FF2B5EF4-FFF2-40B4-BE49-F238E27FC236}">
                <a16:creationId xmlns:a16="http://schemas.microsoft.com/office/drawing/2014/main" id="{CBF7A495-6B5C-455B-9E83-316419530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604" y="3428999"/>
            <a:ext cx="7211956" cy="28087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37E569-762D-4B4F-93D6-7081A2E6E28C}"/>
              </a:ext>
            </a:extLst>
          </p:cNvPr>
          <p:cNvSpPr txBox="1"/>
          <p:nvPr/>
        </p:nvSpPr>
        <p:spPr>
          <a:xfrm>
            <a:off x="4200263" y="3429001"/>
            <a:ext cx="3459239" cy="3546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cs typeface="Calibri"/>
              </a:rPr>
              <a:t>Introduction to Project Management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304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1E68-42CB-4096-9076-43AF00B2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114" y="387885"/>
            <a:ext cx="10184686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Calibri Light (Headings)"/>
                <a:cs typeface="Calibri Light"/>
              </a:rPr>
              <a:t>Detailed Curriculum Breakdown - MIE 1624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5CD06F7-985E-4D93-836A-C9A148D060B0}"/>
              </a:ext>
            </a:extLst>
          </p:cNvPr>
          <p:cNvGrpSpPr/>
          <p:nvPr/>
        </p:nvGrpSpPr>
        <p:grpSpPr>
          <a:xfrm>
            <a:off x="1069213" y="1888271"/>
            <a:ext cx="11038313" cy="4697805"/>
            <a:chOff x="590470" y="1976390"/>
            <a:chExt cx="11601530" cy="493750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0197DB9-FEE8-4E62-B04E-5D78A8177DC9}"/>
                </a:ext>
              </a:extLst>
            </p:cNvPr>
            <p:cNvGrpSpPr/>
            <p:nvPr/>
          </p:nvGrpSpPr>
          <p:grpSpPr>
            <a:xfrm>
              <a:off x="590470" y="2268568"/>
              <a:ext cx="11601530" cy="2994501"/>
              <a:chOff x="442414" y="1039397"/>
              <a:chExt cx="11564642" cy="3034196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1BBD471-CDF4-4130-B196-D11BD97F0EF7}"/>
                  </a:ext>
                </a:extLst>
              </p:cNvPr>
              <p:cNvGrpSpPr/>
              <p:nvPr/>
            </p:nvGrpSpPr>
            <p:grpSpPr>
              <a:xfrm>
                <a:off x="442414" y="1039397"/>
                <a:ext cx="11564642" cy="3034196"/>
                <a:chOff x="423294" y="979004"/>
                <a:chExt cx="11564642" cy="3034196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2EFD15-6763-4FBB-9F2D-B6AAB19CEC23}"/>
                    </a:ext>
                  </a:extLst>
                </p:cNvPr>
                <p:cNvSpPr txBox="1"/>
                <p:nvPr/>
              </p:nvSpPr>
              <p:spPr>
                <a:xfrm>
                  <a:off x="3047134" y="2812688"/>
                  <a:ext cx="6094268" cy="4054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sz="2000" b="0" i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 </a:t>
                  </a:r>
                  <a:endParaRPr lang="en-CA" sz="200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4B95EE3-018C-4BCC-92FF-81A4C15DD809}"/>
                    </a:ext>
                  </a:extLst>
                </p:cNvPr>
                <p:cNvSpPr txBox="1"/>
                <p:nvPr/>
              </p:nvSpPr>
              <p:spPr>
                <a:xfrm>
                  <a:off x="3047134" y="2812688"/>
                  <a:ext cx="6094268" cy="4054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CA" sz="2000" b="0" i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 </a:t>
                  </a:r>
                  <a:endParaRPr lang="en-CA" sz="2000"/>
                </a:p>
              </p:txBody>
            </p:sp>
            <p:sp>
              <p:nvSpPr>
                <p:cNvPr id="27" name="Arrow: Right 26">
                  <a:extLst>
                    <a:ext uri="{FF2B5EF4-FFF2-40B4-BE49-F238E27FC236}">
                      <a16:creationId xmlns:a16="http://schemas.microsoft.com/office/drawing/2014/main" id="{812D3C0D-48F5-4714-9726-5DFAB4A77692}"/>
                    </a:ext>
                  </a:extLst>
                </p:cNvPr>
                <p:cNvSpPr/>
                <p:nvPr/>
              </p:nvSpPr>
              <p:spPr>
                <a:xfrm>
                  <a:off x="423295" y="979004"/>
                  <a:ext cx="11564641" cy="3034196"/>
                </a:xfrm>
                <a:prstGeom prst="rightArrow">
                  <a:avLst>
                    <a:gd name="adj1" fmla="val 50000"/>
                    <a:gd name="adj2" fmla="val 60521"/>
                  </a:avLst>
                </a:prstGeom>
                <a:solidFill>
                  <a:srgbClr val="9094CA">
                    <a:alpha val="49804"/>
                  </a:srgbClr>
                </a:solidFill>
                <a:ln>
                  <a:solidFill>
                    <a:srgbClr val="815EC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00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264ECE5B-7218-4776-A8E0-41EDC41391C3}"/>
                    </a:ext>
                  </a:extLst>
                </p:cNvPr>
                <p:cNvCxnSpPr>
                  <a:cxnSpLocks/>
                  <a:stCxn id="29" idx="2"/>
                  <a:endCxn id="70" idx="0"/>
                </p:cNvCxnSpPr>
                <p:nvPr/>
              </p:nvCxnSpPr>
              <p:spPr>
                <a:xfrm flipH="1">
                  <a:off x="2136614" y="2193855"/>
                  <a:ext cx="1729" cy="2839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03401F6-79C3-4D34-8F24-50320454E0D2}"/>
                    </a:ext>
                  </a:extLst>
                </p:cNvPr>
                <p:cNvSpPr txBox="1"/>
                <p:nvPr/>
              </p:nvSpPr>
              <p:spPr>
                <a:xfrm>
                  <a:off x="1150050" y="1881998"/>
                  <a:ext cx="1976586" cy="31185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/>
                    <a:t>Data Science Intro</a:t>
                  </a:r>
                  <a:endParaRPr lang="en-CA" sz="1400" b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CE46C589-BE8D-4483-B012-8D15A1BDF811}"/>
                    </a:ext>
                  </a:extLst>
                </p:cNvPr>
                <p:cNvCxnSpPr>
                  <a:cxnSpLocks/>
                  <a:stCxn id="68" idx="4"/>
                  <a:endCxn id="31" idx="0"/>
                </p:cNvCxnSpPr>
                <p:nvPr/>
              </p:nvCxnSpPr>
              <p:spPr>
                <a:xfrm flipH="1">
                  <a:off x="3495881" y="2556344"/>
                  <a:ext cx="1402" cy="1890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57820E-9950-4B6C-8FEA-BFF5ABFBED71}"/>
                    </a:ext>
                  </a:extLst>
                </p:cNvPr>
                <p:cNvSpPr txBox="1"/>
                <p:nvPr/>
              </p:nvSpPr>
              <p:spPr>
                <a:xfrm>
                  <a:off x="2507588" y="2745430"/>
                  <a:ext cx="1976586" cy="53015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CA" sz="1400" b="1">
                      <a:solidFill>
                        <a:schemeClr val="tx1"/>
                      </a:solidFill>
                    </a:rPr>
                    <a:t>Modelling and</a:t>
                  </a:r>
                </a:p>
                <a:p>
                  <a:pPr algn="ctr"/>
                  <a:r>
                    <a:rPr lang="en-CA" sz="1400" b="1">
                      <a:solidFill>
                        <a:schemeClr val="tx1"/>
                      </a:solidFill>
                    </a:rPr>
                    <a:t>Regression</a:t>
                  </a: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9926C4A-3408-4E1A-B026-A335426E3617}"/>
                    </a:ext>
                  </a:extLst>
                </p:cNvPr>
                <p:cNvCxnSpPr>
                  <a:cxnSpLocks/>
                  <a:stCxn id="33" idx="2"/>
                  <a:endCxn id="66" idx="0"/>
                </p:cNvCxnSpPr>
                <p:nvPr/>
              </p:nvCxnSpPr>
              <p:spPr>
                <a:xfrm>
                  <a:off x="4839956" y="2351357"/>
                  <a:ext cx="9463" cy="943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1F39563-98E6-403D-9474-4B6136AAB567}"/>
                    </a:ext>
                  </a:extLst>
                </p:cNvPr>
                <p:cNvSpPr txBox="1"/>
                <p:nvPr/>
              </p:nvSpPr>
              <p:spPr>
                <a:xfrm>
                  <a:off x="3851662" y="1821201"/>
                  <a:ext cx="1976586" cy="53015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CA" sz="1400" b="1">
                      <a:solidFill>
                        <a:schemeClr val="tx1"/>
                      </a:solidFill>
                    </a:rPr>
                    <a:t>Advanced </a:t>
                  </a:r>
                </a:p>
                <a:p>
                  <a:pPr algn="ctr"/>
                  <a:r>
                    <a:rPr lang="en-CA" sz="1400" b="1">
                      <a:solidFill>
                        <a:schemeClr val="tx1"/>
                      </a:solidFill>
                    </a:rPr>
                    <a:t>Machine Learning</a:t>
                  </a: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2A2C9D3-051E-4664-8F98-7F096004E898}"/>
                    </a:ext>
                  </a:extLst>
                </p:cNvPr>
                <p:cNvCxnSpPr>
                  <a:cxnSpLocks/>
                  <a:stCxn id="72" idx="4"/>
                  <a:endCxn id="35" idx="0"/>
                </p:cNvCxnSpPr>
                <p:nvPr/>
              </p:nvCxnSpPr>
              <p:spPr>
                <a:xfrm>
                  <a:off x="6228503" y="2511239"/>
                  <a:ext cx="0" cy="2439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003EE86-0C5B-4D25-BA42-2E3A059148FF}"/>
                    </a:ext>
                  </a:extLst>
                </p:cNvPr>
                <p:cNvSpPr txBox="1"/>
                <p:nvPr/>
              </p:nvSpPr>
              <p:spPr>
                <a:xfrm>
                  <a:off x="5471143" y="2755195"/>
                  <a:ext cx="1514719" cy="53015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CA" sz="1400" b="1">
                      <a:solidFill>
                        <a:schemeClr val="tx1"/>
                      </a:solidFill>
                    </a:rPr>
                    <a:t>Data Analytics Application</a:t>
                  </a:r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5AA6A08-544A-4974-A2C3-EBEAF8A246B4}"/>
                    </a:ext>
                  </a:extLst>
                </p:cNvPr>
                <p:cNvCxnSpPr>
                  <a:cxnSpLocks/>
                  <a:stCxn id="37" idx="2"/>
                  <a:endCxn id="64" idx="0"/>
                </p:cNvCxnSpPr>
                <p:nvPr/>
              </p:nvCxnSpPr>
              <p:spPr>
                <a:xfrm flipH="1">
                  <a:off x="7469036" y="2230438"/>
                  <a:ext cx="1" cy="1757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5B4B5D4-9514-40AC-B120-B5A02B0F2DB9}"/>
                    </a:ext>
                  </a:extLst>
                </p:cNvPr>
                <p:cNvSpPr txBox="1"/>
                <p:nvPr/>
              </p:nvSpPr>
              <p:spPr>
                <a:xfrm>
                  <a:off x="6480743" y="1918581"/>
                  <a:ext cx="1976586" cy="31185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CA" sz="1400" b="1" dirty="0">
                      <a:solidFill>
                        <a:schemeClr val="tx1"/>
                      </a:solidFill>
                    </a:rPr>
                    <a:t>Visualization</a:t>
                  </a: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B9DB94C2-F2B4-47B3-8712-C457B9D73E21}"/>
                    </a:ext>
                  </a:extLst>
                </p:cNvPr>
                <p:cNvCxnSpPr>
                  <a:cxnSpLocks/>
                  <a:stCxn id="62" idx="4"/>
                  <a:endCxn id="39" idx="0"/>
                </p:cNvCxnSpPr>
                <p:nvPr/>
              </p:nvCxnSpPr>
              <p:spPr>
                <a:xfrm>
                  <a:off x="8755312" y="2480982"/>
                  <a:ext cx="5769" cy="2368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CE8EA35-3B2A-4758-BB6A-AED4584BA393}"/>
                    </a:ext>
                  </a:extLst>
                </p:cNvPr>
                <p:cNvSpPr txBox="1"/>
                <p:nvPr/>
              </p:nvSpPr>
              <p:spPr>
                <a:xfrm>
                  <a:off x="7772787" y="2717855"/>
                  <a:ext cx="1976586" cy="53015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CA" sz="1400" b="1">
                      <a:solidFill>
                        <a:schemeClr val="tx1"/>
                      </a:solidFill>
                    </a:rPr>
                    <a:t>Business</a:t>
                  </a:r>
                </a:p>
                <a:p>
                  <a:pPr algn="ctr"/>
                  <a:r>
                    <a:rPr lang="en-CA" sz="1400" b="1"/>
                    <a:t>Presentation</a:t>
                  </a:r>
                  <a:endParaRPr lang="en-CA" sz="1400" b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9C9BE280-2797-4AC5-A938-5FD2718F77EB}"/>
                    </a:ext>
                  </a:extLst>
                </p:cNvPr>
                <p:cNvCxnSpPr>
                  <a:cxnSpLocks/>
                  <a:stCxn id="50" idx="3"/>
                  <a:endCxn id="70" idx="2"/>
                </p:cNvCxnSpPr>
                <p:nvPr/>
              </p:nvCxnSpPr>
              <p:spPr>
                <a:xfrm flipV="1">
                  <a:off x="1363168" y="2652502"/>
                  <a:ext cx="598511" cy="348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DECDAC69-07E2-4C69-909E-877BAB01123C}"/>
                    </a:ext>
                  </a:extLst>
                </p:cNvPr>
                <p:cNvCxnSpPr>
                  <a:cxnSpLocks/>
                  <a:stCxn id="70" idx="6"/>
                  <a:endCxn id="68" idx="2"/>
                </p:cNvCxnSpPr>
                <p:nvPr/>
              </p:nvCxnSpPr>
              <p:spPr>
                <a:xfrm flipV="1">
                  <a:off x="2311548" y="2381872"/>
                  <a:ext cx="1009374" cy="27063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645BBFA4-06E2-4250-84DB-5439612EEB96}"/>
                    </a:ext>
                  </a:extLst>
                </p:cNvPr>
                <p:cNvCxnSpPr>
                  <a:cxnSpLocks/>
                  <a:endCxn id="66" idx="2"/>
                </p:cNvCxnSpPr>
                <p:nvPr/>
              </p:nvCxnSpPr>
              <p:spPr>
                <a:xfrm>
                  <a:off x="3723816" y="2326388"/>
                  <a:ext cx="944385" cy="2864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92FB052-6E0C-454E-BAFB-50D3E88FF37E}"/>
                    </a:ext>
                  </a:extLst>
                </p:cNvPr>
                <p:cNvCxnSpPr>
                  <a:cxnSpLocks/>
                  <a:stCxn id="66" idx="6"/>
                  <a:endCxn id="72" idx="2"/>
                </p:cNvCxnSpPr>
                <p:nvPr/>
              </p:nvCxnSpPr>
              <p:spPr>
                <a:xfrm flipV="1">
                  <a:off x="5030637" y="2335883"/>
                  <a:ext cx="1018886" cy="2770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18EEBBF5-BC2F-49F8-8010-40F851DD07CD}"/>
                    </a:ext>
                  </a:extLst>
                </p:cNvPr>
                <p:cNvCxnSpPr>
                  <a:cxnSpLocks/>
                  <a:stCxn id="72" idx="6"/>
                  <a:endCxn id="64" idx="2"/>
                </p:cNvCxnSpPr>
                <p:nvPr/>
              </p:nvCxnSpPr>
              <p:spPr>
                <a:xfrm>
                  <a:off x="6407483" y="2335883"/>
                  <a:ext cx="882573" cy="2338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44B55D73-63FB-462F-8D06-7D4859AB30BD}"/>
                    </a:ext>
                  </a:extLst>
                </p:cNvPr>
                <p:cNvCxnSpPr>
                  <a:cxnSpLocks/>
                  <a:stCxn id="64" idx="6"/>
                  <a:endCxn id="62" idx="2"/>
                </p:cNvCxnSpPr>
                <p:nvPr/>
              </p:nvCxnSpPr>
              <p:spPr>
                <a:xfrm flipV="1">
                  <a:off x="7648016" y="2317387"/>
                  <a:ext cx="923113" cy="2523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72ED2BB1-D2D6-4ED7-AF3F-814E6D38C075}"/>
                    </a:ext>
                  </a:extLst>
                </p:cNvPr>
                <p:cNvCxnSpPr>
                  <a:cxnSpLocks/>
                  <a:stCxn id="62" idx="6"/>
                  <a:endCxn id="51" idx="1"/>
                </p:cNvCxnSpPr>
                <p:nvPr/>
              </p:nvCxnSpPr>
              <p:spPr>
                <a:xfrm>
                  <a:off x="8939495" y="2317387"/>
                  <a:ext cx="857349" cy="547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5E49708-1B25-4C96-B0E5-370B7CA2563E}"/>
                    </a:ext>
                  </a:extLst>
                </p:cNvPr>
                <p:cNvSpPr/>
                <p:nvPr/>
              </p:nvSpPr>
              <p:spPr>
                <a:xfrm>
                  <a:off x="438740" y="1477520"/>
                  <a:ext cx="6007194" cy="256465"/>
                </a:xfrm>
                <a:prstGeom prst="rect">
                  <a:avLst/>
                </a:prstGeom>
                <a:solidFill>
                  <a:srgbClr val="9274C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chemeClr val="bg1"/>
                      </a:solidFill>
                    </a:rPr>
                    <a:t>Python</a:t>
                  </a:r>
                  <a:endParaRPr lang="en-CA" sz="1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A459F0C-0F0A-4651-8835-EAC2C9C913AC}"/>
                    </a:ext>
                  </a:extLst>
                </p:cNvPr>
                <p:cNvSpPr/>
                <p:nvPr/>
              </p:nvSpPr>
              <p:spPr>
                <a:xfrm>
                  <a:off x="6445933" y="1488469"/>
                  <a:ext cx="2125195" cy="247403"/>
                </a:xfrm>
                <a:prstGeom prst="rect">
                  <a:avLst/>
                </a:prstGeom>
                <a:solidFill>
                  <a:srgbClr val="9274C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400" b="1">
                      <a:solidFill>
                        <a:schemeClr val="bg1"/>
                      </a:solidFill>
                    </a:rPr>
                    <a:t>Tableau </a:t>
                  </a:r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8931A117-CB2D-4B11-B8B7-6A1AF479D252}"/>
                    </a:ext>
                  </a:extLst>
                </p:cNvPr>
                <p:cNvGrpSpPr/>
                <p:nvPr/>
              </p:nvGrpSpPr>
              <p:grpSpPr>
                <a:xfrm>
                  <a:off x="6049523" y="2160528"/>
                  <a:ext cx="357960" cy="350710"/>
                  <a:chOff x="5959741" y="2449846"/>
                  <a:chExt cx="581891" cy="554182"/>
                </a:xfrm>
              </p:grpSpPr>
              <p:sp>
                <p:nvSpPr>
                  <p:cNvPr id="72" name="Flowchart: Connector 71">
                    <a:extLst>
                      <a:ext uri="{FF2B5EF4-FFF2-40B4-BE49-F238E27FC236}">
                        <a16:creationId xmlns:a16="http://schemas.microsoft.com/office/drawing/2014/main" id="{E1EEB01F-C615-40E9-8763-5B3568B959AE}"/>
                      </a:ext>
                    </a:extLst>
                  </p:cNvPr>
                  <p:cNvSpPr/>
                  <p:nvPr/>
                </p:nvSpPr>
                <p:spPr>
                  <a:xfrm>
                    <a:off x="5959741" y="2449846"/>
                    <a:ext cx="581891" cy="554182"/>
                  </a:xfrm>
                  <a:prstGeom prst="flowChartConnector">
                    <a:avLst/>
                  </a:prstGeom>
                  <a:solidFill>
                    <a:srgbClr val="9E9CE4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2000"/>
                  </a:p>
                </p:txBody>
              </p:sp>
              <p:pic>
                <p:nvPicPr>
                  <p:cNvPr id="73" name="Picture 2" descr="Algorithm Icons - Download Free Vector Icons | Noun Project">
                    <a:extLst>
                      <a:ext uri="{FF2B5EF4-FFF2-40B4-BE49-F238E27FC236}">
                        <a16:creationId xmlns:a16="http://schemas.microsoft.com/office/drawing/2014/main" id="{C76D83EC-73EE-414B-910D-0461E36E815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68522" y="2535671"/>
                    <a:ext cx="377412" cy="37741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78DE3D1-918E-4068-B76F-E4BF29213EA2}"/>
                    </a:ext>
                  </a:extLst>
                </p:cNvPr>
                <p:cNvSpPr txBox="1"/>
                <p:nvPr/>
              </p:nvSpPr>
              <p:spPr>
                <a:xfrm>
                  <a:off x="527959" y="2422313"/>
                  <a:ext cx="835209" cy="53015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CA" sz="1400" b="1">
                      <a:solidFill>
                        <a:schemeClr val="tx1"/>
                      </a:solidFill>
                    </a:rPr>
                    <a:t>START</a:t>
                  </a:r>
                  <a:br>
                    <a:rPr lang="en-CA" sz="1400" b="1">
                      <a:solidFill>
                        <a:schemeClr val="tx1"/>
                      </a:solidFill>
                    </a:rPr>
                  </a:br>
                  <a:r>
                    <a:rPr lang="en-CA" sz="1400" b="1">
                      <a:solidFill>
                        <a:schemeClr val="tx1"/>
                      </a:solidFill>
                    </a:rPr>
                    <a:t>COURSE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932A5CC-39BA-4BA3-8307-FD88C17C04B1}"/>
                    </a:ext>
                  </a:extLst>
                </p:cNvPr>
                <p:cNvSpPr txBox="1"/>
                <p:nvPr/>
              </p:nvSpPr>
              <p:spPr>
                <a:xfrm>
                  <a:off x="9796844" y="2107076"/>
                  <a:ext cx="835209" cy="53015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CA" sz="1400" b="1" dirty="0"/>
                    <a:t>FINISH</a:t>
                  </a:r>
                  <a:br>
                    <a:rPr lang="en-CA" sz="1400" b="1" dirty="0">
                      <a:solidFill>
                        <a:schemeClr val="tx1"/>
                      </a:solidFill>
                    </a:rPr>
                  </a:br>
                  <a:r>
                    <a:rPr lang="en-CA" sz="1400" b="1" dirty="0">
                      <a:solidFill>
                        <a:schemeClr val="tx1"/>
                      </a:solidFill>
                    </a:rPr>
                    <a:t>COURSE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A8BBF23-0289-4208-B4FB-57861FEBFB71}"/>
                    </a:ext>
                  </a:extLst>
                </p:cNvPr>
                <p:cNvSpPr/>
                <p:nvPr/>
              </p:nvSpPr>
              <p:spPr>
                <a:xfrm>
                  <a:off x="3076608" y="1215222"/>
                  <a:ext cx="1237733" cy="272965"/>
                </a:xfrm>
                <a:prstGeom prst="rect">
                  <a:avLst/>
                </a:prstGeom>
                <a:solidFill>
                  <a:srgbClr val="9274C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chemeClr val="bg1"/>
                      </a:solidFill>
                    </a:rPr>
                    <a:t>R</a:t>
                  </a:r>
                  <a:endParaRPr lang="en-CA" sz="1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035FC5F5-5025-42E3-AC47-B487AF60C7DD}"/>
                    </a:ext>
                  </a:extLst>
                </p:cNvPr>
                <p:cNvSpPr/>
                <p:nvPr/>
              </p:nvSpPr>
              <p:spPr>
                <a:xfrm>
                  <a:off x="438739" y="1215960"/>
                  <a:ext cx="2623838" cy="272965"/>
                </a:xfrm>
                <a:prstGeom prst="rect">
                  <a:avLst/>
                </a:prstGeom>
                <a:solidFill>
                  <a:srgbClr val="9274C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chemeClr val="bg1"/>
                      </a:solidFill>
                    </a:rPr>
                    <a:t>Excel</a:t>
                  </a:r>
                  <a:endParaRPr lang="en-CA" sz="1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F7BFBD1-00CA-4F42-89FA-0ED68C17F398}"/>
                    </a:ext>
                  </a:extLst>
                </p:cNvPr>
                <p:cNvSpPr/>
                <p:nvPr/>
              </p:nvSpPr>
              <p:spPr>
                <a:xfrm>
                  <a:off x="6445931" y="1215222"/>
                  <a:ext cx="2125196" cy="272965"/>
                </a:xfrm>
                <a:prstGeom prst="rect">
                  <a:avLst/>
                </a:prstGeom>
                <a:solidFill>
                  <a:srgbClr val="9274C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400" b="1">
                      <a:solidFill>
                        <a:schemeClr val="bg1"/>
                      </a:solidFill>
                    </a:rPr>
                    <a:t>Power BI </a:t>
                  </a: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F37CC2ED-721B-4AB6-9BDE-3ACDDBE0360F}"/>
                    </a:ext>
                  </a:extLst>
                </p:cNvPr>
                <p:cNvSpPr/>
                <p:nvPr/>
              </p:nvSpPr>
              <p:spPr>
                <a:xfrm>
                  <a:off x="423294" y="3272950"/>
                  <a:ext cx="6053528" cy="256465"/>
                </a:xfrm>
                <a:prstGeom prst="rect">
                  <a:avLst/>
                </a:prstGeom>
                <a:solidFill>
                  <a:srgbClr val="9274C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400" b="1" dirty="0">
                      <a:solidFill>
                        <a:schemeClr val="bg1"/>
                      </a:solidFill>
                    </a:rPr>
                    <a:t>Problem-solving &amp; Critical-thinking 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BF11ABE-2E95-407C-93EF-F5FFEA5FAA84}"/>
                    </a:ext>
                  </a:extLst>
                </p:cNvPr>
                <p:cNvSpPr/>
                <p:nvPr/>
              </p:nvSpPr>
              <p:spPr>
                <a:xfrm>
                  <a:off x="6482341" y="3272950"/>
                  <a:ext cx="3124375" cy="256465"/>
                </a:xfrm>
                <a:prstGeom prst="rect">
                  <a:avLst/>
                </a:prstGeom>
                <a:solidFill>
                  <a:srgbClr val="9274C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400" b="1">
                      <a:solidFill>
                        <a:schemeClr val="bg1"/>
                      </a:solidFill>
                    </a:rPr>
                    <a:t>Communication</a:t>
                  </a:r>
                </a:p>
              </p:txBody>
            </p: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8E52AA0A-5C72-4C74-973A-BC7B54D259FB}"/>
                    </a:ext>
                  </a:extLst>
                </p:cNvPr>
                <p:cNvGrpSpPr/>
                <p:nvPr/>
              </p:nvGrpSpPr>
              <p:grpSpPr>
                <a:xfrm>
                  <a:off x="1961679" y="2477762"/>
                  <a:ext cx="349869" cy="349480"/>
                  <a:chOff x="1863414" y="3119482"/>
                  <a:chExt cx="581891" cy="554182"/>
                </a:xfrm>
              </p:grpSpPr>
              <p:sp>
                <p:nvSpPr>
                  <p:cNvPr id="70" name="Flowchart: Connector 69">
                    <a:extLst>
                      <a:ext uri="{FF2B5EF4-FFF2-40B4-BE49-F238E27FC236}">
                        <a16:creationId xmlns:a16="http://schemas.microsoft.com/office/drawing/2014/main" id="{B80EE002-7CEB-4021-998F-4FEE463B9CFE}"/>
                      </a:ext>
                    </a:extLst>
                  </p:cNvPr>
                  <p:cNvSpPr/>
                  <p:nvPr/>
                </p:nvSpPr>
                <p:spPr>
                  <a:xfrm>
                    <a:off x="1863414" y="3119482"/>
                    <a:ext cx="581891" cy="554182"/>
                  </a:xfrm>
                  <a:prstGeom prst="flowChartConnector">
                    <a:avLst/>
                  </a:prstGeom>
                  <a:solidFill>
                    <a:srgbClr val="9E9CE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2000"/>
                  </a:p>
                </p:txBody>
              </p:sp>
              <p:pic>
                <p:nvPicPr>
                  <p:cNvPr id="71" name="Picture 2" descr="Regression Analysis Icons - Download Free Vector Icons | Noun Project">
                    <a:extLst>
                      <a:ext uri="{FF2B5EF4-FFF2-40B4-BE49-F238E27FC236}">
                        <a16:creationId xmlns:a16="http://schemas.microsoft.com/office/drawing/2014/main" id="{AF8CCBF2-3028-437D-B3B0-217F9B9E30F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86938" y="3233680"/>
                    <a:ext cx="340217" cy="34021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48100672-CAF4-43E4-B0A7-DBB81D6C7B8A}"/>
                    </a:ext>
                  </a:extLst>
                </p:cNvPr>
                <p:cNvGrpSpPr/>
                <p:nvPr/>
              </p:nvGrpSpPr>
              <p:grpSpPr>
                <a:xfrm>
                  <a:off x="3320922" y="2207400"/>
                  <a:ext cx="352720" cy="348944"/>
                  <a:chOff x="3244251" y="2449846"/>
                  <a:chExt cx="581891" cy="554182"/>
                </a:xfrm>
              </p:grpSpPr>
              <p:sp>
                <p:nvSpPr>
                  <p:cNvPr id="68" name="Flowchart: Connector 67">
                    <a:extLst>
                      <a:ext uri="{FF2B5EF4-FFF2-40B4-BE49-F238E27FC236}">
                        <a16:creationId xmlns:a16="http://schemas.microsoft.com/office/drawing/2014/main" id="{90FB2E70-4964-4FD5-87EF-85CE65C712A5}"/>
                      </a:ext>
                    </a:extLst>
                  </p:cNvPr>
                  <p:cNvSpPr/>
                  <p:nvPr/>
                </p:nvSpPr>
                <p:spPr>
                  <a:xfrm>
                    <a:off x="3244251" y="2449846"/>
                    <a:ext cx="581891" cy="554182"/>
                  </a:xfrm>
                  <a:prstGeom prst="flowChartConnector">
                    <a:avLst/>
                  </a:prstGeom>
                  <a:solidFill>
                    <a:srgbClr val="9E9CE4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2000"/>
                  </a:p>
                </p:txBody>
              </p:sp>
              <p:pic>
                <p:nvPicPr>
                  <p:cNvPr id="69" name="Picture 4" descr="Logistic Regression Icons - Download Free Vector Icons | Noun Project">
                    <a:extLst>
                      <a:ext uri="{FF2B5EF4-FFF2-40B4-BE49-F238E27FC236}">
                        <a16:creationId xmlns:a16="http://schemas.microsoft.com/office/drawing/2014/main" id="{6A55EA5A-B660-4A38-A898-D01B05DE4C3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05934" y="2504074"/>
                    <a:ext cx="461137" cy="46113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B665A8B8-8F0C-4E64-82E6-26CC60050130}"/>
                    </a:ext>
                  </a:extLst>
                </p:cNvPr>
                <p:cNvGrpSpPr/>
                <p:nvPr/>
              </p:nvGrpSpPr>
              <p:grpSpPr>
                <a:xfrm>
                  <a:off x="4668201" y="2445724"/>
                  <a:ext cx="362436" cy="334321"/>
                  <a:chOff x="4588142" y="3119482"/>
                  <a:chExt cx="581891" cy="554182"/>
                </a:xfrm>
              </p:grpSpPr>
              <p:sp>
                <p:nvSpPr>
                  <p:cNvPr id="66" name="Flowchart: Connector 65">
                    <a:extLst>
                      <a:ext uri="{FF2B5EF4-FFF2-40B4-BE49-F238E27FC236}">
                        <a16:creationId xmlns:a16="http://schemas.microsoft.com/office/drawing/2014/main" id="{5391D31B-0B7F-4A54-AF67-071EA3F6E35D}"/>
                      </a:ext>
                    </a:extLst>
                  </p:cNvPr>
                  <p:cNvSpPr/>
                  <p:nvPr/>
                </p:nvSpPr>
                <p:spPr>
                  <a:xfrm>
                    <a:off x="4588142" y="3119482"/>
                    <a:ext cx="581891" cy="554182"/>
                  </a:xfrm>
                  <a:prstGeom prst="flowChartConnector">
                    <a:avLst/>
                  </a:prstGeom>
                  <a:solidFill>
                    <a:srgbClr val="9E9CE4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2000"/>
                  </a:p>
                </p:txBody>
              </p:sp>
              <p:pic>
                <p:nvPicPr>
                  <p:cNvPr id="67" name="Picture 6" descr="Decision Tree Icons - Download Free Vector Icons | Noun Project">
                    <a:extLst>
                      <a:ext uri="{FF2B5EF4-FFF2-40B4-BE49-F238E27FC236}">
                        <a16:creationId xmlns:a16="http://schemas.microsoft.com/office/drawing/2014/main" id="{748A98D8-969B-4949-931B-6826359F68D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22334" y="3218934"/>
                    <a:ext cx="337847" cy="33784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1059DFAD-DBE9-47F8-82FF-39CEF600FBF0}"/>
                    </a:ext>
                  </a:extLst>
                </p:cNvPr>
                <p:cNvGrpSpPr/>
                <p:nvPr/>
              </p:nvGrpSpPr>
              <p:grpSpPr>
                <a:xfrm>
                  <a:off x="7290056" y="2406168"/>
                  <a:ext cx="357960" cy="327189"/>
                  <a:chOff x="7238977" y="3119482"/>
                  <a:chExt cx="581891" cy="554182"/>
                </a:xfrm>
              </p:grpSpPr>
              <p:sp>
                <p:nvSpPr>
                  <p:cNvPr id="64" name="Flowchart: Connector 63">
                    <a:extLst>
                      <a:ext uri="{FF2B5EF4-FFF2-40B4-BE49-F238E27FC236}">
                        <a16:creationId xmlns:a16="http://schemas.microsoft.com/office/drawing/2014/main" id="{9B34FA31-3AA2-48D3-B518-776DA021E135}"/>
                      </a:ext>
                    </a:extLst>
                  </p:cNvPr>
                  <p:cNvSpPr/>
                  <p:nvPr/>
                </p:nvSpPr>
                <p:spPr>
                  <a:xfrm>
                    <a:off x="7238977" y="3119482"/>
                    <a:ext cx="581891" cy="554182"/>
                  </a:xfrm>
                  <a:prstGeom prst="flowChartConnector">
                    <a:avLst/>
                  </a:prstGeom>
                  <a:solidFill>
                    <a:srgbClr val="9E9CE4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2000"/>
                  </a:p>
                </p:txBody>
              </p:sp>
              <p:pic>
                <p:nvPicPr>
                  <p:cNvPr id="65" name="Picture 8" descr="Presentation Icon - Free Download, PNG and Vector">
                    <a:extLst>
                      <a:ext uri="{FF2B5EF4-FFF2-40B4-BE49-F238E27FC236}">
                        <a16:creationId xmlns:a16="http://schemas.microsoft.com/office/drawing/2014/main" id="{10DE11FA-D5CD-457F-B5D5-779B0AD19C1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3180" y="3222813"/>
                    <a:ext cx="361950" cy="3619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B828D467-64AB-4441-85DB-6A74DB26F21A}"/>
                    </a:ext>
                  </a:extLst>
                </p:cNvPr>
                <p:cNvGrpSpPr/>
                <p:nvPr/>
              </p:nvGrpSpPr>
              <p:grpSpPr>
                <a:xfrm>
                  <a:off x="8571129" y="2153792"/>
                  <a:ext cx="368366" cy="327189"/>
                  <a:chOff x="8518209" y="2449846"/>
                  <a:chExt cx="581891" cy="554182"/>
                </a:xfrm>
              </p:grpSpPr>
              <p:sp>
                <p:nvSpPr>
                  <p:cNvPr id="62" name="Flowchart: Connector 61">
                    <a:extLst>
                      <a:ext uri="{FF2B5EF4-FFF2-40B4-BE49-F238E27FC236}">
                        <a16:creationId xmlns:a16="http://schemas.microsoft.com/office/drawing/2014/main" id="{AB4EBEE1-E299-4BD0-AD7E-28774BA15EA8}"/>
                      </a:ext>
                    </a:extLst>
                  </p:cNvPr>
                  <p:cNvSpPr/>
                  <p:nvPr/>
                </p:nvSpPr>
                <p:spPr>
                  <a:xfrm>
                    <a:off x="8518209" y="2449846"/>
                    <a:ext cx="581891" cy="554182"/>
                  </a:xfrm>
                  <a:prstGeom prst="flowChartConnector">
                    <a:avLst/>
                  </a:prstGeom>
                  <a:solidFill>
                    <a:srgbClr val="9E9CE4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2000"/>
                  </a:p>
                </p:txBody>
              </p:sp>
              <p:pic>
                <p:nvPicPr>
                  <p:cNvPr id="63" name="Picture 10" descr="Free Icon | Business presentation">
                    <a:extLst>
                      <a:ext uri="{FF2B5EF4-FFF2-40B4-BE49-F238E27FC236}">
                        <a16:creationId xmlns:a16="http://schemas.microsoft.com/office/drawing/2014/main" id="{3845572D-E080-4A8F-A11C-ED775868B69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62692" y="2588392"/>
                    <a:ext cx="311150" cy="3111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4D72507-A930-49E9-B061-76C2710E1681}"/>
                  </a:ext>
                </a:extLst>
              </p:cNvPr>
              <p:cNvSpPr/>
              <p:nvPr/>
            </p:nvSpPr>
            <p:spPr>
              <a:xfrm>
                <a:off x="4333462" y="1275615"/>
                <a:ext cx="2131593" cy="272965"/>
              </a:xfrm>
              <a:prstGeom prst="rect">
                <a:avLst/>
              </a:prstGeom>
              <a:solidFill>
                <a:srgbClr val="9274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SQL / Database</a:t>
                </a:r>
                <a:endParaRPr lang="en-CA" sz="1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91555F-2622-4191-8526-E92D29090166}"/>
                </a:ext>
              </a:extLst>
            </p:cNvPr>
            <p:cNvGrpSpPr/>
            <p:nvPr/>
          </p:nvGrpSpPr>
          <p:grpSpPr>
            <a:xfrm>
              <a:off x="2237972" y="2522860"/>
              <a:ext cx="4170624" cy="264440"/>
              <a:chOff x="3138326" y="5264098"/>
              <a:chExt cx="15019206" cy="952299"/>
            </a:xfrm>
          </p:grpSpPr>
          <p:pic>
            <p:nvPicPr>
              <p:cNvPr id="4" name="Graphic 3" descr="Database">
                <a:extLst>
                  <a:ext uri="{FF2B5EF4-FFF2-40B4-BE49-F238E27FC236}">
                    <a16:creationId xmlns:a16="http://schemas.microsoft.com/office/drawing/2014/main" id="{24B89C89-7342-40D5-9D0F-D52AB31C40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7243132" y="530199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Table">
                <a:extLst>
                  <a:ext uri="{FF2B5EF4-FFF2-40B4-BE49-F238E27FC236}">
                    <a16:creationId xmlns:a16="http://schemas.microsoft.com/office/drawing/2014/main" id="{4AFA25C4-C2E0-4D96-AF79-0E440D18C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138326" y="5264098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91B97F-E5A3-4867-A64B-8B062B7C7AD7}"/>
                </a:ext>
              </a:extLst>
            </p:cNvPr>
            <p:cNvSpPr txBox="1"/>
            <p:nvPr/>
          </p:nvSpPr>
          <p:spPr>
            <a:xfrm>
              <a:off x="605965" y="2210997"/>
              <a:ext cx="1885922" cy="323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Tut 1 – </a:t>
              </a:r>
              <a:r>
                <a:rPr lang="en-US" sz="1400" b="1" dirty="0">
                  <a:highlight>
                    <a:srgbClr val="FFFF00"/>
                  </a:highlight>
                </a:rPr>
                <a:t>Excel Basics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4A1ECA2-6A3E-4090-9C70-B0940186DE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9064" y="4380368"/>
              <a:ext cx="0" cy="47231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5B0487-228D-4558-9CDF-919415D91C0B}"/>
                </a:ext>
              </a:extLst>
            </p:cNvPr>
            <p:cNvSpPr txBox="1"/>
            <p:nvPr/>
          </p:nvSpPr>
          <p:spPr>
            <a:xfrm>
              <a:off x="8269235" y="4891385"/>
              <a:ext cx="1677055" cy="122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b="1" dirty="0"/>
                <a:t>Report Writing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b="1" dirty="0"/>
                <a:t>Presentation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b="1" dirty="0">
                  <a:highlight>
                    <a:srgbClr val="FFFF00"/>
                  </a:highlight>
                </a:rPr>
                <a:t>Final Project -Real Business Problem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B66CC0-6FB7-4BAA-9813-CA9F33A149D2}"/>
                </a:ext>
              </a:extLst>
            </p:cNvPr>
            <p:cNvSpPr txBox="1"/>
            <p:nvPr/>
          </p:nvSpPr>
          <p:spPr>
            <a:xfrm>
              <a:off x="6641836" y="1976390"/>
              <a:ext cx="1901391" cy="549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Tut 4 – </a:t>
              </a:r>
              <a:r>
                <a:rPr lang="en-US" sz="1400" b="1" dirty="0">
                  <a:highlight>
                    <a:srgbClr val="FFFF00"/>
                  </a:highlight>
                </a:rPr>
                <a:t>Tableau Basic</a:t>
              </a:r>
            </a:p>
            <a:p>
              <a:r>
                <a:rPr lang="en-US" sz="1400" b="1" dirty="0"/>
                <a:t>Tut 5 – </a:t>
              </a:r>
              <a:r>
                <a:rPr lang="en-US" sz="1400" b="1" dirty="0">
                  <a:highlight>
                    <a:srgbClr val="FFFF00"/>
                  </a:highlight>
                </a:rPr>
                <a:t>Power BI Basic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D66766-9C2B-4498-A969-C076E1DB997A}"/>
                </a:ext>
              </a:extLst>
            </p:cNvPr>
            <p:cNvSpPr txBox="1"/>
            <p:nvPr/>
          </p:nvSpPr>
          <p:spPr>
            <a:xfrm>
              <a:off x="1480823" y="4887163"/>
              <a:ext cx="17076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1400" b="1"/>
                <a:t>Python basics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1400" b="1"/>
                <a:t>Basic Statistics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1400" b="1"/>
                <a:t>Data Cleaning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1400" b="1"/>
                <a:t>Assignment 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8C98EC-7251-4D09-A7F4-448D11E08E23}"/>
                </a:ext>
              </a:extLst>
            </p:cNvPr>
            <p:cNvSpPr txBox="1"/>
            <p:nvPr/>
          </p:nvSpPr>
          <p:spPr>
            <a:xfrm>
              <a:off x="2920893" y="4891385"/>
              <a:ext cx="150392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b="1" dirty="0"/>
                <a:t>Linear Regression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b="1" dirty="0"/>
                <a:t>Logistic Regression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b="1" dirty="0"/>
                <a:t>Python Visualization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b="1" dirty="0"/>
                <a:t>Assignment 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E3814D-8DBF-4E90-9C80-F3ACAA5B7D5E}"/>
                </a:ext>
              </a:extLst>
            </p:cNvPr>
            <p:cNvSpPr txBox="1"/>
            <p:nvPr/>
          </p:nvSpPr>
          <p:spPr>
            <a:xfrm>
              <a:off x="4286353" y="4882570"/>
              <a:ext cx="15039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b="1"/>
                <a:t>Decision Trees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b="1" err="1"/>
                <a:t>KMeans</a:t>
              </a:r>
              <a:r>
                <a:rPr lang="en-US" sz="1400" b="1"/>
                <a:t> Clustering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b="1"/>
                <a:t>Neural Network and Deep Learning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b="1"/>
                <a:t>Assignment 3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400" b="1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400" b="1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6AB67FF-19F1-489E-B021-A69DCD2F838A}"/>
                </a:ext>
              </a:extLst>
            </p:cNvPr>
            <p:cNvSpPr txBox="1"/>
            <p:nvPr/>
          </p:nvSpPr>
          <p:spPr>
            <a:xfrm>
              <a:off x="3238171" y="2202666"/>
              <a:ext cx="1309827" cy="323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Tut 2 – </a:t>
              </a:r>
              <a:r>
                <a:rPr lang="en-US" sz="1400" b="1" dirty="0">
                  <a:highlight>
                    <a:srgbClr val="FFFF00"/>
                  </a:highlight>
                </a:rPr>
                <a:t>R Basic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5CF4B81-7415-46EF-AB62-6C114955B8A2}"/>
                </a:ext>
              </a:extLst>
            </p:cNvPr>
            <p:cNvSpPr txBox="1"/>
            <p:nvPr/>
          </p:nvSpPr>
          <p:spPr>
            <a:xfrm>
              <a:off x="5738519" y="4879784"/>
              <a:ext cx="1503927" cy="122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b="1" dirty="0"/>
                <a:t>Optimization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b="1" dirty="0"/>
                <a:t>Simulation</a:t>
              </a:r>
              <a:endParaRPr lang="en-US" sz="14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b="1" dirty="0">
                  <a:highlight>
                    <a:srgbClr val="FFFF00"/>
                  </a:highlight>
                </a:rPr>
                <a:t>Forecasting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400" b="1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400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D4ED6C-B5B2-4047-8542-05057FCCBE32}"/>
                </a:ext>
              </a:extLst>
            </p:cNvPr>
            <p:cNvSpPr/>
            <p:nvPr/>
          </p:nvSpPr>
          <p:spPr>
            <a:xfrm>
              <a:off x="4483322" y="2191175"/>
              <a:ext cx="1996077" cy="323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Tut 3 – </a:t>
              </a:r>
              <a:r>
                <a:rPr lang="en-US" sz="1400" b="1" dirty="0">
                  <a:highlight>
                    <a:srgbClr val="FFFF00"/>
                  </a:highlight>
                </a:rPr>
                <a:t>SQL Application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ED0052D-3EFB-4819-BCBB-CB0F620E1F11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2334668" y="4229321"/>
              <a:ext cx="0" cy="65784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5FB3580-4129-4CCC-A450-756D870BE732}"/>
                </a:ext>
              </a:extLst>
            </p:cNvPr>
            <p:cNvCxnSpPr>
              <a:cxnSpLocks/>
              <a:stCxn id="20" idx="0"/>
              <a:endCxn id="31" idx="2"/>
            </p:cNvCxnSpPr>
            <p:nvPr/>
          </p:nvCxnSpPr>
          <p:spPr>
            <a:xfrm flipV="1">
              <a:off x="3672857" y="4535105"/>
              <a:ext cx="1" cy="35628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BB3947C-6B49-4AA8-9B28-F98FA097B4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1219" y="4206775"/>
              <a:ext cx="0" cy="64591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F7AECB9-0957-4B6E-94BD-1DBB294F95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14195" y="4476929"/>
              <a:ext cx="13395" cy="35835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18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EE8AC-47D0-48B4-A7FA-15B3DD20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anchor="b">
            <a:normAutofit/>
          </a:bodyPr>
          <a:lstStyle/>
          <a:p>
            <a:r>
              <a:rPr lang="en-GB" sz="3600" b="1" dirty="0">
                <a:solidFill>
                  <a:srgbClr val="FFFFFF"/>
                </a:solidFill>
                <a:cs typeface="Calibri Light"/>
              </a:rPr>
              <a:t>Proposed EdTech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3FEBE-C5F4-4BE3-9771-B610B2F7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70815" indent="-170815"/>
            <a:r>
              <a:rPr lang="en-GB" sz="1800" dirty="0">
                <a:solidFill>
                  <a:srgbClr val="FFFFFF"/>
                </a:solidFill>
                <a:cs typeface="Calibri"/>
              </a:rPr>
              <a:t>We developed a personalised </a:t>
            </a:r>
            <a:r>
              <a:rPr lang="en-GB" sz="1800" dirty="0">
                <a:solidFill>
                  <a:srgbClr val="FFFFFF"/>
                </a:solidFill>
                <a:ea typeface="+mn-lt"/>
                <a:cs typeface="+mn-lt"/>
              </a:rPr>
              <a:t>career coaching algorithm that attempts to solve the following problem:</a:t>
            </a:r>
            <a:endParaRPr lang="en-US" sz="1800" dirty="0">
              <a:solidFill>
                <a:srgbClr val="FFFFFF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" sz="1800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“</a:t>
            </a:r>
            <a:r>
              <a:rPr lang="en" sz="1800" i="1" u="sng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How to help working professionals/ </a:t>
            </a:r>
            <a:r>
              <a:rPr lang="en-US" sz="1800" i="1" u="sng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students</a:t>
            </a:r>
            <a:r>
              <a:rPr lang="en" sz="1800" i="1" u="sng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 identify gaps in their knowledge base and upgrade their skills?</a:t>
            </a:r>
            <a:r>
              <a:rPr lang="en" sz="1800" dirty="0">
                <a:solidFill>
                  <a:schemeClr val="accent1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”</a:t>
            </a:r>
          </a:p>
          <a:p>
            <a:pPr marL="0" indent="0">
              <a:buNone/>
            </a:pPr>
            <a:endParaRPr lang="en" sz="1800" dirty="0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18F973-2553-4E61-AAF8-68CACA1FC50B}"/>
              </a:ext>
            </a:extLst>
          </p:cNvPr>
          <p:cNvGrpSpPr/>
          <p:nvPr/>
        </p:nvGrpSpPr>
        <p:grpSpPr>
          <a:xfrm>
            <a:off x="4370514" y="1724614"/>
            <a:ext cx="7547239" cy="3876086"/>
            <a:chOff x="4543161" y="1724614"/>
            <a:chExt cx="7547239" cy="3876086"/>
          </a:xfrm>
        </p:grpSpPr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9E69753F-495D-488A-9AEB-0607A5CF14A9}"/>
                </a:ext>
              </a:extLst>
            </p:cNvPr>
            <p:cNvSpPr/>
            <p:nvPr/>
          </p:nvSpPr>
          <p:spPr>
            <a:xfrm>
              <a:off x="9784261" y="2608318"/>
              <a:ext cx="529997" cy="143761"/>
            </a:xfrm>
            <a:prstGeom prst="rightArrow">
              <a:avLst>
                <a:gd name="adj1" fmla="val 50000"/>
                <a:gd name="adj2" fmla="val 1266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589FB7B-6C25-4889-A183-0EE24377A098}"/>
                </a:ext>
              </a:extLst>
            </p:cNvPr>
            <p:cNvGrpSpPr/>
            <p:nvPr/>
          </p:nvGrpSpPr>
          <p:grpSpPr>
            <a:xfrm>
              <a:off x="4543161" y="1724614"/>
              <a:ext cx="7547239" cy="3876086"/>
              <a:chOff x="75014" y="2946746"/>
              <a:chExt cx="11728132" cy="580169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426C182-10AC-4575-9F04-1865B24BEB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856" y="4200137"/>
                <a:ext cx="1472674" cy="46377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0E2F1C-C75A-4BDB-910B-6184B9A5DFD0}"/>
                  </a:ext>
                </a:extLst>
              </p:cNvPr>
              <p:cNvSpPr txBox="1"/>
              <p:nvPr/>
            </p:nvSpPr>
            <p:spPr>
              <a:xfrm>
                <a:off x="75014" y="4663908"/>
                <a:ext cx="1663151" cy="36864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CA" sz="1600" b="1" dirty="0">
                    <a:solidFill>
                      <a:schemeClr val="accent2"/>
                    </a:solidFill>
                  </a:rPr>
                  <a:t>User profile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93797B5-98EC-4DF0-BA05-B526A131854A}"/>
                  </a:ext>
                </a:extLst>
              </p:cNvPr>
              <p:cNvGrpSpPr/>
              <p:nvPr/>
            </p:nvGrpSpPr>
            <p:grpSpPr>
              <a:xfrm>
                <a:off x="386441" y="2946746"/>
                <a:ext cx="11416705" cy="5801696"/>
                <a:chOff x="386441" y="2946746"/>
                <a:chExt cx="11416705" cy="5801696"/>
              </a:xfrm>
            </p:grpSpPr>
            <p:pic>
              <p:nvPicPr>
                <p:cNvPr id="9" name="Graphic 8" descr="Male profile">
                  <a:extLst>
                    <a:ext uri="{FF2B5EF4-FFF2-40B4-BE49-F238E27FC236}">
                      <a16:creationId xmlns:a16="http://schemas.microsoft.com/office/drawing/2014/main" id="{B2B9113B-837B-4FDA-93B5-5D4AF5938F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441" y="3285738"/>
                  <a:ext cx="1040296" cy="1040296"/>
                </a:xfrm>
                <a:prstGeom prst="rect">
                  <a:avLst/>
                </a:prstGeom>
              </p:spPr>
            </p:pic>
            <p:sp>
              <p:nvSpPr>
                <p:cNvPr id="14" name="Arrow: Right 13">
                  <a:extLst>
                    <a:ext uri="{FF2B5EF4-FFF2-40B4-BE49-F238E27FC236}">
                      <a16:creationId xmlns:a16="http://schemas.microsoft.com/office/drawing/2014/main" id="{B29DE425-C9C1-4719-A979-BF8B23E7FE04}"/>
                    </a:ext>
                  </a:extLst>
                </p:cNvPr>
                <p:cNvSpPr/>
                <p:nvPr/>
              </p:nvSpPr>
              <p:spPr>
                <a:xfrm>
                  <a:off x="2039646" y="4238730"/>
                  <a:ext cx="735494" cy="192480"/>
                </a:xfrm>
                <a:prstGeom prst="rightArrow">
                  <a:avLst>
                    <a:gd name="adj1" fmla="val 50000"/>
                    <a:gd name="adj2" fmla="val 126666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000"/>
                </a:p>
              </p:txBody>
            </p:sp>
            <p:pic>
              <p:nvPicPr>
                <p:cNvPr id="15" name="Picture 14" descr="Icon, bubble chart&#10;&#10;Description automatically generated">
                  <a:extLst>
                    <a:ext uri="{FF2B5EF4-FFF2-40B4-BE49-F238E27FC236}">
                      <a16:creationId xmlns:a16="http://schemas.microsoft.com/office/drawing/2014/main" id="{024CCD4D-B3BB-49C8-A3F7-1436766760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84445" y="6198063"/>
                  <a:ext cx="1173329" cy="1203035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767BD00-AA17-4070-8DFF-74631F964EA2}"/>
                    </a:ext>
                  </a:extLst>
                </p:cNvPr>
                <p:cNvSpPr txBox="1"/>
                <p:nvPr/>
              </p:nvSpPr>
              <p:spPr>
                <a:xfrm>
                  <a:off x="2834736" y="7401097"/>
                  <a:ext cx="2272749" cy="626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CA" sz="1600" b="1" dirty="0">
                      <a:solidFill>
                        <a:schemeClr val="accent2"/>
                      </a:solidFill>
                    </a:rPr>
                    <a:t>Data from other profiles</a:t>
                  </a:r>
                </a:p>
              </p:txBody>
            </p:sp>
            <p:sp>
              <p:nvSpPr>
                <p:cNvPr id="18" name="Arrow: Right 17">
                  <a:extLst>
                    <a:ext uri="{FF2B5EF4-FFF2-40B4-BE49-F238E27FC236}">
                      <a16:creationId xmlns:a16="http://schemas.microsoft.com/office/drawing/2014/main" id="{A6A17AD2-E852-424C-A041-1CDB88156C43}"/>
                    </a:ext>
                  </a:extLst>
                </p:cNvPr>
                <p:cNvSpPr/>
                <p:nvPr/>
              </p:nvSpPr>
              <p:spPr>
                <a:xfrm rot="16200000" flipV="1">
                  <a:off x="3719063" y="5592022"/>
                  <a:ext cx="690135" cy="186041"/>
                </a:xfrm>
                <a:prstGeom prst="rightArrow">
                  <a:avLst>
                    <a:gd name="adj1" fmla="val 50000"/>
                    <a:gd name="adj2" fmla="val 126666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00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8BC7CCF-873E-418E-BFDB-704670BA571B}"/>
                    </a:ext>
                  </a:extLst>
                </p:cNvPr>
                <p:cNvSpPr txBox="1"/>
                <p:nvPr/>
              </p:nvSpPr>
              <p:spPr>
                <a:xfrm>
                  <a:off x="2995131" y="3706810"/>
                  <a:ext cx="1979384" cy="14214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CA" sz="1600" b="1">
                      <a:solidFill>
                        <a:schemeClr val="accent2"/>
                      </a:solidFill>
                    </a:rPr>
                    <a:t>Identify relevant missing skills for the user</a:t>
                  </a:r>
                </a:p>
              </p:txBody>
            </p:sp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40660D80-0664-449C-9E4C-1747474FD5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26734" y="6189076"/>
                  <a:ext cx="1066647" cy="1048414"/>
                </a:xfrm>
                <a:prstGeom prst="rect">
                  <a:avLst/>
                </a:prstGeom>
              </p:spPr>
            </p:pic>
            <p:sp>
              <p:nvSpPr>
                <p:cNvPr id="22" name="Arrow: Right 21">
                  <a:extLst>
                    <a:ext uri="{FF2B5EF4-FFF2-40B4-BE49-F238E27FC236}">
                      <a16:creationId xmlns:a16="http://schemas.microsoft.com/office/drawing/2014/main" id="{E203ED5D-A25A-4965-96CE-CF7FB3925A19}"/>
                    </a:ext>
                  </a:extLst>
                </p:cNvPr>
                <p:cNvSpPr/>
                <p:nvPr/>
              </p:nvSpPr>
              <p:spPr>
                <a:xfrm>
                  <a:off x="5057547" y="4238730"/>
                  <a:ext cx="734400" cy="198783"/>
                </a:xfrm>
                <a:prstGeom prst="rightArrow">
                  <a:avLst>
                    <a:gd name="adj1" fmla="val 50000"/>
                    <a:gd name="adj2" fmla="val 126666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00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9914C08-F918-4016-80A5-FBFFB284DAF7}"/>
                    </a:ext>
                  </a:extLst>
                </p:cNvPr>
                <p:cNvSpPr txBox="1"/>
                <p:nvPr/>
              </p:nvSpPr>
              <p:spPr>
                <a:xfrm>
                  <a:off x="5624927" y="7420587"/>
                  <a:ext cx="2681952" cy="13278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CA" sz="1600" b="1" dirty="0">
                      <a:solidFill>
                        <a:schemeClr val="accent2"/>
                      </a:solidFill>
                    </a:rPr>
                    <a:t>Database of online courses and associated skills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DAF24F0-D7E8-4DD6-9A86-DEA628988F17}"/>
                    </a:ext>
                  </a:extLst>
                </p:cNvPr>
                <p:cNvSpPr txBox="1"/>
                <p:nvPr/>
              </p:nvSpPr>
              <p:spPr>
                <a:xfrm>
                  <a:off x="5870366" y="3707177"/>
                  <a:ext cx="1979383" cy="142109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CA" sz="1600" b="1" dirty="0">
                      <a:solidFill>
                        <a:schemeClr val="accent2"/>
                      </a:solidFill>
                    </a:rPr>
                    <a:t>Shortlist courses related to missing skills</a:t>
                  </a:r>
                </a:p>
              </p:txBody>
            </p:sp>
            <p:sp>
              <p:nvSpPr>
                <p:cNvPr id="25" name="Arrow: Right 24">
                  <a:extLst>
                    <a:ext uri="{FF2B5EF4-FFF2-40B4-BE49-F238E27FC236}">
                      <a16:creationId xmlns:a16="http://schemas.microsoft.com/office/drawing/2014/main" id="{59318C07-82CC-4474-847F-FE00B5023A01}"/>
                    </a:ext>
                  </a:extLst>
                </p:cNvPr>
                <p:cNvSpPr/>
                <p:nvPr/>
              </p:nvSpPr>
              <p:spPr>
                <a:xfrm rot="16200000" flipV="1">
                  <a:off x="6522739" y="5592022"/>
                  <a:ext cx="690133" cy="186041"/>
                </a:xfrm>
                <a:prstGeom prst="rightArrow">
                  <a:avLst>
                    <a:gd name="adj1" fmla="val 50000"/>
                    <a:gd name="adj2" fmla="val 126666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00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692A280-0864-4133-9D5B-ABE345227FC3}"/>
                    </a:ext>
                  </a:extLst>
                </p:cNvPr>
                <p:cNvSpPr txBox="1"/>
                <p:nvPr/>
              </p:nvSpPr>
              <p:spPr>
                <a:xfrm>
                  <a:off x="9109031" y="3573439"/>
                  <a:ext cx="2694115" cy="16685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CA" sz="1600" b="1" dirty="0">
                      <a:solidFill>
                        <a:schemeClr val="accent2"/>
                      </a:solidFill>
                    </a:rPr>
                    <a:t>Generate profile stats and recommendation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BC9FC51-C59F-4B53-AF37-1CE6861E2711}"/>
                    </a:ext>
                  </a:extLst>
                </p:cNvPr>
                <p:cNvSpPr/>
                <p:nvPr/>
              </p:nvSpPr>
              <p:spPr>
                <a:xfrm>
                  <a:off x="2634016" y="3573439"/>
                  <a:ext cx="5519530" cy="166850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00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43D30DE-18AA-4085-A452-7C7A65A07727}"/>
                    </a:ext>
                  </a:extLst>
                </p:cNvPr>
                <p:cNvSpPr txBox="1"/>
                <p:nvPr/>
              </p:nvSpPr>
              <p:spPr>
                <a:xfrm>
                  <a:off x="3792200" y="2946746"/>
                  <a:ext cx="3657200" cy="487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CA" sz="1600" b="1" dirty="0"/>
                    <a:t>Collaborative Filtering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2808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3FEBE-C5F4-4BE3-9771-B610B2F7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68" y="2083387"/>
            <a:ext cx="4645966" cy="835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r>
              <a:rPr lang="en-GB" dirty="0">
                <a:ea typeface="+mn-lt"/>
                <a:cs typeface="+mn-lt"/>
              </a:rPr>
              <a:t>Let's look at some recommendations produced by the algorithm:</a:t>
            </a:r>
          </a:p>
          <a:p>
            <a:pPr marL="342900" indent="-342900"/>
            <a:endParaRPr lang="en" dirty="0">
              <a:ea typeface="+mn-lt"/>
              <a:cs typeface="+mn-lt"/>
            </a:endParaRPr>
          </a:p>
          <a:p>
            <a:pPr marL="0" indent="0">
              <a:buNone/>
            </a:pPr>
            <a:endParaRPr lang="en" dirty="0">
              <a:cs typeface="Calibri" panose="020F0502020204030204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CCFCB05-FD60-4CF9-B76C-560E5107A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116867"/>
              </p:ext>
            </p:extLst>
          </p:nvPr>
        </p:nvGraphicFramePr>
        <p:xfrm>
          <a:off x="300368" y="3061652"/>
          <a:ext cx="5991215" cy="134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243">
                  <a:extLst>
                    <a:ext uri="{9D8B030D-6E8A-4147-A177-3AD203B41FA5}">
                      <a16:colId xmlns:a16="http://schemas.microsoft.com/office/drawing/2014/main" val="3227191410"/>
                    </a:ext>
                  </a:extLst>
                </a:gridCol>
                <a:gridCol w="1198243">
                  <a:extLst>
                    <a:ext uri="{9D8B030D-6E8A-4147-A177-3AD203B41FA5}">
                      <a16:colId xmlns:a16="http://schemas.microsoft.com/office/drawing/2014/main" val="2791700356"/>
                    </a:ext>
                  </a:extLst>
                </a:gridCol>
                <a:gridCol w="1198243">
                  <a:extLst>
                    <a:ext uri="{9D8B030D-6E8A-4147-A177-3AD203B41FA5}">
                      <a16:colId xmlns:a16="http://schemas.microsoft.com/office/drawing/2014/main" val="3235546407"/>
                    </a:ext>
                  </a:extLst>
                </a:gridCol>
                <a:gridCol w="1063765">
                  <a:extLst>
                    <a:ext uri="{9D8B030D-6E8A-4147-A177-3AD203B41FA5}">
                      <a16:colId xmlns:a16="http://schemas.microsoft.com/office/drawing/2014/main" val="3233639593"/>
                    </a:ext>
                  </a:extLst>
                </a:gridCol>
                <a:gridCol w="1332721">
                  <a:extLst>
                    <a:ext uri="{9D8B030D-6E8A-4147-A177-3AD203B41FA5}">
                      <a16:colId xmlns:a16="http://schemas.microsoft.com/office/drawing/2014/main" val="289900947"/>
                    </a:ext>
                  </a:extLst>
                </a:gridCol>
              </a:tblGrid>
              <a:tr h="501643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CA" sz="1400">
                          <a:effectLst/>
                        </a:rPr>
                        <a:t>Index </a:t>
                      </a:r>
                      <a:endParaRPr lang="en-CA" sz="14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400" dirty="0">
                          <a:effectLst/>
                        </a:rPr>
                        <a:t>Current Job </a:t>
                      </a:r>
                      <a:endParaRPr lang="en-CA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CA" sz="1400" dirty="0">
                          <a:effectLst/>
                        </a:rPr>
                        <a:t>Previous Job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400" dirty="0">
                          <a:effectLst/>
                        </a:rPr>
                        <a:t>Experience (</a:t>
                      </a:r>
                      <a:r>
                        <a:rPr lang="en-CA" sz="1400" dirty="0" err="1">
                          <a:effectLst/>
                        </a:rPr>
                        <a:t>yrs</a:t>
                      </a:r>
                      <a:r>
                        <a:rPr lang="en-CA" sz="1400" dirty="0">
                          <a:effectLst/>
                        </a:rPr>
                        <a:t>) </a:t>
                      </a:r>
                      <a:endParaRPr lang="en-CA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400" dirty="0">
                          <a:effectLst/>
                        </a:rPr>
                        <a:t>Skills </a:t>
                      </a:r>
                      <a:endParaRPr lang="en-CA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076389"/>
                  </a:ext>
                </a:extLst>
              </a:tr>
              <a:tr h="823921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CA" sz="1400" dirty="0">
                          <a:effectLst/>
                        </a:rPr>
                        <a:t>User28</a:t>
                      </a:r>
                      <a:endParaRPr lang="en-CA" sz="1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dirty="0">
                          <a:effectLst/>
                        </a:rPr>
                        <a:t>Senior Data Scientist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1400" dirty="0">
                          <a:effectLst/>
                        </a:rPr>
                        <a:t>Data Science Instructor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400" dirty="0">
                          <a:effectLst/>
                        </a:rPr>
                        <a:t>10.58 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 dirty="0">
                          <a:effectLst/>
                        </a:rPr>
                        <a:t>SQL, Data Analysis, Machine learning, +16 more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5764"/>
                  </a:ext>
                </a:extLst>
              </a:tr>
            </a:tbl>
          </a:graphicData>
        </a:graphic>
      </p:graphicFrame>
      <p:pic>
        <p:nvPicPr>
          <p:cNvPr id="17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621736F8-3820-4A43-9877-CF059960CE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26"/>
          <a:stretch/>
        </p:blipFill>
        <p:spPr>
          <a:xfrm>
            <a:off x="6510739" y="1895818"/>
            <a:ext cx="5569660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8AC0905-B591-4583-89EA-D158231A2953}"/>
              </a:ext>
            </a:extLst>
          </p:cNvPr>
          <p:cNvSpPr txBox="1">
            <a:spLocks/>
          </p:cNvSpPr>
          <p:nvPr/>
        </p:nvSpPr>
        <p:spPr>
          <a:xfrm>
            <a:off x="1154723" y="3868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>
                <a:cs typeface="Calibri Light"/>
              </a:rPr>
              <a:t>Personalised Career Coach</a:t>
            </a:r>
            <a:endParaRPr lang="en-US" sz="4000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48970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E8AC-47D0-48B4-A7FA-15B3DD20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723" y="386861"/>
            <a:ext cx="10515600" cy="1325563"/>
          </a:xfrm>
        </p:spPr>
        <p:txBody>
          <a:bodyPr/>
          <a:lstStyle/>
          <a:p>
            <a:r>
              <a:rPr lang="en-GB" sz="4000" b="1" dirty="0">
                <a:cs typeface="Calibri Light"/>
              </a:rPr>
              <a:t>Personalised Career Coach</a:t>
            </a:r>
            <a:endParaRPr lang="en-US" sz="4000" b="1" dirty="0">
              <a:cs typeface="Calibri Light"/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8ABA98F6-5236-47A0-B816-0F790434E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029" y="1875021"/>
            <a:ext cx="5456449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6F92ACB-2096-4333-A65D-DB70F4660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34805"/>
              </p:ext>
            </p:extLst>
          </p:nvPr>
        </p:nvGraphicFramePr>
        <p:xfrm>
          <a:off x="314678" y="3186782"/>
          <a:ext cx="6097845" cy="1348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569">
                  <a:extLst>
                    <a:ext uri="{9D8B030D-6E8A-4147-A177-3AD203B41FA5}">
                      <a16:colId xmlns:a16="http://schemas.microsoft.com/office/drawing/2014/main" val="3227191410"/>
                    </a:ext>
                  </a:extLst>
                </a:gridCol>
                <a:gridCol w="1219569">
                  <a:extLst>
                    <a:ext uri="{9D8B030D-6E8A-4147-A177-3AD203B41FA5}">
                      <a16:colId xmlns:a16="http://schemas.microsoft.com/office/drawing/2014/main" val="2791700356"/>
                    </a:ext>
                  </a:extLst>
                </a:gridCol>
                <a:gridCol w="1219569">
                  <a:extLst>
                    <a:ext uri="{9D8B030D-6E8A-4147-A177-3AD203B41FA5}">
                      <a16:colId xmlns:a16="http://schemas.microsoft.com/office/drawing/2014/main" val="3235546407"/>
                    </a:ext>
                  </a:extLst>
                </a:gridCol>
                <a:gridCol w="1020646">
                  <a:extLst>
                    <a:ext uri="{9D8B030D-6E8A-4147-A177-3AD203B41FA5}">
                      <a16:colId xmlns:a16="http://schemas.microsoft.com/office/drawing/2014/main" val="3233639593"/>
                    </a:ext>
                  </a:extLst>
                </a:gridCol>
                <a:gridCol w="1418492">
                  <a:extLst>
                    <a:ext uri="{9D8B030D-6E8A-4147-A177-3AD203B41FA5}">
                      <a16:colId xmlns:a16="http://schemas.microsoft.com/office/drawing/2014/main" val="289900947"/>
                    </a:ext>
                  </a:extLst>
                </a:gridCol>
              </a:tblGrid>
              <a:tr h="52581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 dirty="0">
                          <a:effectLst/>
                        </a:rPr>
                        <a:t>Index </a:t>
                      </a:r>
                      <a:endParaRPr lang="en-CA" sz="12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 dirty="0">
                          <a:effectLst/>
                        </a:rPr>
                        <a:t>Current Job </a:t>
                      </a:r>
                      <a:endParaRPr lang="en-CA" sz="12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CA" sz="1200" dirty="0">
                          <a:effectLst/>
                        </a:rPr>
                        <a:t>Previous Job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 dirty="0">
                          <a:effectLst/>
                        </a:rPr>
                        <a:t>Experience (</a:t>
                      </a:r>
                      <a:r>
                        <a:rPr lang="en-CA" sz="1200" dirty="0" err="1">
                          <a:effectLst/>
                        </a:rPr>
                        <a:t>yrs</a:t>
                      </a:r>
                      <a:r>
                        <a:rPr lang="en-CA" sz="1200" dirty="0">
                          <a:effectLst/>
                        </a:rPr>
                        <a:t>) </a:t>
                      </a:r>
                      <a:endParaRPr lang="en-CA" sz="12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200" dirty="0">
                          <a:effectLst/>
                        </a:rPr>
                        <a:t>Skills </a:t>
                      </a:r>
                      <a:endParaRPr lang="en-CA" sz="12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076389"/>
                  </a:ext>
                </a:extLst>
              </a:tr>
              <a:tr h="6835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CA" sz="1400" dirty="0">
                          <a:effectLst/>
                        </a:rPr>
                        <a:t>User52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dirty="0">
                          <a:effectLst/>
                        </a:rPr>
                        <a:t>Data Scientist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dirty="0">
                          <a:effectLst/>
                        </a:rPr>
                        <a:t>Senior Analyst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CA" sz="1400" dirty="0">
                          <a:effectLst/>
                        </a:rPr>
                        <a:t>1.83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CA" sz="1200" b="0" i="0" u="none" strike="noStrike" noProof="0" dirty="0">
                          <a:effectLst/>
                          <a:latin typeface="Calibri"/>
                        </a:rPr>
                        <a:t>Statistics, R, Python, Visual Studio, SPSS, SQL,+18 more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5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616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4E6F6AC4-7A90-4A31-9911-71DD1BF41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45" name="Graphic 44" descr="Right Double Quote">
            <a:extLst>
              <a:ext uri="{FF2B5EF4-FFF2-40B4-BE49-F238E27FC236}">
                <a16:creationId xmlns:a16="http://schemas.microsoft.com/office/drawing/2014/main" id="{3CD66229-EF5A-40C7-AF9D-E86336ECA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F0CE275-BAEC-48E9-B00C-1B635C68F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2C524A-01E1-4209-AE20-DA64F7CB1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492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FC06-6105-4284-8E02-607C781CC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9" y="733072"/>
            <a:ext cx="7474172" cy="1325563"/>
          </a:xfrm>
        </p:spPr>
        <p:txBody>
          <a:bodyPr anchor="ctr">
            <a:normAutofit/>
          </a:bodyPr>
          <a:lstStyle/>
          <a:p>
            <a:r>
              <a:rPr lang="en-US" sz="4600" b="1" dirty="0">
                <a:latin typeface="Calibri Light (Headings)"/>
              </a:rPr>
              <a:t>Agenda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F1A38B8-0447-4C95-9F1E-676A10862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01171" cy="3450613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Data Science Education Current State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Data Science and A.I. Program Design for University of Toronto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EdTech solution for Professional Development</a:t>
            </a:r>
          </a:p>
          <a:p>
            <a:endParaRPr lang="en-US" sz="2400" dirty="0"/>
          </a:p>
        </p:txBody>
      </p:sp>
      <p:pic>
        <p:nvPicPr>
          <p:cNvPr id="7" name="Graphic 6" descr="Checklist">
            <a:extLst>
              <a:ext uri="{FF2B5EF4-FFF2-40B4-BE49-F238E27FC236}">
                <a16:creationId xmlns:a16="http://schemas.microsoft.com/office/drawing/2014/main" id="{99568323-6CFD-4585-87B0-0D90BEC2E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6756" y="2535471"/>
            <a:ext cx="1465028" cy="146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6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9D91-56EC-4F76-9D50-31D346A5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/>
              <a:t>Current State of Data Science Education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10F8D3-603A-4FA9-A7A0-CA0A746E8C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31933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phic 3" descr="Chevron arrows">
            <a:extLst>
              <a:ext uri="{FF2B5EF4-FFF2-40B4-BE49-F238E27FC236}">
                <a16:creationId xmlns:a16="http://schemas.microsoft.com/office/drawing/2014/main" id="{E1940F9C-4967-4ABF-ABB6-419E59FE35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6637" y="4432299"/>
            <a:ext cx="294641" cy="294641"/>
          </a:xfrm>
          <a:prstGeom prst="rect">
            <a:avLst/>
          </a:prstGeom>
        </p:spPr>
      </p:pic>
      <p:pic>
        <p:nvPicPr>
          <p:cNvPr id="6" name="Graphic 5" descr="Chevron arrows">
            <a:extLst>
              <a:ext uri="{FF2B5EF4-FFF2-40B4-BE49-F238E27FC236}">
                <a16:creationId xmlns:a16="http://schemas.microsoft.com/office/drawing/2014/main" id="{AC1FCFDF-E1DC-45DC-96B4-76F3BDF18C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6637" y="4793454"/>
            <a:ext cx="294641" cy="294641"/>
          </a:xfrm>
          <a:prstGeom prst="rect">
            <a:avLst/>
          </a:prstGeom>
        </p:spPr>
      </p:pic>
      <p:pic>
        <p:nvPicPr>
          <p:cNvPr id="7" name="Graphic 6" descr="Chevron arrows">
            <a:extLst>
              <a:ext uri="{FF2B5EF4-FFF2-40B4-BE49-F238E27FC236}">
                <a16:creationId xmlns:a16="http://schemas.microsoft.com/office/drawing/2014/main" id="{BDE97939-12E3-48E0-BE57-E47285ED5E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49341" y="4457699"/>
            <a:ext cx="294641" cy="294641"/>
          </a:xfrm>
          <a:prstGeom prst="rect">
            <a:avLst/>
          </a:prstGeom>
        </p:spPr>
      </p:pic>
      <p:pic>
        <p:nvPicPr>
          <p:cNvPr id="8" name="Graphic 7" descr="Chevron arrows">
            <a:extLst>
              <a:ext uri="{FF2B5EF4-FFF2-40B4-BE49-F238E27FC236}">
                <a16:creationId xmlns:a16="http://schemas.microsoft.com/office/drawing/2014/main" id="{9F212469-AE66-4105-AF0A-E447CB4366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49341" y="5034571"/>
            <a:ext cx="294641" cy="29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6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74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76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1C326-8C84-42F5-8DED-7006F82C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Data Collection</a:t>
            </a:r>
            <a:endParaRPr lang="en-US" sz="4400" b="1" dirty="0">
              <a:solidFill>
                <a:srgbClr val="FFFFFF"/>
              </a:solidFill>
            </a:endParaRPr>
          </a:p>
        </p:txBody>
      </p:sp>
      <p:sp>
        <p:nvSpPr>
          <p:cNvPr id="1045" name="Rectangle 78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588F47-2F4A-423A-A723-D0DDD5483BCD}"/>
              </a:ext>
            </a:extLst>
          </p:cNvPr>
          <p:cNvGrpSpPr/>
          <p:nvPr/>
        </p:nvGrpSpPr>
        <p:grpSpPr>
          <a:xfrm>
            <a:off x="4106322" y="1815957"/>
            <a:ext cx="7982413" cy="4050683"/>
            <a:chOff x="1367465" y="1465045"/>
            <a:chExt cx="9986335" cy="533621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7F22BC-43C5-4DED-9228-C7F223628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7293" y="1920892"/>
              <a:ext cx="2736507" cy="2414565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52D170A-FE46-4339-9C55-3B7E1C6606FE}"/>
                </a:ext>
              </a:extLst>
            </p:cNvPr>
            <p:cNvGrpSpPr/>
            <p:nvPr/>
          </p:nvGrpSpPr>
          <p:grpSpPr>
            <a:xfrm>
              <a:off x="1367465" y="1465045"/>
              <a:ext cx="6862135" cy="2255905"/>
              <a:chOff x="933423" y="1600037"/>
              <a:chExt cx="6862135" cy="2255905"/>
            </a:xfrm>
          </p:grpSpPr>
          <p:pic>
            <p:nvPicPr>
              <p:cNvPr id="1026" name="Picture 2" descr="Web Scraping With Python - A Beginner's Guide | Edureka">
                <a:extLst>
                  <a:ext uri="{FF2B5EF4-FFF2-40B4-BE49-F238E27FC236}">
                    <a16:creationId xmlns:a16="http://schemas.microsoft.com/office/drawing/2014/main" id="{8C59EA43-05A2-4ADE-A3D3-4DF8FFCB59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7439"/>
              <a:stretch/>
            </p:blipFill>
            <p:spPr bwMode="auto">
              <a:xfrm>
                <a:off x="933423" y="1600037"/>
                <a:ext cx="6862135" cy="2255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LinkedIn Marketing Insights and Tactics | DrumUp Blog">
                <a:extLst>
                  <a:ext uri="{FF2B5EF4-FFF2-40B4-BE49-F238E27FC236}">
                    <a16:creationId xmlns:a16="http://schemas.microsoft.com/office/drawing/2014/main" id="{2F62CA60-F6B6-44AA-BE99-C6777E4BC0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3423" y="1600037"/>
                <a:ext cx="1738312" cy="1738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Coursera | Build Skills with Online Courses from Top Institutions">
                <a:extLst>
                  <a:ext uri="{FF2B5EF4-FFF2-40B4-BE49-F238E27FC236}">
                    <a16:creationId xmlns:a16="http://schemas.microsoft.com/office/drawing/2014/main" id="{D28D0AAF-9DCB-40C7-BC39-F092155B8E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1735" y="1858202"/>
                <a:ext cx="1404965" cy="1404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" name="Picture 2" descr="2020 Kaggle ML &amp; DS Survey | Kaggle">
              <a:extLst>
                <a:ext uri="{FF2B5EF4-FFF2-40B4-BE49-F238E27FC236}">
                  <a16:creationId xmlns:a16="http://schemas.microsoft.com/office/drawing/2014/main" id="{08C0EDE1-F31B-4F6C-B46C-B62B466AC0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4198" y="3666434"/>
              <a:ext cx="1903273" cy="1903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9958C69-18C7-4929-8AE3-8698D9243358}"/>
                </a:ext>
              </a:extLst>
            </p:cNvPr>
            <p:cNvSpPr txBox="1"/>
            <p:nvPr/>
          </p:nvSpPr>
          <p:spPr>
            <a:xfrm>
              <a:off x="5449404" y="5473389"/>
              <a:ext cx="2492862" cy="132787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>
                  <a:solidFill>
                    <a:schemeClr val="accent2">
                      <a:lumMod val="75000"/>
                    </a:schemeClr>
                  </a:solidFill>
                  <a:cs typeface="Arial"/>
                </a:rPr>
                <a:t>Kaggle </a:t>
              </a:r>
              <a:endParaRPr lang="en-US"/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>
                  <a:solidFill>
                    <a:schemeClr val="accent2">
                      <a:lumMod val="75000"/>
                    </a:schemeClr>
                  </a:solidFill>
                  <a:cs typeface="Arial"/>
                </a:rPr>
                <a:t>Machine Learning &amp; Data Science Survey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01BBD9-7D02-4E4F-994A-D90BF9DC1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026611">
              <a:off x="7970563" y="4377829"/>
              <a:ext cx="1049465" cy="48047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31C2FB9-CD02-4ECE-9C12-2B371A0B3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47338" y="2592997"/>
              <a:ext cx="1608810" cy="65492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E5196CA-8B30-41DE-A9C7-B05628AF6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186593">
              <a:off x="7992596" y="2405093"/>
              <a:ext cx="1049465" cy="480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181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EBD0E28-9318-4E50-9DE3-9942D683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93" y="398585"/>
            <a:ext cx="11407487" cy="1325563"/>
          </a:xfrm>
        </p:spPr>
        <p:txBody>
          <a:bodyPr>
            <a:normAutofit/>
          </a:bodyPr>
          <a:lstStyle/>
          <a:p>
            <a:r>
              <a:rPr lang="en-US" sz="4400" b="1" dirty="0"/>
              <a:t>Data Analysis Examples – Kaggle Survey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136CC42-9588-44F4-BA13-7687B9E2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224" y="1759317"/>
            <a:ext cx="8204200" cy="457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57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EBD0E28-9318-4E50-9DE3-9942D683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93" y="398585"/>
            <a:ext cx="11407487" cy="1325563"/>
          </a:xfrm>
        </p:spPr>
        <p:txBody>
          <a:bodyPr>
            <a:normAutofit/>
          </a:bodyPr>
          <a:lstStyle/>
          <a:p>
            <a:r>
              <a:rPr lang="en-US" sz="4400" b="1" dirty="0"/>
              <a:t>Data Analysis Examples – Coursera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3F8CDD0-64C7-4767-A8B6-4FE1D5CE8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04" y="1789103"/>
            <a:ext cx="4124590" cy="412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BD8C9D9-237D-490E-8EE8-41CD2C6A6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625" y="1789103"/>
            <a:ext cx="7309467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12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705B26-1DB4-41C3-884F-3C730C6C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4400" b="1" dirty="0"/>
              <a:t>Program Curriculum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C28CA-FC99-47A7-9237-BE260DD7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420439"/>
            <a:ext cx="3397321" cy="28762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foundation of the program curriculum was built based on Kaggle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Hierarchical Clustering</a:t>
            </a:r>
            <a:r>
              <a:rPr lang="en-US" sz="2000"/>
              <a:t> </a:t>
            </a:r>
            <a:endParaRPr lang="en-US" sz="2000">
              <a:cs typeface="Calibri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>
                <a:sym typeface="Wingdings" panose="05000000000000000000" pitchFamily="2" charset="2"/>
              </a:rPr>
              <a:t> </a:t>
            </a:r>
            <a:r>
              <a:rPr lang="en-US" sz="2000" dirty="0">
                <a:sym typeface="Wingdings" panose="05000000000000000000" pitchFamily="2" charset="2"/>
              </a:rPr>
              <a:t> 4 Core Buckets of </a:t>
            </a:r>
            <a:r>
              <a:rPr lang="en-US" sz="2000">
                <a:sym typeface="Wingdings" panose="05000000000000000000" pitchFamily="2" charset="2"/>
              </a:rPr>
              <a:t>Skill Sets</a:t>
            </a:r>
            <a:endParaRPr lang="en-US" sz="20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65B2874-F16B-4097-9DEE-80A08EBA60B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130" y="501926"/>
            <a:ext cx="7990870" cy="585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7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BADE09-F9CA-4426-92AD-DC8EEF70E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Program Structure Overview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7A1CF29-1B3B-4043-BEC7-81BD51014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47" y="746291"/>
            <a:ext cx="7533598" cy="493450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DD2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768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A0518-C09A-4405-BE2D-1B939DDA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32" y="286603"/>
            <a:ext cx="2961800" cy="21114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Courses </a:t>
            </a:r>
            <a:br>
              <a:rPr lang="en-US" sz="4000" b="1" dirty="0"/>
            </a:br>
            <a:r>
              <a:rPr lang="en-US" sz="4000" b="1" dirty="0"/>
              <a:t>Curriculum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EE61E-993D-42FA-A0F7-CBECBC76B7D0}"/>
              </a:ext>
            </a:extLst>
          </p:cNvPr>
          <p:cNvSpPr txBox="1"/>
          <p:nvPr/>
        </p:nvSpPr>
        <p:spPr>
          <a:xfrm>
            <a:off x="695432" y="2398080"/>
            <a:ext cx="2771668" cy="3471013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are two examples of high-level course curriculums. 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core concepts of the course are displayed in the circles and the highlighted skills are indicated above and below the arrows.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25BE30-1BA1-487E-8D11-7E742C2C9B97}"/>
              </a:ext>
            </a:extLst>
          </p:cNvPr>
          <p:cNvGrpSpPr/>
          <p:nvPr/>
        </p:nvGrpSpPr>
        <p:grpSpPr>
          <a:xfrm>
            <a:off x="4152900" y="390408"/>
            <a:ext cx="7271470" cy="2818099"/>
            <a:chOff x="4160607" y="808056"/>
            <a:chExt cx="7307493" cy="2832060"/>
          </a:xfrm>
        </p:grpSpPr>
        <p:pic>
          <p:nvPicPr>
            <p:cNvPr id="4" name="Picture 4" descr="Diagram, timeline&#10;&#10;Description automatically generated">
              <a:extLst>
                <a:ext uri="{FF2B5EF4-FFF2-40B4-BE49-F238E27FC236}">
                  <a16:creationId xmlns:a16="http://schemas.microsoft.com/office/drawing/2014/main" id="{AAF41B10-68E1-409E-AECE-467A6E81A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0416" y="808056"/>
              <a:ext cx="7247684" cy="283206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23E2D1-65F9-424D-9567-4EED454E8C9B}"/>
                </a:ext>
              </a:extLst>
            </p:cNvPr>
            <p:cNvSpPr txBox="1"/>
            <p:nvPr/>
          </p:nvSpPr>
          <p:spPr>
            <a:xfrm>
              <a:off x="4160607" y="808056"/>
              <a:ext cx="2961177" cy="3563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cs typeface="Calibri"/>
                </a:rPr>
                <a:t>Database Engineering</a:t>
              </a:r>
            </a:p>
          </p:txBody>
        </p:sp>
      </p:grpSp>
      <p:pic>
        <p:nvPicPr>
          <p:cNvPr id="12" name="Picture 7" descr="Diagram&#10;&#10;Description automatically generated">
            <a:extLst>
              <a:ext uri="{FF2B5EF4-FFF2-40B4-BE49-F238E27FC236}">
                <a16:creationId xmlns:a16="http://schemas.microsoft.com/office/drawing/2014/main" id="{3638FF85-2E2B-4A4E-B420-634470ED4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156" y="3456815"/>
            <a:ext cx="7183213" cy="28188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406244-74F5-4B2F-A5DD-097A901BFD4D}"/>
              </a:ext>
            </a:extLst>
          </p:cNvPr>
          <p:cNvSpPr txBox="1"/>
          <p:nvPr/>
        </p:nvSpPr>
        <p:spPr>
          <a:xfrm>
            <a:off x="4152900" y="3481338"/>
            <a:ext cx="3201641" cy="3534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cs typeface="Calibri"/>
              </a:rPr>
              <a:t>Optimization for Data Science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23716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7AA54988F8D04F8993D62C74ED943B" ma:contentTypeVersion="7" ma:contentTypeDescription="Create a new document." ma:contentTypeScope="" ma:versionID="3bbe2a73f0296a9fe942619bbbfb9281">
  <xsd:schema xmlns:xsd="http://www.w3.org/2001/XMLSchema" xmlns:xs="http://www.w3.org/2001/XMLSchema" xmlns:p="http://schemas.microsoft.com/office/2006/metadata/properties" xmlns:ns3="f0c9c349-2504-4a37-85b8-747e433dc230" xmlns:ns4="ebe5de4a-6d01-44ec-afa4-54fee63356f8" targetNamespace="http://schemas.microsoft.com/office/2006/metadata/properties" ma:root="true" ma:fieldsID="793188faba2b2c1d2bbf905d4c93d344" ns3:_="" ns4:_="">
    <xsd:import namespace="f0c9c349-2504-4a37-85b8-747e433dc230"/>
    <xsd:import namespace="ebe5de4a-6d01-44ec-afa4-54fee63356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c9c349-2504-4a37-85b8-747e433dc2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e5de4a-6d01-44ec-afa4-54fee63356f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C2480F-4B55-4937-8F94-DAF048EF6692}">
  <ds:schemaRefs>
    <ds:schemaRef ds:uri="ebe5de4a-6d01-44ec-afa4-54fee63356f8"/>
    <ds:schemaRef ds:uri="http://purl.org/dc/elements/1.1/"/>
    <ds:schemaRef ds:uri="f0c9c349-2504-4a37-85b8-747e433dc230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95107FF-05AF-406A-A856-CE555DF86A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07E73F-79C3-4646-9DD0-F367FF3A08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c9c349-2504-4a37-85b8-747e433dc230"/>
    <ds:schemaRef ds:uri="ebe5de4a-6d01-44ec-afa4-54fee63356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481</Words>
  <Application>Microsoft Office PowerPoint</Application>
  <PresentationFormat>Widescreen</PresentationFormat>
  <Paragraphs>129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 Light (Headings)</vt:lpstr>
      <vt:lpstr>Arial</vt:lpstr>
      <vt:lpstr>Calibri</vt:lpstr>
      <vt:lpstr>Calibri Light</vt:lpstr>
      <vt:lpstr>Times New Roman</vt:lpstr>
      <vt:lpstr>Wingdings</vt:lpstr>
      <vt:lpstr>Retrospect</vt:lpstr>
      <vt:lpstr>Data Science Education Analysis</vt:lpstr>
      <vt:lpstr>Agenda</vt:lpstr>
      <vt:lpstr>Current State of Data Science Education</vt:lpstr>
      <vt:lpstr>Data Collection</vt:lpstr>
      <vt:lpstr>Data Analysis Examples – Kaggle Survey</vt:lpstr>
      <vt:lpstr>Data Analysis Examples – Coursera </vt:lpstr>
      <vt:lpstr>Program Curriculum</vt:lpstr>
      <vt:lpstr>Program Structure Overview</vt:lpstr>
      <vt:lpstr>Courses  Curriculum</vt:lpstr>
      <vt:lpstr>Courses  Curriculum</vt:lpstr>
      <vt:lpstr>Detailed Curriculum Breakdown - MIE 1624</vt:lpstr>
      <vt:lpstr>Proposed EdTech Solution</vt:lpstr>
      <vt:lpstr>PowerPoint Presentation</vt:lpstr>
      <vt:lpstr>Personalised Career Coach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Education Analysis</dc:title>
  <dc:creator>Allen Yigang Zhang</dc:creator>
  <cp:lastModifiedBy>Allen Yigang Zhang</cp:lastModifiedBy>
  <cp:revision>6</cp:revision>
  <dcterms:created xsi:type="dcterms:W3CDTF">2020-12-01T02:06:42Z</dcterms:created>
  <dcterms:modified xsi:type="dcterms:W3CDTF">2020-12-01T04:03:21Z</dcterms:modified>
</cp:coreProperties>
</file>