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4" d="100"/>
          <a:sy n="84" d="100"/>
        </p:scale>
        <p:origin x="-9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Analysis_17211166430840/Customer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CAD43F7-0E90-40CD-A220-E2F39D42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242" y="1336455"/>
            <a:ext cx="5926478" cy="1137479"/>
          </a:xfrm>
        </p:spPr>
        <p:txBody>
          <a:bodyPr/>
          <a:lstStyle/>
          <a:p>
            <a:r>
              <a:rPr lang="en-US" sz="4800" dirty="0">
                <a:hlinkClick r:id="rId2"/>
              </a:rPr>
              <a:t>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8924"/>
            <a:ext cx="10058400" cy="62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Customer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</dc:title>
  <dc:creator/>
  <cp:lastModifiedBy>hp</cp:lastModifiedBy>
  <cp:revision>1</cp:revision>
  <dcterms:created xsi:type="dcterms:W3CDTF">2024-09-11T12:24:42Z</dcterms:created>
  <dcterms:modified xsi:type="dcterms:W3CDTF">2024-09-11T12:34:22Z</dcterms:modified>
</cp:coreProperties>
</file>