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4" d="100"/>
          <a:sy n="84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Ranalysis_1726058300848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EE0159BE-1604-4850-A8DA-91C2EF087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84" y="1730403"/>
            <a:ext cx="4611405" cy="1204306"/>
          </a:xfrm>
        </p:spPr>
        <p:txBody>
          <a:bodyPr/>
          <a:lstStyle/>
          <a:p>
            <a:r>
              <a:rPr lang="en-US" sz="6000" dirty="0">
                <a:hlinkClick r:id="rId2"/>
              </a:rPr>
              <a:t>HR analysis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94FB5309-26BC-4DCD-84BD-2744A23A1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" r="28240"/>
          <a:stretch/>
        </p:blipFill>
        <p:spPr>
          <a:xfrm>
            <a:off x="1721556" y="68568"/>
            <a:ext cx="8748889" cy="67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</TotalTime>
  <Words>2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HR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analysis</dc:title>
  <dc:creator/>
  <cp:lastModifiedBy>hp</cp:lastModifiedBy>
  <cp:revision>1</cp:revision>
  <dcterms:created xsi:type="dcterms:W3CDTF">2024-09-11T12:43:29Z</dcterms:created>
  <dcterms:modified xsi:type="dcterms:W3CDTF">2024-09-11T12:46:45Z</dcterms:modified>
</cp:coreProperties>
</file>