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iaravind0101/TNSDC-Generative-AI/tree/main"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S.SaiAravind</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0317734"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https://github.com/saiaravind0101/TNSDC-Generative-AI/tree/main</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9372600" cy="431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749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3</cp:revision>
  <dcterms:created xsi:type="dcterms:W3CDTF">2024-04-01T15:34:00Z</dcterms:created>
  <dcterms:modified xsi:type="dcterms:W3CDTF">2024-04-04T02:32:41Z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