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62FCAE2-1A07-4DF4-BB31-DFA9BCCFAD91}"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878C2AA-E2CC-40A3-9408-7D998BB4169D}" type="slidenum">
              <a:rPr lang="en-IN" smtClean="0"/>
              <a:t>‹#›</a:t>
            </a:fld>
            <a:endParaRPr lang="en-IN"/>
          </a:p>
        </p:txBody>
      </p:sp>
    </p:spTree>
    <p:extLst>
      <p:ext uri="{BB962C8B-B14F-4D97-AF65-F5344CB8AC3E}">
        <p14:creationId xmlns:p14="http://schemas.microsoft.com/office/powerpoint/2010/main" val="21532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78C2AA-E2CC-40A3-9408-7D998BB4169D}" type="slidenum">
              <a:rPr lang="en-IN" smtClean="0"/>
              <a:t>10</a:t>
            </a:fld>
            <a:endParaRPr lang="en-IN"/>
          </a:p>
        </p:txBody>
      </p:sp>
    </p:spTree>
    <p:extLst>
      <p:ext uri="{BB962C8B-B14F-4D97-AF65-F5344CB8AC3E}">
        <p14:creationId xmlns:p14="http://schemas.microsoft.com/office/powerpoint/2010/main" val="292336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4635" y="219485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76985" y="2668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24608" y="3893858"/>
            <a:ext cx="6024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S.Saiaravind</a:t>
            </a:r>
            <a:endParaRPr spc="15" dirty="0"/>
          </a:p>
        </p:txBody>
      </p:sp>
      <p:sp>
        <p:nvSpPr>
          <p:cNvPr id="8" name="object 8"/>
          <p:cNvSpPr txBox="1"/>
          <p:nvPr/>
        </p:nvSpPr>
        <p:spPr>
          <a:xfrm>
            <a:off x="4794887" y="3344767"/>
            <a:ext cx="2872740"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2D936B"/>
                </a:solidFill>
                <a:latin typeface="Trebuchet MS"/>
                <a:cs typeface="Trebuchet MS"/>
              </a:rPr>
              <a:t>Final</a:t>
            </a:r>
            <a:r>
              <a:rPr sz="3600" b="1" spc="-165" dirty="0">
                <a:solidFill>
                  <a:srgbClr val="2D936B"/>
                </a:solidFill>
                <a:latin typeface="Trebuchet MS"/>
                <a:cs typeface="Trebuchet MS"/>
              </a:rPr>
              <a:t> </a:t>
            </a:r>
            <a:r>
              <a:rPr sz="3600" b="1" spc="-5" dirty="0">
                <a:solidFill>
                  <a:srgbClr val="2D936B"/>
                </a:solidFill>
                <a:latin typeface="Trebuchet MS"/>
                <a:cs typeface="Trebuchet MS"/>
              </a:rPr>
              <a:t>Project</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B3BFB50B-D320-F67D-4AB6-806F1CB2B976}"/>
              </a:ext>
            </a:extLst>
          </p:cNvPr>
          <p:cNvSpPr txBox="1"/>
          <p:nvPr/>
        </p:nvSpPr>
        <p:spPr>
          <a:xfrm>
            <a:off x="4792259" y="4413710"/>
            <a:ext cx="2415540" cy="369332"/>
          </a:xfrm>
          <a:prstGeom prst="rect">
            <a:avLst/>
          </a:prstGeom>
          <a:noFill/>
        </p:spPr>
        <p:txBody>
          <a:bodyPr wrap="square" rtlCol="0">
            <a:spAutoFit/>
          </a:bodyPr>
          <a:lstStyle/>
          <a:p>
            <a:r>
              <a:rPr lang="en-US" dirty="0"/>
              <a:t>Reg.No:813821205044</a:t>
            </a:r>
            <a:endParaRPr lang="en-IN" dirty="0"/>
          </a:p>
        </p:txBody>
      </p:sp>
      <p:sp>
        <p:nvSpPr>
          <p:cNvPr id="14" name="TextBox 13">
            <a:extLst>
              <a:ext uri="{FF2B5EF4-FFF2-40B4-BE49-F238E27FC236}">
                <a16:creationId xmlns:a16="http://schemas.microsoft.com/office/drawing/2014/main" id="{85F5B95E-D38A-7EF9-50E4-DD90E3F7E20C}"/>
              </a:ext>
            </a:extLst>
          </p:cNvPr>
          <p:cNvSpPr txBox="1"/>
          <p:nvPr/>
        </p:nvSpPr>
        <p:spPr>
          <a:xfrm>
            <a:off x="4792258" y="4671217"/>
            <a:ext cx="4123141" cy="369332"/>
          </a:xfrm>
          <a:prstGeom prst="rect">
            <a:avLst/>
          </a:prstGeom>
          <a:noFill/>
        </p:spPr>
        <p:txBody>
          <a:bodyPr wrap="square" rtlCol="0">
            <a:spAutoFit/>
          </a:bodyPr>
          <a:lstStyle/>
          <a:p>
            <a:r>
              <a:rPr lang="en-US" dirty="0"/>
              <a:t>NM Mail id:aravindsai3878@gmail.com</a:t>
            </a:r>
            <a:endParaRPr lang="en-IN" dirty="0"/>
          </a:p>
        </p:txBody>
      </p:sp>
      <p:sp>
        <p:nvSpPr>
          <p:cNvPr id="15" name="TextBox 14">
            <a:extLst>
              <a:ext uri="{FF2B5EF4-FFF2-40B4-BE49-F238E27FC236}">
                <a16:creationId xmlns:a16="http://schemas.microsoft.com/office/drawing/2014/main" id="{792E6D81-69E6-AFC3-792E-CBEB14C93649}"/>
              </a:ext>
            </a:extLst>
          </p:cNvPr>
          <p:cNvSpPr txBox="1"/>
          <p:nvPr/>
        </p:nvSpPr>
        <p:spPr>
          <a:xfrm>
            <a:off x="4791734" y="5005954"/>
            <a:ext cx="5715000" cy="369332"/>
          </a:xfrm>
          <a:prstGeom prst="rect">
            <a:avLst/>
          </a:prstGeom>
          <a:noFill/>
        </p:spPr>
        <p:txBody>
          <a:bodyPr wrap="square" rtlCol="0">
            <a:spAutoFit/>
          </a:bodyPr>
          <a:lstStyle/>
          <a:p>
            <a:r>
              <a:rPr lang="en-US" dirty="0"/>
              <a:t>College Name: </a:t>
            </a:r>
            <a:r>
              <a:rPr lang="en-US" dirty="0" err="1"/>
              <a:t>Saranathan</a:t>
            </a:r>
            <a:r>
              <a:rPr lang="en-US" dirty="0"/>
              <a:t> College of Engineering</a:t>
            </a:r>
            <a:endParaRPr lang="en-IN" dirty="0"/>
          </a:p>
        </p:txBody>
      </p:sp>
      <p:sp>
        <p:nvSpPr>
          <p:cNvPr id="16" name="TextBox 15">
            <a:extLst>
              <a:ext uri="{FF2B5EF4-FFF2-40B4-BE49-F238E27FC236}">
                <a16:creationId xmlns:a16="http://schemas.microsoft.com/office/drawing/2014/main" id="{CA4B12F7-F59C-4C93-1823-900C192396A0}"/>
              </a:ext>
            </a:extLst>
          </p:cNvPr>
          <p:cNvSpPr txBox="1"/>
          <p:nvPr/>
        </p:nvSpPr>
        <p:spPr>
          <a:xfrm>
            <a:off x="2362200" y="1600200"/>
            <a:ext cx="6781800" cy="1015663"/>
          </a:xfrm>
          <a:prstGeom prst="rect">
            <a:avLst/>
          </a:prstGeom>
          <a:noFill/>
        </p:spPr>
        <p:txBody>
          <a:bodyPr wrap="square" rtlCol="0">
            <a:spAutoFit/>
          </a:bodyPr>
          <a:lstStyle/>
          <a:p>
            <a:r>
              <a:rPr kumimoji="0" lang="en-US" sz="3000" b="1" i="0" u="none" strike="noStrike" kern="0" cap="none" spc="25" normalizeH="0" baseline="0" noProof="0" dirty="0">
                <a:ln>
                  <a:noFill/>
                </a:ln>
                <a:solidFill>
                  <a:prstClr val="black"/>
                </a:solidFill>
                <a:effectLst/>
                <a:uLnTx/>
                <a:uFillTx/>
                <a:latin typeface="Trebuchet MS"/>
                <a:ea typeface="+mj-ea"/>
              </a:rPr>
              <a:t>Interactive Fiction Writer: </a:t>
            </a:r>
          </a:p>
          <a:p>
            <a:r>
              <a:rPr kumimoji="0" lang="en-US" sz="3000" b="1" i="0" u="none" strike="noStrike" kern="0" cap="none" spc="25" normalizeH="0" baseline="0" noProof="0" dirty="0">
                <a:ln>
                  <a:noFill/>
                </a:ln>
                <a:solidFill>
                  <a:prstClr val="black"/>
                </a:solidFill>
                <a:effectLst/>
                <a:uLnTx/>
                <a:uFillTx/>
                <a:latin typeface="Trebuchet MS"/>
                <a:ea typeface="+mj-ea"/>
              </a:rPr>
              <a:t>AI-powered Story Generation Tool</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5952409"/>
            <a:ext cx="11125200" cy="615553"/>
          </a:xfrm>
          <a:prstGeom prst="rect">
            <a:avLst/>
          </a:prstGeom>
        </p:spPr>
        <p:txBody>
          <a:bodyPr vert="horz" wrap="square" lIns="0" tIns="0" rIns="0" bIns="0" rtlCol="0">
            <a:spAutoFit/>
          </a:bodyPr>
          <a:lstStyle/>
          <a:p>
            <a:r>
              <a:rPr lang="en-US" sz="2000" dirty="0">
                <a:latin typeface="Trebuchet MS"/>
                <a:cs typeface="Trebuchet MS"/>
              </a:rPr>
              <a:t>Video Link For Result:</a:t>
            </a:r>
          </a:p>
          <a:p>
            <a:r>
              <a:rPr lang="en-US" sz="2000" dirty="0">
                <a:latin typeface="Trebuchet MS"/>
                <a:cs typeface="Trebuchet MS"/>
                <a:hlinkClick r:id="rId3" action="ppaction://hlinksldjump"/>
              </a:rPr>
              <a:t>https://drive.google.com/file/d/1fpajGVReU45WGlflgFey7dmndr6q8Nym/view?usp=sharing</a:t>
            </a:r>
            <a:endParaRPr lang="en-US" sz="2000" dirty="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162918" y="647207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a:hlinkClick r:id="rId3" action="ppaction://hlinksldjump"/>
          </p:cNvPr>
          <p:cNvSpPr txBox="1"/>
          <p:nvPr/>
        </p:nvSpPr>
        <p:spPr>
          <a:xfrm>
            <a:off x="457200" y="5591563"/>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ction="ppaction://hlinksldjump"/>
              </a:rPr>
              <a:t>https://github.com/saiaravind0101/TNSDC-Generative-AI.git</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021905"/>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5"/>
          <a:stretch>
            <a:fillRect/>
          </a:stretch>
        </p:blipFill>
        <p:spPr>
          <a:xfrm>
            <a:off x="6742925" y="139604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TotalTime>
  <Words>798</Words>
  <Application>Microsoft Office PowerPoint</Application>
  <PresentationFormat>Widescreen</PresentationFormat>
  <Paragraphs>83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S.Saiaravind</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SIBINESH G</cp:lastModifiedBy>
  <cp:revision>7</cp:revision>
  <dcterms:created xsi:type="dcterms:W3CDTF">2024-04-01T15:34:00Z</dcterms:created>
  <dcterms:modified xsi:type="dcterms:W3CDTF">2024-04-05T06:44:41Z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