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S</a:t>
            </a:r>
            <a:r>
              <a:rPr lang="en-US" spc="15" err="1"/>
              <a:t>.</a:t>
            </a:r>
            <a:r>
              <a:rPr lang="en-US" spc="15"/>
              <a:t>Saiaravind</a:t>
            </a:r>
            <a:br>
              <a:rPr lang="en-US" spc="15" dirty="0"/>
            </a:br>
            <a:r>
              <a:rPr lang="en-US" spc="15" dirty="0"/>
              <a:t>813821205044</a:t>
            </a:r>
            <a:endParaRPr spc="15" dirty="0"/>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ction="ppaction://hlinksldjump"/>
              </a:rPr>
              <a:t>https://github.com/saiaravind0101/TNSDC-Generative-AI.git</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5"/>
          <a:stretch>
            <a:fillRect/>
          </a:stretch>
        </p:blipFill>
        <p:spPr>
          <a:xfrm>
            <a:off x="6755215" y="149858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749</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S.Saiaravind 813821205044</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Sai aravind S</cp:lastModifiedBy>
  <cp:revision>6</cp:revision>
  <dcterms:created xsi:type="dcterms:W3CDTF">2024-04-01T15:34:00Z</dcterms:created>
  <dcterms:modified xsi:type="dcterms:W3CDTF">2024-04-05T04:04:42Z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