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embo"/>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embo"/>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embo"/>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embo"/>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embo"/>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embo"/>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embo"/>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embo"/>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emb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6CE"/>
          </a:solidFill>
        </a:fill>
      </a:tcStyle>
    </a:wholeTbl>
    <a:band2H>
      <a:tcTxStyle/>
      <a:tcStyle>
        <a:tcBdr/>
        <a:fill>
          <a:solidFill>
            <a:srgbClr val="E7F3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4CB"/>
          </a:solidFill>
        </a:fill>
      </a:tcStyle>
    </a:wholeTbl>
    <a:band2H>
      <a:tcTxStyle/>
      <a:tcStyle>
        <a:tcBdr/>
        <a:fill>
          <a:solidFill>
            <a:srgbClr val="EBF2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CCA"/>
          </a:solidFill>
        </a:fill>
      </a:tcStyle>
    </a:wholeTbl>
    <a:band2H>
      <a:tcTxStyle/>
      <a:tcStyle>
        <a:tcBdr/>
        <a:fill>
          <a:solidFill>
            <a:srgbClr val="F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Bembo"/>
      </a:defRPr>
    </a:lvl1pPr>
    <a:lvl2pPr indent="228600" latinLnBrk="0">
      <a:defRPr sz="1200">
        <a:latin typeface="+mn-lt"/>
        <a:ea typeface="+mn-ea"/>
        <a:cs typeface="+mn-cs"/>
        <a:sym typeface="Bembo"/>
      </a:defRPr>
    </a:lvl2pPr>
    <a:lvl3pPr indent="457200" latinLnBrk="0">
      <a:defRPr sz="1200">
        <a:latin typeface="+mn-lt"/>
        <a:ea typeface="+mn-ea"/>
        <a:cs typeface="+mn-cs"/>
        <a:sym typeface="Bembo"/>
      </a:defRPr>
    </a:lvl3pPr>
    <a:lvl4pPr indent="685800" latinLnBrk="0">
      <a:defRPr sz="1200">
        <a:latin typeface="+mn-lt"/>
        <a:ea typeface="+mn-ea"/>
        <a:cs typeface="+mn-cs"/>
        <a:sym typeface="Bembo"/>
      </a:defRPr>
    </a:lvl4pPr>
    <a:lvl5pPr indent="914400" latinLnBrk="0">
      <a:defRPr sz="1200">
        <a:latin typeface="+mn-lt"/>
        <a:ea typeface="+mn-ea"/>
        <a:cs typeface="+mn-cs"/>
        <a:sym typeface="Bembo"/>
      </a:defRPr>
    </a:lvl5pPr>
    <a:lvl6pPr indent="1143000" latinLnBrk="0">
      <a:defRPr sz="1200">
        <a:latin typeface="+mn-lt"/>
        <a:ea typeface="+mn-ea"/>
        <a:cs typeface="+mn-cs"/>
        <a:sym typeface="Bembo"/>
      </a:defRPr>
    </a:lvl6pPr>
    <a:lvl7pPr indent="1371600" latinLnBrk="0">
      <a:defRPr sz="1200">
        <a:latin typeface="+mn-lt"/>
        <a:ea typeface="+mn-ea"/>
        <a:cs typeface="+mn-cs"/>
        <a:sym typeface="Bembo"/>
      </a:defRPr>
    </a:lvl7pPr>
    <a:lvl8pPr indent="1600200" latinLnBrk="0">
      <a:defRPr sz="1200">
        <a:latin typeface="+mn-lt"/>
        <a:ea typeface="+mn-ea"/>
        <a:cs typeface="+mn-cs"/>
        <a:sym typeface="Bembo"/>
      </a:defRPr>
    </a:lvl8pPr>
    <a:lvl9pPr indent="1828800" latinLnBrk="0">
      <a:defRPr sz="1200">
        <a:latin typeface="+mn-lt"/>
        <a:ea typeface="+mn-ea"/>
        <a:cs typeface="+mn-cs"/>
        <a:sym typeface="Bembo"/>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756946" y="1104900"/>
            <a:ext cx="8376515" cy="3120504"/>
          </a:xfrm>
          <a:prstGeom prst="rect">
            <a:avLst/>
          </a:prstGeom>
        </p:spPr>
        <p:txBody>
          <a:bodyPr anchor="b"/>
          <a:lstStyle>
            <a:lvl1pPr algn="ctr"/>
          </a:lstStyle>
          <a:p>
            <a:r>
              <a:t>Title Text</a:t>
            </a:r>
          </a:p>
        </p:txBody>
      </p:sp>
      <p:sp>
        <p:nvSpPr>
          <p:cNvPr id="14" name="Body Level One…"/>
          <p:cNvSpPr txBox="1">
            <a:spLocks noGrp="1"/>
          </p:cNvSpPr>
          <p:nvPr>
            <p:ph type="body" sz="quarter" idx="1"/>
          </p:nvPr>
        </p:nvSpPr>
        <p:spPr>
          <a:xfrm>
            <a:off x="2908038" y="4442385"/>
            <a:ext cx="6074330" cy="984024"/>
          </a:xfrm>
          <a:prstGeom prst="rect">
            <a:avLst/>
          </a:prstGeom>
        </p:spPr>
        <p:txBody>
          <a:bodyPr/>
          <a:lstStyle>
            <a:lvl1pPr marL="0" indent="0" algn="ctr">
              <a:buSzTx/>
              <a:buFontTx/>
              <a:buNone/>
              <a:defRPr spc="159"/>
            </a:lvl1pPr>
            <a:lvl2pPr indent="457200" algn="ctr">
              <a:buFontTx/>
              <a:defRPr spc="159"/>
            </a:lvl2pPr>
            <a:lvl3pPr marL="0" indent="914400" algn="ctr">
              <a:buSzTx/>
              <a:buFontTx/>
              <a:buNone/>
              <a:defRPr spc="159"/>
            </a:lvl3pPr>
            <a:lvl4pPr indent="1371600" algn="ctr">
              <a:buFontTx/>
              <a:defRPr spc="159"/>
            </a:lvl4pPr>
            <a:lvl5pPr marL="0" indent="1828800" algn="ctr">
              <a:buSzTx/>
              <a:buFontTx/>
              <a:buNone/>
              <a:defRPr spc="159"/>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1667996" y="3262629"/>
            <a:ext cx="330161" cy="3327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108" name="Picture 9" descr="Picture 9"/>
          <p:cNvPicPr>
            <a:picLocks noChangeAspect="1"/>
          </p:cNvPicPr>
          <p:nvPr/>
        </p:nvPicPr>
        <p:blipFill>
          <a:blip r:embed="rId2"/>
          <a:stretch>
            <a:fillRect/>
          </a:stretch>
        </p:blipFill>
        <p:spPr>
          <a:xfrm>
            <a:off x="10905742" y="0"/>
            <a:ext cx="1286258" cy="6858000"/>
          </a:xfrm>
          <a:prstGeom prst="rect">
            <a:avLst/>
          </a:prstGeom>
          <a:ln w="12700">
            <a:miter lim="400000"/>
          </a:ln>
        </p:spPr>
      </p:pic>
      <p:pic>
        <p:nvPicPr>
          <p:cNvPr id="109" name="Ink 17" descr="Ink 17"/>
          <p:cNvPicPr>
            <a:picLocks noChangeAspect="1"/>
          </p:cNvPicPr>
          <p:nvPr/>
        </p:nvPicPr>
        <p:blipFill>
          <a:blip r:embed="rId3"/>
          <a:stretch>
            <a:fillRect/>
          </a:stretch>
        </p:blipFill>
        <p:spPr>
          <a:xfrm>
            <a:off x="12481710" y="6333652"/>
            <a:ext cx="18002" cy="18002"/>
          </a:xfrm>
          <a:prstGeom prst="rect">
            <a:avLst/>
          </a:prstGeom>
          <a:ln w="12700">
            <a:miter lim="400000"/>
          </a:ln>
        </p:spPr>
      </p:pic>
      <p:sp>
        <p:nvSpPr>
          <p:cNvPr id="110" name="Title Text"/>
          <p:cNvSpPr txBox="1">
            <a:spLocks noGrp="1"/>
          </p:cNvSpPr>
          <p:nvPr>
            <p:ph type="title"/>
          </p:nvPr>
        </p:nvSpPr>
        <p:spPr>
          <a:xfrm>
            <a:off x="1050878" y="609601"/>
            <a:ext cx="9810606" cy="1216026"/>
          </a:xfrm>
          <a:prstGeom prst="rect">
            <a:avLst/>
          </a:prstGeom>
        </p:spPr>
        <p:txBody>
          <a:bodyPr lIns="45718" tIns="45718" rIns="45718" bIns="45718"/>
          <a:lstStyle/>
          <a:p>
            <a:r>
              <a:t>Title Text</a:t>
            </a:r>
          </a:p>
        </p:txBody>
      </p:sp>
      <p:sp>
        <p:nvSpPr>
          <p:cNvPr id="111" name="Body Level One…"/>
          <p:cNvSpPr txBox="1">
            <a:spLocks noGrp="1"/>
          </p:cNvSpPr>
          <p:nvPr>
            <p:ph type="body" idx="1"/>
          </p:nvPr>
        </p:nvSpPr>
        <p:spPr>
          <a:xfrm>
            <a:off x="1050878" y="1825624"/>
            <a:ext cx="9810606" cy="4428753"/>
          </a:xfrm>
          <a:prstGeom prst="rect">
            <a:avLst/>
          </a:prstGeom>
        </p:spPr>
        <p:txBody>
          <a:bodyPr lIns="45718" tIns="45718" rIns="45718" bIns="45718"/>
          <a:lstStyle>
            <a:lvl2pPr indent="0"/>
            <a:lvl3pPr marL="677226" indent="-357186"/>
            <a:lvl4pPr indent="0"/>
            <a:lvl5pPr marL="920930" indent="-326571"/>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xfrm>
            <a:off x="11665892" y="3260037"/>
            <a:ext cx="330159" cy="332739"/>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1" name="Picture 9" descr="Picture 9"/>
          <p:cNvPicPr>
            <a:picLocks noChangeAspect="1"/>
          </p:cNvPicPr>
          <p:nvPr/>
        </p:nvPicPr>
        <p:blipFill>
          <a:blip r:embed="rId2"/>
          <a:stretch>
            <a:fillRect/>
          </a:stretch>
        </p:blipFill>
        <p:spPr>
          <a:xfrm>
            <a:off x="10905743" y="0"/>
            <a:ext cx="1286257" cy="6858000"/>
          </a:xfrm>
          <a:prstGeom prst="rect">
            <a:avLst/>
          </a:prstGeom>
          <a:ln w="12700">
            <a:miter lim="400000"/>
          </a:ln>
        </p:spPr>
      </p:pic>
      <p:pic>
        <p:nvPicPr>
          <p:cNvPr id="32" name="Ink 17" descr="Ink 17"/>
          <p:cNvPicPr>
            <a:picLocks noChangeAspect="1"/>
          </p:cNvPicPr>
          <p:nvPr/>
        </p:nvPicPr>
        <p:blipFill>
          <a:blip r:embed="rId3"/>
          <a:stretch>
            <a:fillRect/>
          </a:stretch>
        </p:blipFill>
        <p:spPr>
          <a:xfrm>
            <a:off x="12481710" y="6333652"/>
            <a:ext cx="18001" cy="18001"/>
          </a:xfrm>
          <a:prstGeom prst="rect">
            <a:avLst/>
          </a:prstGeom>
          <a:ln w="12700">
            <a:miter lim="400000"/>
          </a:ln>
        </p:spPr>
      </p:pic>
      <p:sp>
        <p:nvSpPr>
          <p:cNvPr id="33" name="Title Text"/>
          <p:cNvSpPr txBox="1">
            <a:spLocks noGrp="1"/>
          </p:cNvSpPr>
          <p:nvPr>
            <p:ph type="title"/>
          </p:nvPr>
        </p:nvSpPr>
        <p:spPr>
          <a:xfrm>
            <a:off x="1052512" y="1709738"/>
            <a:ext cx="9087775" cy="3438524"/>
          </a:xfrm>
          <a:prstGeom prst="rect">
            <a:avLst/>
          </a:prstGeom>
        </p:spPr>
        <p:txBody>
          <a:bodyPr anchor="b"/>
          <a:lstStyle>
            <a:lvl1pPr>
              <a:defRPr sz="4000"/>
            </a:lvl1pPr>
          </a:lstStyle>
          <a:p>
            <a:r>
              <a:t>Title Text</a:t>
            </a:r>
          </a:p>
        </p:txBody>
      </p:sp>
      <p:sp>
        <p:nvSpPr>
          <p:cNvPr id="34" name="Body Level One…"/>
          <p:cNvSpPr txBox="1">
            <a:spLocks noGrp="1"/>
          </p:cNvSpPr>
          <p:nvPr>
            <p:ph type="body" sz="quarter" idx="1"/>
          </p:nvPr>
        </p:nvSpPr>
        <p:spPr>
          <a:xfrm>
            <a:off x="1052512" y="5148262"/>
            <a:ext cx="8844524" cy="1138239"/>
          </a:xfrm>
          <a:prstGeom prst="rect">
            <a:avLst/>
          </a:prstGeom>
        </p:spPr>
        <p:txBody>
          <a:bodyPr/>
          <a:lstStyle>
            <a:lvl1pPr marL="0" indent="0">
              <a:buSzTx/>
              <a:buFontTx/>
              <a:buNone/>
              <a:defRPr>
                <a:solidFill>
                  <a:srgbClr val="888888"/>
                </a:solidFill>
              </a:defRPr>
            </a:lvl1pPr>
            <a:lvl2pPr indent="457200">
              <a:buFontTx/>
              <a:defRPr>
                <a:solidFill>
                  <a:srgbClr val="888888"/>
                </a:solidFill>
              </a:defRPr>
            </a:lvl2pPr>
            <a:lvl3pPr marL="0" indent="914400">
              <a:buSzTx/>
              <a:buFontTx/>
              <a:buNone/>
              <a:defRPr>
                <a:solidFill>
                  <a:srgbClr val="888888"/>
                </a:solidFill>
              </a:defRPr>
            </a:lvl3pPr>
            <a:lvl4pPr indent="1371600">
              <a:buFontTx/>
              <a:defRPr>
                <a:solidFill>
                  <a:srgbClr val="888888"/>
                </a:solidFill>
              </a:defRPr>
            </a:lvl4pPr>
            <a:lvl5pPr marL="0" indent="1828800">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xfrm>
            <a:off x="11667996" y="3262629"/>
            <a:ext cx="330161" cy="3327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2" name="Picture 9" descr="Picture 9"/>
          <p:cNvPicPr>
            <a:picLocks noChangeAspect="1"/>
          </p:cNvPicPr>
          <p:nvPr/>
        </p:nvPicPr>
        <p:blipFill>
          <a:blip r:embed="rId2"/>
          <a:stretch>
            <a:fillRect/>
          </a:stretch>
        </p:blipFill>
        <p:spPr>
          <a:xfrm>
            <a:off x="10905743" y="0"/>
            <a:ext cx="1286257" cy="6858000"/>
          </a:xfrm>
          <a:prstGeom prst="rect">
            <a:avLst/>
          </a:prstGeom>
          <a:ln w="12700">
            <a:miter lim="400000"/>
          </a:ln>
        </p:spPr>
      </p:pic>
      <p:pic>
        <p:nvPicPr>
          <p:cNvPr id="43" name="Ink 17" descr="Ink 17"/>
          <p:cNvPicPr>
            <a:picLocks noChangeAspect="1"/>
          </p:cNvPicPr>
          <p:nvPr/>
        </p:nvPicPr>
        <p:blipFill>
          <a:blip r:embed="rId3"/>
          <a:stretch>
            <a:fillRect/>
          </a:stretch>
        </p:blipFill>
        <p:spPr>
          <a:xfrm>
            <a:off x="12481710" y="6333652"/>
            <a:ext cx="18001" cy="18001"/>
          </a:xfrm>
          <a:prstGeom prst="rect">
            <a:avLst/>
          </a:prstGeom>
          <a:ln w="12700">
            <a:miter lim="400000"/>
          </a:ln>
        </p:spPr>
      </p:pic>
      <p:sp>
        <p:nvSpPr>
          <p:cNvPr id="44" name="Title Text"/>
          <p:cNvSpPr txBox="1">
            <a:spLocks noGrp="1"/>
          </p:cNvSpPr>
          <p:nvPr>
            <p:ph type="title"/>
          </p:nvPr>
        </p:nvSpPr>
        <p:spPr>
          <a:prstGeom prst="rect">
            <a:avLst/>
          </a:prstGeom>
        </p:spPr>
        <p:txBody>
          <a:bodyPr/>
          <a:lstStyle/>
          <a:p>
            <a:r>
              <a:t>Title Text</a:t>
            </a:r>
          </a:p>
        </p:txBody>
      </p:sp>
      <p:sp>
        <p:nvSpPr>
          <p:cNvPr id="45" name="Body Level One…"/>
          <p:cNvSpPr txBox="1">
            <a:spLocks noGrp="1"/>
          </p:cNvSpPr>
          <p:nvPr>
            <p:ph type="body" sz="half" idx="1"/>
          </p:nvPr>
        </p:nvSpPr>
        <p:spPr>
          <a:xfrm>
            <a:off x="1050878" y="1825624"/>
            <a:ext cx="4473622" cy="4460876"/>
          </a:xfrm>
          <a:prstGeom prst="rect">
            <a:avLst/>
          </a:prstGeom>
        </p:spPr>
        <p:txBody>
          <a:bodyPr/>
          <a:lstStyle>
            <a:lvl3pPr marL="574357"/>
            <a:lvl4pPr indent="548640"/>
            <a:lvl5pPr marL="829491"/>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xfrm>
            <a:off x="11667996" y="3262629"/>
            <a:ext cx="330161" cy="3327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3" name="Picture 9" descr="Picture 9"/>
          <p:cNvPicPr>
            <a:picLocks noChangeAspect="1"/>
          </p:cNvPicPr>
          <p:nvPr/>
        </p:nvPicPr>
        <p:blipFill>
          <a:blip r:embed="rId2"/>
          <a:stretch>
            <a:fillRect/>
          </a:stretch>
        </p:blipFill>
        <p:spPr>
          <a:xfrm>
            <a:off x="10905743" y="0"/>
            <a:ext cx="1286257" cy="6858000"/>
          </a:xfrm>
          <a:prstGeom prst="rect">
            <a:avLst/>
          </a:prstGeom>
          <a:ln w="12700">
            <a:miter lim="400000"/>
          </a:ln>
        </p:spPr>
      </p:pic>
      <p:pic>
        <p:nvPicPr>
          <p:cNvPr id="54" name="Ink 17" descr="Ink 17"/>
          <p:cNvPicPr>
            <a:picLocks noChangeAspect="1"/>
          </p:cNvPicPr>
          <p:nvPr/>
        </p:nvPicPr>
        <p:blipFill>
          <a:blip r:embed="rId3"/>
          <a:stretch>
            <a:fillRect/>
          </a:stretch>
        </p:blipFill>
        <p:spPr>
          <a:xfrm>
            <a:off x="12481710" y="6333652"/>
            <a:ext cx="18001" cy="18001"/>
          </a:xfrm>
          <a:prstGeom prst="rect">
            <a:avLst/>
          </a:prstGeom>
          <a:ln w="12700">
            <a:miter lim="400000"/>
          </a:ln>
        </p:spPr>
      </p:pic>
      <p:sp>
        <p:nvSpPr>
          <p:cNvPr id="55" name="Body Level One…"/>
          <p:cNvSpPr txBox="1">
            <a:spLocks noGrp="1"/>
          </p:cNvSpPr>
          <p:nvPr>
            <p:ph type="body" sz="quarter" idx="1"/>
          </p:nvPr>
        </p:nvSpPr>
        <p:spPr>
          <a:xfrm>
            <a:off x="1071562" y="1835218"/>
            <a:ext cx="4452939" cy="823914"/>
          </a:xfrm>
          <a:prstGeom prst="rect">
            <a:avLst/>
          </a:prstGeom>
        </p:spPr>
        <p:txBody>
          <a:bodyPr anchor="b"/>
          <a:lstStyle>
            <a:lvl1pPr marL="0" indent="0">
              <a:buSzTx/>
              <a:buFontTx/>
              <a:buNone/>
              <a:defRPr b="1" cap="all" spc="300"/>
            </a:lvl1pPr>
            <a:lvl2pPr indent="457200">
              <a:buFontTx/>
              <a:defRPr b="1" cap="all" spc="300"/>
            </a:lvl2pPr>
            <a:lvl3pPr marL="0" indent="914400">
              <a:buSzTx/>
              <a:buFontTx/>
              <a:buNone/>
              <a:defRPr b="1" cap="all" spc="300"/>
            </a:lvl3pPr>
            <a:lvl4pPr indent="1371600">
              <a:buFontTx/>
              <a:defRPr b="1" cap="all" spc="300"/>
            </a:lvl4pPr>
            <a:lvl5pPr marL="0" indent="1828800">
              <a:buSzTx/>
              <a:buFontTx/>
              <a:buNone/>
              <a:defRPr b="1" cap="all" spc="300"/>
            </a:lvl5pPr>
          </a:lstStyle>
          <a:p>
            <a:r>
              <a:t>Body Level One</a:t>
            </a:r>
          </a:p>
          <a:p>
            <a:pPr lvl="1"/>
            <a:r>
              <a:t>Body Level Two</a:t>
            </a:r>
          </a:p>
          <a:p>
            <a:pPr lvl="2"/>
            <a:r>
              <a:t>Body Level Three</a:t>
            </a:r>
          </a:p>
          <a:p>
            <a:pPr lvl="3"/>
            <a:r>
              <a:t>Body Level Four</a:t>
            </a:r>
          </a:p>
          <a:p>
            <a:pPr lvl="4"/>
            <a:r>
              <a:t>Body Level Five</a:t>
            </a:r>
          </a:p>
        </p:txBody>
      </p:sp>
      <p:sp>
        <p:nvSpPr>
          <p:cNvPr id="56" name="Text Placeholder 4"/>
          <p:cNvSpPr>
            <a:spLocks noGrp="1"/>
          </p:cNvSpPr>
          <p:nvPr>
            <p:ph type="body" sz="quarter" idx="21"/>
          </p:nvPr>
        </p:nvSpPr>
        <p:spPr>
          <a:xfrm>
            <a:off x="5844540" y="1835218"/>
            <a:ext cx="5016944" cy="823914"/>
          </a:xfrm>
          <a:prstGeom prst="rect">
            <a:avLst/>
          </a:prstGeom>
        </p:spPr>
        <p:txBody>
          <a:bodyPr anchor="b"/>
          <a:lstStyle/>
          <a:p>
            <a:pPr marL="0" indent="0">
              <a:buSzTx/>
              <a:buFontTx/>
              <a:buNone/>
              <a:defRPr b="1" cap="all" spc="300"/>
            </a:pPr>
            <a:endParaRPr/>
          </a:p>
        </p:txBody>
      </p:sp>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xfrm>
            <a:off x="11667996" y="3262629"/>
            <a:ext cx="330161" cy="3327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5" name="Picture 9" descr="Picture 9"/>
          <p:cNvPicPr>
            <a:picLocks noChangeAspect="1"/>
          </p:cNvPicPr>
          <p:nvPr/>
        </p:nvPicPr>
        <p:blipFill>
          <a:blip r:embed="rId2"/>
          <a:stretch>
            <a:fillRect/>
          </a:stretch>
        </p:blipFill>
        <p:spPr>
          <a:xfrm>
            <a:off x="10905743" y="0"/>
            <a:ext cx="1286257" cy="6858000"/>
          </a:xfrm>
          <a:prstGeom prst="rect">
            <a:avLst/>
          </a:prstGeom>
          <a:ln w="12700">
            <a:miter lim="400000"/>
          </a:ln>
        </p:spPr>
      </p:pic>
      <p:pic>
        <p:nvPicPr>
          <p:cNvPr id="66" name="Ink 17" descr="Ink 17"/>
          <p:cNvPicPr>
            <a:picLocks noChangeAspect="1"/>
          </p:cNvPicPr>
          <p:nvPr/>
        </p:nvPicPr>
        <p:blipFill>
          <a:blip r:embed="rId3"/>
          <a:stretch>
            <a:fillRect/>
          </a:stretch>
        </p:blipFill>
        <p:spPr>
          <a:xfrm>
            <a:off x="12481710" y="6333652"/>
            <a:ext cx="18001" cy="18001"/>
          </a:xfrm>
          <a:prstGeom prst="rect">
            <a:avLst/>
          </a:prstGeom>
          <a:ln w="12700">
            <a:miter lim="400000"/>
          </a:ln>
        </p:spPr>
      </p:pic>
      <p:sp>
        <p:nvSpPr>
          <p:cNvPr id="67" name="Title Text"/>
          <p:cNvSpPr txBox="1">
            <a:spLocks noGrp="1"/>
          </p:cNvSpPr>
          <p:nvPr>
            <p:ph type="title"/>
          </p:nvPr>
        </p:nvSpPr>
        <p:spPr>
          <a:prstGeom prst="rect">
            <a:avLst/>
          </a:prstGeom>
        </p:spPr>
        <p:txBody>
          <a:bodyPr/>
          <a:lstStyle/>
          <a:p>
            <a:r>
              <a:t>Title Text</a:t>
            </a:r>
          </a:p>
        </p:txBody>
      </p:sp>
      <p:sp>
        <p:nvSpPr>
          <p:cNvPr id="68" name="Slide Number"/>
          <p:cNvSpPr txBox="1">
            <a:spLocks noGrp="1"/>
          </p:cNvSpPr>
          <p:nvPr>
            <p:ph type="sldNum" sz="quarter" idx="2"/>
          </p:nvPr>
        </p:nvSpPr>
        <p:spPr>
          <a:xfrm>
            <a:off x="11667996" y="3262629"/>
            <a:ext cx="330161" cy="3327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75" name="Picture 9" descr="Picture 9"/>
          <p:cNvPicPr>
            <a:picLocks noChangeAspect="1"/>
          </p:cNvPicPr>
          <p:nvPr/>
        </p:nvPicPr>
        <p:blipFill>
          <a:blip r:embed="rId2"/>
          <a:stretch>
            <a:fillRect/>
          </a:stretch>
        </p:blipFill>
        <p:spPr>
          <a:xfrm>
            <a:off x="10905743" y="0"/>
            <a:ext cx="1286257" cy="6858000"/>
          </a:xfrm>
          <a:prstGeom prst="rect">
            <a:avLst/>
          </a:prstGeom>
          <a:ln w="12700">
            <a:miter lim="400000"/>
          </a:ln>
        </p:spPr>
      </p:pic>
      <p:pic>
        <p:nvPicPr>
          <p:cNvPr id="76" name="Ink 17" descr="Ink 17"/>
          <p:cNvPicPr>
            <a:picLocks noChangeAspect="1"/>
          </p:cNvPicPr>
          <p:nvPr/>
        </p:nvPicPr>
        <p:blipFill>
          <a:blip r:embed="rId3"/>
          <a:stretch>
            <a:fillRect/>
          </a:stretch>
        </p:blipFill>
        <p:spPr>
          <a:xfrm>
            <a:off x="12481710" y="6333652"/>
            <a:ext cx="18001" cy="18001"/>
          </a:xfrm>
          <a:prstGeom prst="rect">
            <a:avLst/>
          </a:prstGeom>
          <a:ln w="12700">
            <a:miter lim="400000"/>
          </a:ln>
        </p:spPr>
      </p:pic>
      <p:sp>
        <p:nvSpPr>
          <p:cNvPr id="77" name="Slide Number"/>
          <p:cNvSpPr txBox="1">
            <a:spLocks noGrp="1"/>
          </p:cNvSpPr>
          <p:nvPr>
            <p:ph type="sldNum" sz="quarter" idx="2"/>
          </p:nvPr>
        </p:nvSpPr>
        <p:spPr>
          <a:xfrm>
            <a:off x="11667996" y="3262629"/>
            <a:ext cx="330161" cy="3327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84" name="Picture 9" descr="Picture 9"/>
          <p:cNvPicPr>
            <a:picLocks noChangeAspect="1"/>
          </p:cNvPicPr>
          <p:nvPr/>
        </p:nvPicPr>
        <p:blipFill>
          <a:blip r:embed="rId2"/>
          <a:stretch>
            <a:fillRect/>
          </a:stretch>
        </p:blipFill>
        <p:spPr>
          <a:xfrm>
            <a:off x="10905743" y="0"/>
            <a:ext cx="1286257" cy="6858000"/>
          </a:xfrm>
          <a:prstGeom prst="rect">
            <a:avLst/>
          </a:prstGeom>
          <a:ln w="12700">
            <a:miter lim="400000"/>
          </a:ln>
        </p:spPr>
      </p:pic>
      <p:pic>
        <p:nvPicPr>
          <p:cNvPr id="85" name="Ink 17" descr="Ink 17"/>
          <p:cNvPicPr>
            <a:picLocks noChangeAspect="1"/>
          </p:cNvPicPr>
          <p:nvPr/>
        </p:nvPicPr>
        <p:blipFill>
          <a:blip r:embed="rId3"/>
          <a:stretch>
            <a:fillRect/>
          </a:stretch>
        </p:blipFill>
        <p:spPr>
          <a:xfrm>
            <a:off x="12481710" y="6333652"/>
            <a:ext cx="18001" cy="18001"/>
          </a:xfrm>
          <a:prstGeom prst="rect">
            <a:avLst/>
          </a:prstGeom>
          <a:ln w="12700">
            <a:miter lim="400000"/>
          </a:ln>
        </p:spPr>
      </p:pic>
      <p:sp>
        <p:nvSpPr>
          <p:cNvPr id="86" name="Title Text"/>
          <p:cNvSpPr txBox="1">
            <a:spLocks noGrp="1"/>
          </p:cNvSpPr>
          <p:nvPr>
            <p:ph type="title"/>
          </p:nvPr>
        </p:nvSpPr>
        <p:spPr>
          <a:xfrm>
            <a:off x="1063633" y="457200"/>
            <a:ext cx="4170356" cy="1917509"/>
          </a:xfrm>
          <a:prstGeom prst="rect">
            <a:avLst/>
          </a:prstGeom>
        </p:spPr>
        <p:txBody>
          <a:bodyPr anchor="b"/>
          <a:lstStyle>
            <a:lvl1pPr>
              <a:defRPr sz="3200"/>
            </a:lvl1pPr>
          </a:lstStyle>
          <a:p>
            <a:r>
              <a:t>Title Text</a:t>
            </a:r>
          </a:p>
        </p:txBody>
      </p:sp>
      <p:sp>
        <p:nvSpPr>
          <p:cNvPr id="87" name="Body Level One…"/>
          <p:cNvSpPr txBox="1">
            <a:spLocks noGrp="1"/>
          </p:cNvSpPr>
          <p:nvPr>
            <p:ph type="body" sz="half" idx="1"/>
          </p:nvPr>
        </p:nvSpPr>
        <p:spPr>
          <a:xfrm>
            <a:off x="5481637" y="457200"/>
            <a:ext cx="5562602" cy="5943600"/>
          </a:xfrm>
          <a:prstGeom prst="rect">
            <a:avLst/>
          </a:prstGeom>
        </p:spPr>
        <p:txBody>
          <a:bodyPr/>
          <a:lstStyle>
            <a:lvl1pPr>
              <a:defRPr sz="2800"/>
            </a:lvl1pPr>
            <a:lvl2pPr>
              <a:defRPr sz="2800"/>
            </a:lvl2pPr>
            <a:lvl3pPr marL="720090" indent="-400050">
              <a:defRPr sz="2800"/>
            </a:lvl3pPr>
            <a:lvl4pPr>
              <a:defRPr sz="2800"/>
            </a:lvl4pPr>
            <a:lvl5pPr marL="949960" indent="-355600">
              <a:defRPr sz="2800"/>
            </a:lvl5pPr>
          </a:lstStyle>
          <a:p>
            <a:r>
              <a:t>Body Level One</a:t>
            </a:r>
          </a:p>
          <a:p>
            <a:pPr lvl="1"/>
            <a:r>
              <a:t>Body Level Two</a:t>
            </a:r>
          </a:p>
          <a:p>
            <a:pPr lvl="2"/>
            <a:r>
              <a:t>Body Level Three</a:t>
            </a:r>
          </a:p>
          <a:p>
            <a:pPr lvl="3"/>
            <a:r>
              <a:t>Body Level Four</a:t>
            </a:r>
          </a:p>
          <a:p>
            <a:pPr lvl="4"/>
            <a:r>
              <a:t>Body Level Five</a:t>
            </a:r>
          </a:p>
        </p:txBody>
      </p:sp>
      <p:sp>
        <p:nvSpPr>
          <p:cNvPr id="88" name="Text Placeholder 3"/>
          <p:cNvSpPr>
            <a:spLocks noGrp="1"/>
          </p:cNvSpPr>
          <p:nvPr>
            <p:ph type="body" sz="half" idx="21"/>
          </p:nvPr>
        </p:nvSpPr>
        <p:spPr>
          <a:xfrm>
            <a:off x="1063632" y="2374707"/>
            <a:ext cx="4170357" cy="4026093"/>
          </a:xfrm>
          <a:prstGeom prst="rect">
            <a:avLst/>
          </a:prstGeom>
        </p:spPr>
        <p:txBody>
          <a:bodyPr/>
          <a:lstStyle/>
          <a:p>
            <a:pPr marL="0" indent="0">
              <a:buSzTx/>
              <a:buFontTx/>
              <a:buNone/>
              <a:defRPr sz="1600" spc="0"/>
            </a:pPr>
            <a:endParaRPr/>
          </a:p>
        </p:txBody>
      </p:sp>
      <p:sp>
        <p:nvSpPr>
          <p:cNvPr id="89" name="Slide Number"/>
          <p:cNvSpPr txBox="1">
            <a:spLocks noGrp="1"/>
          </p:cNvSpPr>
          <p:nvPr>
            <p:ph type="sldNum" sz="quarter" idx="2"/>
          </p:nvPr>
        </p:nvSpPr>
        <p:spPr>
          <a:xfrm>
            <a:off x="11667996" y="3262629"/>
            <a:ext cx="330161" cy="3327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96" name="Picture 9" descr="Picture 9"/>
          <p:cNvPicPr>
            <a:picLocks noChangeAspect="1"/>
          </p:cNvPicPr>
          <p:nvPr/>
        </p:nvPicPr>
        <p:blipFill>
          <a:blip r:embed="rId2"/>
          <a:stretch>
            <a:fillRect/>
          </a:stretch>
        </p:blipFill>
        <p:spPr>
          <a:xfrm>
            <a:off x="10905743" y="0"/>
            <a:ext cx="1286257" cy="6858000"/>
          </a:xfrm>
          <a:prstGeom prst="rect">
            <a:avLst/>
          </a:prstGeom>
          <a:ln w="12700">
            <a:miter lim="400000"/>
          </a:ln>
        </p:spPr>
      </p:pic>
      <p:pic>
        <p:nvPicPr>
          <p:cNvPr id="97" name="Ink 17" descr="Ink 17"/>
          <p:cNvPicPr>
            <a:picLocks noChangeAspect="1"/>
          </p:cNvPicPr>
          <p:nvPr/>
        </p:nvPicPr>
        <p:blipFill>
          <a:blip r:embed="rId3"/>
          <a:stretch>
            <a:fillRect/>
          </a:stretch>
        </p:blipFill>
        <p:spPr>
          <a:xfrm>
            <a:off x="12481710" y="6333652"/>
            <a:ext cx="18001" cy="18001"/>
          </a:xfrm>
          <a:prstGeom prst="rect">
            <a:avLst/>
          </a:prstGeom>
          <a:ln w="12700">
            <a:miter lim="400000"/>
          </a:ln>
        </p:spPr>
      </p:pic>
      <p:sp>
        <p:nvSpPr>
          <p:cNvPr id="98" name="Title Text"/>
          <p:cNvSpPr txBox="1">
            <a:spLocks noGrp="1"/>
          </p:cNvSpPr>
          <p:nvPr>
            <p:ph type="title"/>
          </p:nvPr>
        </p:nvSpPr>
        <p:spPr>
          <a:xfrm>
            <a:off x="1062037" y="457198"/>
            <a:ext cx="3913242" cy="1928815"/>
          </a:xfrm>
          <a:prstGeom prst="rect">
            <a:avLst/>
          </a:prstGeom>
        </p:spPr>
        <p:txBody>
          <a:bodyPr anchor="b"/>
          <a:lstStyle>
            <a:lvl1pPr>
              <a:defRPr sz="3200"/>
            </a:lvl1pPr>
          </a:lstStyle>
          <a:p>
            <a:r>
              <a:t>Title Text</a:t>
            </a:r>
          </a:p>
        </p:txBody>
      </p:sp>
      <p:sp>
        <p:nvSpPr>
          <p:cNvPr id="99" name="Picture Placeholder 2"/>
          <p:cNvSpPr>
            <a:spLocks noGrp="1"/>
          </p:cNvSpPr>
          <p:nvPr>
            <p:ph type="pic" idx="21"/>
          </p:nvPr>
        </p:nvSpPr>
        <p:spPr>
          <a:xfrm>
            <a:off x="5257751" y="457200"/>
            <a:ext cx="6110289" cy="5943600"/>
          </a:xfrm>
          <a:prstGeom prst="rect">
            <a:avLst/>
          </a:prstGeom>
        </p:spPr>
        <p:txBody>
          <a:bodyPr lIns="91439" rIns="91439">
            <a:noAutofit/>
          </a:bodyPr>
          <a:lstStyle/>
          <a:p>
            <a:endParaRPr/>
          </a:p>
        </p:txBody>
      </p:sp>
      <p:sp>
        <p:nvSpPr>
          <p:cNvPr id="100" name="Body Level One…"/>
          <p:cNvSpPr txBox="1">
            <a:spLocks noGrp="1"/>
          </p:cNvSpPr>
          <p:nvPr>
            <p:ph type="body" sz="quarter" idx="1"/>
          </p:nvPr>
        </p:nvSpPr>
        <p:spPr>
          <a:xfrm>
            <a:off x="1062037" y="2386013"/>
            <a:ext cx="3913242" cy="4014788"/>
          </a:xfrm>
          <a:prstGeom prst="rect">
            <a:avLst/>
          </a:prstGeom>
        </p:spPr>
        <p:txBody>
          <a:bodyPr/>
          <a:lstStyle>
            <a:lvl1pPr marL="0" indent="0">
              <a:buSzTx/>
              <a:buFontTx/>
              <a:buNone/>
              <a:defRPr sz="1600"/>
            </a:lvl1pPr>
            <a:lvl2pPr indent="457200">
              <a:buFontTx/>
              <a:defRPr sz="1600"/>
            </a:lvl2pPr>
            <a:lvl3pPr marL="0" indent="914400">
              <a:buSzTx/>
              <a:buFontTx/>
              <a:buNone/>
              <a:defRPr sz="1600"/>
            </a:lvl3pPr>
            <a:lvl4pPr indent="1371600">
              <a:buFontTx/>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01" name="Slide Number"/>
          <p:cNvSpPr txBox="1">
            <a:spLocks noGrp="1"/>
          </p:cNvSpPr>
          <p:nvPr>
            <p:ph type="sldNum" sz="quarter" idx="2"/>
          </p:nvPr>
        </p:nvSpPr>
        <p:spPr>
          <a:xfrm>
            <a:off x="11667996" y="3262629"/>
            <a:ext cx="330161" cy="3327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9" descr="Picture 9"/>
          <p:cNvPicPr>
            <a:picLocks noChangeAspect="1"/>
          </p:cNvPicPr>
          <p:nvPr/>
        </p:nvPicPr>
        <p:blipFill>
          <a:blip r:embed="rId12"/>
          <a:stretch>
            <a:fillRect/>
          </a:stretch>
        </p:blipFill>
        <p:spPr>
          <a:xfrm>
            <a:off x="10905743" y="0"/>
            <a:ext cx="1286257" cy="6858000"/>
          </a:xfrm>
          <a:prstGeom prst="rect">
            <a:avLst/>
          </a:prstGeom>
          <a:ln w="12700">
            <a:miter lim="400000"/>
          </a:ln>
        </p:spPr>
      </p:pic>
      <p:pic>
        <p:nvPicPr>
          <p:cNvPr id="3" name="Ink 17" descr="Ink 17"/>
          <p:cNvPicPr>
            <a:picLocks noChangeAspect="1"/>
          </p:cNvPicPr>
          <p:nvPr/>
        </p:nvPicPr>
        <p:blipFill>
          <a:blip r:embed="rId13"/>
          <a:stretch>
            <a:fillRect/>
          </a:stretch>
        </p:blipFill>
        <p:spPr>
          <a:xfrm>
            <a:off x="12481710" y="6333652"/>
            <a:ext cx="18001" cy="18001"/>
          </a:xfrm>
          <a:prstGeom prst="rect">
            <a:avLst/>
          </a:prstGeom>
          <a:ln w="12700">
            <a:miter lim="400000"/>
          </a:ln>
        </p:spPr>
      </p:pic>
      <p:sp>
        <p:nvSpPr>
          <p:cNvPr id="4" name="Title Text"/>
          <p:cNvSpPr txBox="1">
            <a:spLocks noGrp="1"/>
          </p:cNvSpPr>
          <p:nvPr>
            <p:ph type="title"/>
          </p:nvPr>
        </p:nvSpPr>
        <p:spPr>
          <a:xfrm>
            <a:off x="1050878" y="609601"/>
            <a:ext cx="9810606" cy="1216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5" name="Body Level One…"/>
          <p:cNvSpPr txBox="1">
            <a:spLocks noGrp="1"/>
          </p:cNvSpPr>
          <p:nvPr>
            <p:ph type="body" idx="1"/>
          </p:nvPr>
        </p:nvSpPr>
        <p:spPr>
          <a:xfrm>
            <a:off x="1050878" y="1825624"/>
            <a:ext cx="9810606" cy="44287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665891" y="3260036"/>
            <a:ext cx="330161" cy="332741"/>
          </a:xfrm>
          <a:prstGeom prst="rect">
            <a:avLst/>
          </a:prstGeom>
          <a:ln w="12700">
            <a:miter lim="400000"/>
          </a:ln>
        </p:spPr>
        <p:txBody>
          <a:bodyPr wrap="none" lIns="45719" rIns="45719" anchor="ctr">
            <a:spAutoFit/>
          </a:bodyPr>
          <a:lstStyle>
            <a:lvl1pPr algn="ctr">
              <a:defRPr sz="1600">
                <a:solidFill>
                  <a:srgbClr val="26262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10000"/>
        </a:lnSpc>
        <a:spcBef>
          <a:spcPts val="0"/>
        </a:spcBef>
        <a:spcAft>
          <a:spcPts val="0"/>
        </a:spcAft>
        <a:buClrTx/>
        <a:buSzTx/>
        <a:buFontTx/>
        <a:buNone/>
        <a:tabLst/>
        <a:defRPr sz="2800" b="0" i="0" u="none" strike="noStrike" cap="all" spc="600" baseline="0">
          <a:solidFill>
            <a:srgbClr val="262626"/>
          </a:solidFill>
          <a:uFillTx/>
          <a:latin typeface="+mn-lt"/>
          <a:ea typeface="+mn-ea"/>
          <a:cs typeface="+mn-cs"/>
          <a:sym typeface="Bembo"/>
        </a:defRPr>
      </a:lvl1pPr>
      <a:lvl2pPr marL="0" marR="0" indent="0" algn="l" defTabSz="914400" rtl="0" latinLnBrk="0">
        <a:lnSpc>
          <a:spcPct val="110000"/>
        </a:lnSpc>
        <a:spcBef>
          <a:spcPts val="0"/>
        </a:spcBef>
        <a:spcAft>
          <a:spcPts val="0"/>
        </a:spcAft>
        <a:buClrTx/>
        <a:buSzTx/>
        <a:buFontTx/>
        <a:buNone/>
        <a:tabLst/>
        <a:defRPr sz="2800" b="0" i="0" u="none" strike="noStrike" cap="all" spc="600" baseline="0">
          <a:solidFill>
            <a:srgbClr val="262626"/>
          </a:solidFill>
          <a:uFillTx/>
          <a:latin typeface="+mn-lt"/>
          <a:ea typeface="+mn-ea"/>
          <a:cs typeface="+mn-cs"/>
          <a:sym typeface="Bembo"/>
        </a:defRPr>
      </a:lvl2pPr>
      <a:lvl3pPr marL="0" marR="0" indent="0" algn="l" defTabSz="914400" rtl="0" latinLnBrk="0">
        <a:lnSpc>
          <a:spcPct val="110000"/>
        </a:lnSpc>
        <a:spcBef>
          <a:spcPts val="0"/>
        </a:spcBef>
        <a:spcAft>
          <a:spcPts val="0"/>
        </a:spcAft>
        <a:buClrTx/>
        <a:buSzTx/>
        <a:buFontTx/>
        <a:buNone/>
        <a:tabLst/>
        <a:defRPr sz="2800" b="0" i="0" u="none" strike="noStrike" cap="all" spc="600" baseline="0">
          <a:solidFill>
            <a:srgbClr val="262626"/>
          </a:solidFill>
          <a:uFillTx/>
          <a:latin typeface="+mn-lt"/>
          <a:ea typeface="+mn-ea"/>
          <a:cs typeface="+mn-cs"/>
          <a:sym typeface="Bembo"/>
        </a:defRPr>
      </a:lvl3pPr>
      <a:lvl4pPr marL="0" marR="0" indent="0" algn="l" defTabSz="914400" rtl="0" latinLnBrk="0">
        <a:lnSpc>
          <a:spcPct val="110000"/>
        </a:lnSpc>
        <a:spcBef>
          <a:spcPts val="0"/>
        </a:spcBef>
        <a:spcAft>
          <a:spcPts val="0"/>
        </a:spcAft>
        <a:buClrTx/>
        <a:buSzTx/>
        <a:buFontTx/>
        <a:buNone/>
        <a:tabLst/>
        <a:defRPr sz="2800" b="0" i="0" u="none" strike="noStrike" cap="all" spc="600" baseline="0">
          <a:solidFill>
            <a:srgbClr val="262626"/>
          </a:solidFill>
          <a:uFillTx/>
          <a:latin typeface="+mn-lt"/>
          <a:ea typeface="+mn-ea"/>
          <a:cs typeface="+mn-cs"/>
          <a:sym typeface="Bembo"/>
        </a:defRPr>
      </a:lvl4pPr>
      <a:lvl5pPr marL="0" marR="0" indent="0" algn="l" defTabSz="914400" rtl="0" latinLnBrk="0">
        <a:lnSpc>
          <a:spcPct val="110000"/>
        </a:lnSpc>
        <a:spcBef>
          <a:spcPts val="0"/>
        </a:spcBef>
        <a:spcAft>
          <a:spcPts val="0"/>
        </a:spcAft>
        <a:buClrTx/>
        <a:buSzTx/>
        <a:buFontTx/>
        <a:buNone/>
        <a:tabLst/>
        <a:defRPr sz="2800" b="0" i="0" u="none" strike="noStrike" cap="all" spc="600" baseline="0">
          <a:solidFill>
            <a:srgbClr val="262626"/>
          </a:solidFill>
          <a:uFillTx/>
          <a:latin typeface="+mn-lt"/>
          <a:ea typeface="+mn-ea"/>
          <a:cs typeface="+mn-cs"/>
          <a:sym typeface="Bembo"/>
        </a:defRPr>
      </a:lvl5pPr>
      <a:lvl6pPr marL="0" marR="0" indent="0" algn="l" defTabSz="914400" rtl="0" latinLnBrk="0">
        <a:lnSpc>
          <a:spcPct val="110000"/>
        </a:lnSpc>
        <a:spcBef>
          <a:spcPts val="0"/>
        </a:spcBef>
        <a:spcAft>
          <a:spcPts val="0"/>
        </a:spcAft>
        <a:buClrTx/>
        <a:buSzTx/>
        <a:buFontTx/>
        <a:buNone/>
        <a:tabLst/>
        <a:defRPr sz="2800" b="0" i="0" u="none" strike="noStrike" cap="all" spc="600" baseline="0">
          <a:solidFill>
            <a:srgbClr val="262626"/>
          </a:solidFill>
          <a:uFillTx/>
          <a:latin typeface="+mn-lt"/>
          <a:ea typeface="+mn-ea"/>
          <a:cs typeface="+mn-cs"/>
          <a:sym typeface="Bembo"/>
        </a:defRPr>
      </a:lvl6pPr>
      <a:lvl7pPr marL="0" marR="0" indent="0" algn="l" defTabSz="914400" rtl="0" latinLnBrk="0">
        <a:lnSpc>
          <a:spcPct val="110000"/>
        </a:lnSpc>
        <a:spcBef>
          <a:spcPts val="0"/>
        </a:spcBef>
        <a:spcAft>
          <a:spcPts val="0"/>
        </a:spcAft>
        <a:buClrTx/>
        <a:buSzTx/>
        <a:buFontTx/>
        <a:buNone/>
        <a:tabLst/>
        <a:defRPr sz="2800" b="0" i="0" u="none" strike="noStrike" cap="all" spc="600" baseline="0">
          <a:solidFill>
            <a:srgbClr val="262626"/>
          </a:solidFill>
          <a:uFillTx/>
          <a:latin typeface="+mn-lt"/>
          <a:ea typeface="+mn-ea"/>
          <a:cs typeface="+mn-cs"/>
          <a:sym typeface="Bembo"/>
        </a:defRPr>
      </a:lvl7pPr>
      <a:lvl8pPr marL="0" marR="0" indent="0" algn="l" defTabSz="914400" rtl="0" latinLnBrk="0">
        <a:lnSpc>
          <a:spcPct val="110000"/>
        </a:lnSpc>
        <a:spcBef>
          <a:spcPts val="0"/>
        </a:spcBef>
        <a:spcAft>
          <a:spcPts val="0"/>
        </a:spcAft>
        <a:buClrTx/>
        <a:buSzTx/>
        <a:buFontTx/>
        <a:buNone/>
        <a:tabLst/>
        <a:defRPr sz="2800" b="0" i="0" u="none" strike="noStrike" cap="all" spc="600" baseline="0">
          <a:solidFill>
            <a:srgbClr val="262626"/>
          </a:solidFill>
          <a:uFillTx/>
          <a:latin typeface="+mn-lt"/>
          <a:ea typeface="+mn-ea"/>
          <a:cs typeface="+mn-cs"/>
          <a:sym typeface="Bembo"/>
        </a:defRPr>
      </a:lvl8pPr>
      <a:lvl9pPr marL="0" marR="0" indent="0" algn="l" defTabSz="914400" rtl="0" latinLnBrk="0">
        <a:lnSpc>
          <a:spcPct val="110000"/>
        </a:lnSpc>
        <a:spcBef>
          <a:spcPts val="0"/>
        </a:spcBef>
        <a:spcAft>
          <a:spcPts val="0"/>
        </a:spcAft>
        <a:buClrTx/>
        <a:buSzTx/>
        <a:buFontTx/>
        <a:buNone/>
        <a:tabLst/>
        <a:defRPr sz="2800" b="0" i="0" u="none" strike="noStrike" cap="all" spc="600" baseline="0">
          <a:solidFill>
            <a:srgbClr val="262626"/>
          </a:solidFill>
          <a:uFillTx/>
          <a:latin typeface="+mn-lt"/>
          <a:ea typeface="+mn-ea"/>
          <a:cs typeface="+mn-cs"/>
          <a:sym typeface="Bembo"/>
        </a:defRPr>
      </a:lvl9pPr>
    </p:titleStyle>
    <p:bodyStyle>
      <a:lvl1pPr marL="228600" marR="0" indent="-228600" algn="l" defTabSz="914400" rtl="0" latinLnBrk="0">
        <a:lnSpc>
          <a:spcPct val="100000"/>
        </a:lnSpc>
        <a:spcBef>
          <a:spcPts val="1000"/>
        </a:spcBef>
        <a:spcAft>
          <a:spcPts val="0"/>
        </a:spcAft>
        <a:buClrTx/>
        <a:buSzPct val="80000"/>
        <a:buFont typeface="Arial"/>
        <a:buChar char="•"/>
        <a:tabLst/>
        <a:defRPr sz="2000" b="0" i="0" u="none" strike="noStrike" cap="none" spc="50" baseline="0">
          <a:solidFill>
            <a:srgbClr val="262626"/>
          </a:solidFill>
          <a:uFillTx/>
          <a:latin typeface="+mn-lt"/>
          <a:ea typeface="+mn-ea"/>
          <a:cs typeface="+mn-cs"/>
          <a:sym typeface="Bembo"/>
        </a:defRPr>
      </a:lvl1pPr>
      <a:lvl2pPr marL="0" marR="0" indent="274320" algn="l" defTabSz="914400" rtl="0" latinLnBrk="0">
        <a:lnSpc>
          <a:spcPct val="100000"/>
        </a:lnSpc>
        <a:spcBef>
          <a:spcPts val="1000"/>
        </a:spcBef>
        <a:spcAft>
          <a:spcPts val="0"/>
        </a:spcAft>
        <a:buClrTx/>
        <a:buSzTx/>
        <a:buFont typeface="Arial"/>
        <a:buNone/>
        <a:tabLst/>
        <a:defRPr sz="2000" b="0" i="0" u="none" strike="noStrike" cap="none" spc="50" baseline="0">
          <a:solidFill>
            <a:srgbClr val="262626"/>
          </a:solidFill>
          <a:uFillTx/>
          <a:latin typeface="+mn-lt"/>
          <a:ea typeface="+mn-ea"/>
          <a:cs typeface="+mn-cs"/>
          <a:sym typeface="Bembo"/>
        </a:defRPr>
      </a:lvl2pPr>
      <a:lvl3pPr marL="677227" marR="0" indent="-357187" algn="l" defTabSz="914400" rtl="0" latinLnBrk="0">
        <a:lnSpc>
          <a:spcPct val="100000"/>
        </a:lnSpc>
        <a:spcBef>
          <a:spcPts val="1000"/>
        </a:spcBef>
        <a:spcAft>
          <a:spcPts val="0"/>
        </a:spcAft>
        <a:buClrTx/>
        <a:buSzPct val="80000"/>
        <a:buFont typeface="Arial"/>
        <a:buChar char="•"/>
        <a:tabLst/>
        <a:defRPr sz="2000" b="0" i="0" u="none" strike="noStrike" cap="none" spc="50" baseline="0">
          <a:solidFill>
            <a:srgbClr val="262626"/>
          </a:solidFill>
          <a:uFillTx/>
          <a:latin typeface="+mn-lt"/>
          <a:ea typeface="+mn-ea"/>
          <a:cs typeface="+mn-cs"/>
          <a:sym typeface="Bembo"/>
        </a:defRPr>
      </a:lvl3pPr>
      <a:lvl4pPr marL="0" marR="0" indent="630936" algn="l" defTabSz="914400" rtl="0" latinLnBrk="0">
        <a:lnSpc>
          <a:spcPct val="100000"/>
        </a:lnSpc>
        <a:spcBef>
          <a:spcPts val="1000"/>
        </a:spcBef>
        <a:spcAft>
          <a:spcPts val="0"/>
        </a:spcAft>
        <a:buClrTx/>
        <a:buSzTx/>
        <a:buFont typeface="Arial"/>
        <a:buNone/>
        <a:tabLst/>
        <a:defRPr sz="2000" b="0" i="0" u="none" strike="noStrike" cap="none" spc="50" baseline="0">
          <a:solidFill>
            <a:srgbClr val="262626"/>
          </a:solidFill>
          <a:uFillTx/>
          <a:latin typeface="+mn-lt"/>
          <a:ea typeface="+mn-ea"/>
          <a:cs typeface="+mn-cs"/>
          <a:sym typeface="Bembo"/>
        </a:defRPr>
      </a:lvl4pPr>
      <a:lvl5pPr marL="920931" marR="0" indent="-326571" algn="l" defTabSz="914400" rtl="0" latinLnBrk="0">
        <a:lnSpc>
          <a:spcPct val="100000"/>
        </a:lnSpc>
        <a:spcBef>
          <a:spcPts val="1000"/>
        </a:spcBef>
        <a:spcAft>
          <a:spcPts val="0"/>
        </a:spcAft>
        <a:buClrTx/>
        <a:buSzPct val="80000"/>
        <a:buFont typeface="Arial"/>
        <a:buChar char="•"/>
        <a:tabLst/>
        <a:defRPr sz="2000" b="0" i="0" u="none" strike="noStrike" cap="none" spc="50" baseline="0">
          <a:solidFill>
            <a:srgbClr val="262626"/>
          </a:solidFill>
          <a:uFillTx/>
          <a:latin typeface="+mn-lt"/>
          <a:ea typeface="+mn-ea"/>
          <a:cs typeface="+mn-cs"/>
          <a:sym typeface="Bembo"/>
        </a:defRPr>
      </a:lvl5pPr>
      <a:lvl6pPr marL="2540000" marR="0" indent="-254000" algn="l" defTabSz="914400" rtl="0" latinLnBrk="0">
        <a:lnSpc>
          <a:spcPct val="100000"/>
        </a:lnSpc>
        <a:spcBef>
          <a:spcPts val="1000"/>
        </a:spcBef>
        <a:spcAft>
          <a:spcPts val="0"/>
        </a:spcAft>
        <a:buClrTx/>
        <a:buSzPct val="100000"/>
        <a:buFont typeface="Arial"/>
        <a:buChar char="•"/>
        <a:tabLst/>
        <a:defRPr sz="2000" b="0" i="0" u="none" strike="noStrike" cap="none" spc="50" baseline="0">
          <a:solidFill>
            <a:srgbClr val="262626"/>
          </a:solidFill>
          <a:uFillTx/>
          <a:latin typeface="+mn-lt"/>
          <a:ea typeface="+mn-ea"/>
          <a:cs typeface="+mn-cs"/>
          <a:sym typeface="Bembo"/>
        </a:defRPr>
      </a:lvl6pPr>
      <a:lvl7pPr marL="2997200" marR="0" indent="-254000" algn="l" defTabSz="914400" rtl="0" latinLnBrk="0">
        <a:lnSpc>
          <a:spcPct val="100000"/>
        </a:lnSpc>
        <a:spcBef>
          <a:spcPts val="1000"/>
        </a:spcBef>
        <a:spcAft>
          <a:spcPts val="0"/>
        </a:spcAft>
        <a:buClrTx/>
        <a:buSzPct val="100000"/>
        <a:buFont typeface="Arial"/>
        <a:buChar char="•"/>
        <a:tabLst/>
        <a:defRPr sz="2000" b="0" i="0" u="none" strike="noStrike" cap="none" spc="50" baseline="0">
          <a:solidFill>
            <a:srgbClr val="262626"/>
          </a:solidFill>
          <a:uFillTx/>
          <a:latin typeface="+mn-lt"/>
          <a:ea typeface="+mn-ea"/>
          <a:cs typeface="+mn-cs"/>
          <a:sym typeface="Bembo"/>
        </a:defRPr>
      </a:lvl7pPr>
      <a:lvl8pPr marL="3454400" marR="0" indent="-254000" algn="l" defTabSz="914400" rtl="0" latinLnBrk="0">
        <a:lnSpc>
          <a:spcPct val="100000"/>
        </a:lnSpc>
        <a:spcBef>
          <a:spcPts val="1000"/>
        </a:spcBef>
        <a:spcAft>
          <a:spcPts val="0"/>
        </a:spcAft>
        <a:buClrTx/>
        <a:buSzPct val="100000"/>
        <a:buFont typeface="Arial"/>
        <a:buChar char="•"/>
        <a:tabLst/>
        <a:defRPr sz="2000" b="0" i="0" u="none" strike="noStrike" cap="none" spc="50" baseline="0">
          <a:solidFill>
            <a:srgbClr val="262626"/>
          </a:solidFill>
          <a:uFillTx/>
          <a:latin typeface="+mn-lt"/>
          <a:ea typeface="+mn-ea"/>
          <a:cs typeface="+mn-cs"/>
          <a:sym typeface="Bembo"/>
        </a:defRPr>
      </a:lvl8pPr>
      <a:lvl9pPr marL="3911600" marR="0" indent="-254000" algn="l" defTabSz="914400" rtl="0" latinLnBrk="0">
        <a:lnSpc>
          <a:spcPct val="100000"/>
        </a:lnSpc>
        <a:spcBef>
          <a:spcPts val="1000"/>
        </a:spcBef>
        <a:spcAft>
          <a:spcPts val="0"/>
        </a:spcAft>
        <a:buClrTx/>
        <a:buSzPct val="100000"/>
        <a:buFont typeface="Arial"/>
        <a:buChar char="•"/>
        <a:tabLst/>
        <a:defRPr sz="2000" b="0" i="0" u="none" strike="noStrike" cap="none" spc="50" baseline="0">
          <a:solidFill>
            <a:srgbClr val="262626"/>
          </a:solidFill>
          <a:uFillTx/>
          <a:latin typeface="+mn-lt"/>
          <a:ea typeface="+mn-ea"/>
          <a:cs typeface="+mn-cs"/>
          <a:sym typeface="Bembo"/>
        </a:defRPr>
      </a:lvl9pPr>
    </p:bodyStyle>
    <p:otherStyle>
      <a:lvl1pPr marL="0" marR="0" indent="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Bembo"/>
        </a:defRPr>
      </a:lvl1pPr>
      <a:lvl2pPr marL="0" marR="0" indent="4572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Bembo"/>
        </a:defRPr>
      </a:lvl2pPr>
      <a:lvl3pPr marL="0" marR="0" indent="9144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Bembo"/>
        </a:defRPr>
      </a:lvl3pPr>
      <a:lvl4pPr marL="0" marR="0" indent="13716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Bembo"/>
        </a:defRPr>
      </a:lvl4pPr>
      <a:lvl5pPr marL="0" marR="0" indent="18288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Bembo"/>
        </a:defRPr>
      </a:lvl5pPr>
      <a:lvl6pPr marL="0" marR="0" indent="22860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Bembo"/>
        </a:defRPr>
      </a:lvl6pPr>
      <a:lvl7pPr marL="0" marR="0" indent="27432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Bembo"/>
        </a:defRPr>
      </a:lvl7pPr>
      <a:lvl8pPr marL="0" marR="0" indent="32004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Bembo"/>
        </a:defRPr>
      </a:lvl8pPr>
      <a:lvl9pPr marL="0" marR="0" indent="36576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Bemb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9"/>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22" name="Rectangle 21"/>
          <p:cNvSpPr/>
          <p:nvPr/>
        </p:nvSpPr>
        <p:spPr>
          <a:xfrm>
            <a:off x="-1" y="-1"/>
            <a:ext cx="5135973" cy="6871650"/>
          </a:xfrm>
          <a:prstGeom prst="rect">
            <a:avLst/>
          </a:prstGeom>
          <a:solidFill>
            <a:srgbClr val="82766A">
              <a:alpha val="15000"/>
            </a:srgbClr>
          </a:solidFill>
          <a:ln w="12700">
            <a:miter lim="400000"/>
          </a:ln>
        </p:spPr>
        <p:txBody>
          <a:bodyPr lIns="45719" rIns="45719" anchor="ctr"/>
          <a:lstStyle/>
          <a:p>
            <a:pPr algn="ctr">
              <a:defRPr>
                <a:solidFill>
                  <a:srgbClr val="FFFFFF"/>
                </a:solidFill>
              </a:defRPr>
            </a:pPr>
            <a:endParaRPr/>
          </a:p>
        </p:txBody>
      </p:sp>
      <p:pic>
        <p:nvPicPr>
          <p:cNvPr id="123" name="Picture 3" descr="Picture 3"/>
          <p:cNvPicPr>
            <a:picLocks noChangeAspect="1"/>
          </p:cNvPicPr>
          <p:nvPr/>
        </p:nvPicPr>
        <p:blipFill>
          <a:blip r:embed="rId2"/>
          <a:srcRect r="16387" b="4"/>
          <a:stretch>
            <a:fillRect/>
          </a:stretch>
        </p:blipFill>
        <p:spPr>
          <a:xfrm>
            <a:off x="3950083" y="292087"/>
            <a:ext cx="8241904" cy="6579395"/>
          </a:xfrm>
          <a:custGeom>
            <a:avLst/>
            <a:gdLst/>
            <a:ahLst/>
            <a:cxnLst>
              <a:cxn ang="0">
                <a:pos x="wd2" y="hd2"/>
              </a:cxn>
              <a:cxn ang="5400000">
                <a:pos x="wd2" y="hd2"/>
              </a:cxn>
              <a:cxn ang="10800000">
                <a:pos x="wd2" y="hd2"/>
              </a:cxn>
              <a:cxn ang="16200000">
                <a:pos x="wd2" y="hd2"/>
              </a:cxn>
            </a:cxnLst>
            <a:rect l="0" t="0" r="r" b="b"/>
            <a:pathLst>
              <a:path w="21580" h="21600" extrusionOk="0">
                <a:moveTo>
                  <a:pt x="99" y="0"/>
                </a:moveTo>
                <a:lnTo>
                  <a:pt x="96" y="17"/>
                </a:lnTo>
                <a:cubicBezTo>
                  <a:pt x="95" y="59"/>
                  <a:pt x="115" y="96"/>
                  <a:pt x="121" y="179"/>
                </a:cubicBezTo>
                <a:cubicBezTo>
                  <a:pt x="97" y="214"/>
                  <a:pt x="103" y="252"/>
                  <a:pt x="119" y="293"/>
                </a:cubicBezTo>
                <a:cubicBezTo>
                  <a:pt x="105" y="392"/>
                  <a:pt x="124" y="496"/>
                  <a:pt x="125" y="614"/>
                </a:cubicBezTo>
                <a:cubicBezTo>
                  <a:pt x="138" y="750"/>
                  <a:pt x="51" y="759"/>
                  <a:pt x="63" y="846"/>
                </a:cubicBezTo>
                <a:lnTo>
                  <a:pt x="25" y="997"/>
                </a:lnTo>
                <a:cubicBezTo>
                  <a:pt x="44" y="1058"/>
                  <a:pt x="-20" y="1212"/>
                  <a:pt x="6" y="1248"/>
                </a:cubicBezTo>
                <a:cubicBezTo>
                  <a:pt x="6" y="1249"/>
                  <a:pt x="73" y="1382"/>
                  <a:pt x="73" y="1382"/>
                </a:cubicBezTo>
                <a:cubicBezTo>
                  <a:pt x="74" y="1487"/>
                  <a:pt x="87" y="1441"/>
                  <a:pt x="87" y="1545"/>
                </a:cubicBezTo>
                <a:cubicBezTo>
                  <a:pt x="89" y="1603"/>
                  <a:pt x="90" y="1661"/>
                  <a:pt x="92" y="1719"/>
                </a:cubicBezTo>
                <a:lnTo>
                  <a:pt x="112" y="1858"/>
                </a:lnTo>
                <a:cubicBezTo>
                  <a:pt x="108" y="1928"/>
                  <a:pt x="87" y="2073"/>
                  <a:pt x="110" y="2240"/>
                </a:cubicBezTo>
                <a:cubicBezTo>
                  <a:pt x="85" y="2569"/>
                  <a:pt x="112" y="2613"/>
                  <a:pt x="247" y="2861"/>
                </a:cubicBezTo>
                <a:cubicBezTo>
                  <a:pt x="353" y="3048"/>
                  <a:pt x="348" y="3153"/>
                  <a:pt x="424" y="3420"/>
                </a:cubicBezTo>
                <a:cubicBezTo>
                  <a:pt x="496" y="3564"/>
                  <a:pt x="482" y="3599"/>
                  <a:pt x="510" y="3660"/>
                </a:cubicBezTo>
                <a:cubicBezTo>
                  <a:pt x="547" y="3668"/>
                  <a:pt x="570" y="3863"/>
                  <a:pt x="610" y="3927"/>
                </a:cubicBezTo>
                <a:cubicBezTo>
                  <a:pt x="650" y="3991"/>
                  <a:pt x="695" y="3974"/>
                  <a:pt x="751" y="4047"/>
                </a:cubicBezTo>
                <a:cubicBezTo>
                  <a:pt x="807" y="4120"/>
                  <a:pt x="833" y="4219"/>
                  <a:pt x="863" y="4300"/>
                </a:cubicBezTo>
                <a:cubicBezTo>
                  <a:pt x="848" y="4326"/>
                  <a:pt x="925" y="4507"/>
                  <a:pt x="935" y="4528"/>
                </a:cubicBezTo>
                <a:cubicBezTo>
                  <a:pt x="927" y="4561"/>
                  <a:pt x="953" y="4729"/>
                  <a:pt x="985" y="4747"/>
                </a:cubicBezTo>
                <a:lnTo>
                  <a:pt x="1073" y="5209"/>
                </a:lnTo>
                <a:lnTo>
                  <a:pt x="1180" y="6072"/>
                </a:lnTo>
                <a:cubicBezTo>
                  <a:pt x="1219" y="6149"/>
                  <a:pt x="1349" y="6520"/>
                  <a:pt x="1370" y="6556"/>
                </a:cubicBezTo>
                <a:lnTo>
                  <a:pt x="1447" y="6750"/>
                </a:lnTo>
                <a:lnTo>
                  <a:pt x="1446" y="6752"/>
                </a:lnTo>
                <a:cubicBezTo>
                  <a:pt x="1447" y="6756"/>
                  <a:pt x="1451" y="6761"/>
                  <a:pt x="1458" y="6767"/>
                </a:cubicBezTo>
                <a:lnTo>
                  <a:pt x="1468" y="6777"/>
                </a:lnTo>
                <a:lnTo>
                  <a:pt x="1528" y="7180"/>
                </a:lnTo>
                <a:cubicBezTo>
                  <a:pt x="1556" y="7262"/>
                  <a:pt x="1556" y="7338"/>
                  <a:pt x="1599" y="7402"/>
                </a:cubicBezTo>
                <a:cubicBezTo>
                  <a:pt x="1589" y="7435"/>
                  <a:pt x="1592" y="7464"/>
                  <a:pt x="1630" y="7481"/>
                </a:cubicBezTo>
                <a:cubicBezTo>
                  <a:pt x="1648" y="7560"/>
                  <a:pt x="1612" y="7588"/>
                  <a:pt x="1662" y="7627"/>
                </a:cubicBezTo>
                <a:cubicBezTo>
                  <a:pt x="1610" y="7688"/>
                  <a:pt x="1637" y="7684"/>
                  <a:pt x="1663" y="7699"/>
                </a:cubicBezTo>
                <a:lnTo>
                  <a:pt x="1665" y="7702"/>
                </a:lnTo>
                <a:lnTo>
                  <a:pt x="1658" y="7709"/>
                </a:lnTo>
                <a:cubicBezTo>
                  <a:pt x="1658" y="7714"/>
                  <a:pt x="1658" y="7718"/>
                  <a:pt x="1658" y="7722"/>
                </a:cubicBezTo>
                <a:lnTo>
                  <a:pt x="1673" y="7755"/>
                </a:lnTo>
                <a:lnTo>
                  <a:pt x="1681" y="7765"/>
                </a:lnTo>
                <a:cubicBezTo>
                  <a:pt x="1686" y="7774"/>
                  <a:pt x="1687" y="7779"/>
                  <a:pt x="1687" y="7784"/>
                </a:cubicBezTo>
                <a:lnTo>
                  <a:pt x="1686" y="7785"/>
                </a:lnTo>
                <a:lnTo>
                  <a:pt x="1694" y="7801"/>
                </a:lnTo>
                <a:cubicBezTo>
                  <a:pt x="1698" y="7838"/>
                  <a:pt x="1703" y="7966"/>
                  <a:pt x="1706" y="8009"/>
                </a:cubicBezTo>
                <a:cubicBezTo>
                  <a:pt x="1726" y="8043"/>
                  <a:pt x="1768" y="8054"/>
                  <a:pt x="1709" y="8057"/>
                </a:cubicBezTo>
                <a:cubicBezTo>
                  <a:pt x="1714" y="8069"/>
                  <a:pt x="1711" y="8078"/>
                  <a:pt x="1706" y="8085"/>
                </a:cubicBezTo>
                <a:lnTo>
                  <a:pt x="1704" y="8087"/>
                </a:lnTo>
                <a:lnTo>
                  <a:pt x="1750" y="8162"/>
                </a:lnTo>
                <a:cubicBezTo>
                  <a:pt x="1749" y="8165"/>
                  <a:pt x="1749" y="8169"/>
                  <a:pt x="1749" y="8173"/>
                </a:cubicBezTo>
                <a:lnTo>
                  <a:pt x="1787" y="8219"/>
                </a:lnTo>
                <a:lnTo>
                  <a:pt x="1872" y="8472"/>
                </a:lnTo>
                <a:cubicBezTo>
                  <a:pt x="1901" y="8536"/>
                  <a:pt x="1940" y="8534"/>
                  <a:pt x="2002" y="8680"/>
                </a:cubicBezTo>
                <a:cubicBezTo>
                  <a:pt x="2058" y="8823"/>
                  <a:pt x="2133" y="9107"/>
                  <a:pt x="2204" y="9268"/>
                </a:cubicBezTo>
                <a:cubicBezTo>
                  <a:pt x="2278" y="9448"/>
                  <a:pt x="2293" y="9421"/>
                  <a:pt x="2343" y="9530"/>
                </a:cubicBezTo>
                <a:cubicBezTo>
                  <a:pt x="2396" y="9635"/>
                  <a:pt x="2400" y="9720"/>
                  <a:pt x="2429" y="9784"/>
                </a:cubicBezTo>
                <a:lnTo>
                  <a:pt x="2510" y="9953"/>
                </a:lnTo>
                <a:cubicBezTo>
                  <a:pt x="2509" y="9969"/>
                  <a:pt x="2509" y="9985"/>
                  <a:pt x="2508" y="10001"/>
                </a:cubicBezTo>
                <a:cubicBezTo>
                  <a:pt x="2510" y="10019"/>
                  <a:pt x="2515" y="10038"/>
                  <a:pt x="2526" y="10056"/>
                </a:cubicBezTo>
                <a:lnTo>
                  <a:pt x="2592" y="10249"/>
                </a:lnTo>
                <a:lnTo>
                  <a:pt x="2582" y="10439"/>
                </a:lnTo>
                <a:lnTo>
                  <a:pt x="2633" y="10676"/>
                </a:lnTo>
                <a:cubicBezTo>
                  <a:pt x="2631" y="10803"/>
                  <a:pt x="2629" y="10931"/>
                  <a:pt x="2627" y="11058"/>
                </a:cubicBezTo>
                <a:cubicBezTo>
                  <a:pt x="2668" y="11432"/>
                  <a:pt x="2716" y="11441"/>
                  <a:pt x="2749" y="11801"/>
                </a:cubicBezTo>
                <a:lnTo>
                  <a:pt x="2817" y="12592"/>
                </a:lnTo>
                <a:lnTo>
                  <a:pt x="2870" y="12813"/>
                </a:lnTo>
                <a:lnTo>
                  <a:pt x="2911" y="13072"/>
                </a:lnTo>
                <a:lnTo>
                  <a:pt x="2909" y="13089"/>
                </a:lnTo>
                <a:lnTo>
                  <a:pt x="2944" y="13178"/>
                </a:lnTo>
                <a:cubicBezTo>
                  <a:pt x="2944" y="13200"/>
                  <a:pt x="2915" y="13210"/>
                  <a:pt x="2913" y="13225"/>
                </a:cubicBezTo>
                <a:lnTo>
                  <a:pt x="2950" y="13333"/>
                </a:lnTo>
                <a:cubicBezTo>
                  <a:pt x="2950" y="13337"/>
                  <a:pt x="2951" y="13342"/>
                  <a:pt x="2952" y="13346"/>
                </a:cubicBezTo>
                <a:cubicBezTo>
                  <a:pt x="2952" y="13363"/>
                  <a:pt x="2950" y="13419"/>
                  <a:pt x="2951" y="13437"/>
                </a:cubicBezTo>
                <a:lnTo>
                  <a:pt x="2954" y="13454"/>
                </a:lnTo>
                <a:lnTo>
                  <a:pt x="2929" y="13629"/>
                </a:lnTo>
                <a:cubicBezTo>
                  <a:pt x="2941" y="13664"/>
                  <a:pt x="2935" y="13799"/>
                  <a:pt x="2921" y="13833"/>
                </a:cubicBezTo>
                <a:cubicBezTo>
                  <a:pt x="2953" y="13826"/>
                  <a:pt x="2911" y="13921"/>
                  <a:pt x="2938" y="13950"/>
                </a:cubicBezTo>
                <a:cubicBezTo>
                  <a:pt x="2946" y="14021"/>
                  <a:pt x="2964" y="14143"/>
                  <a:pt x="2970" y="14255"/>
                </a:cubicBezTo>
                <a:cubicBezTo>
                  <a:pt x="2925" y="14371"/>
                  <a:pt x="3007" y="14530"/>
                  <a:pt x="2974" y="14624"/>
                </a:cubicBezTo>
                <a:cubicBezTo>
                  <a:pt x="2972" y="14653"/>
                  <a:pt x="2974" y="14679"/>
                  <a:pt x="2978" y="14702"/>
                </a:cubicBezTo>
                <a:lnTo>
                  <a:pt x="2996" y="14765"/>
                </a:lnTo>
                <a:lnTo>
                  <a:pt x="3012" y="14777"/>
                </a:lnTo>
                <a:lnTo>
                  <a:pt x="3016" y="14820"/>
                </a:lnTo>
                <a:cubicBezTo>
                  <a:pt x="3015" y="14893"/>
                  <a:pt x="3014" y="14965"/>
                  <a:pt x="3013" y="15038"/>
                </a:cubicBezTo>
                <a:cubicBezTo>
                  <a:pt x="3031" y="15154"/>
                  <a:pt x="2965" y="15095"/>
                  <a:pt x="3038" y="15205"/>
                </a:cubicBezTo>
                <a:cubicBezTo>
                  <a:pt x="3020" y="15412"/>
                  <a:pt x="3093" y="15679"/>
                  <a:pt x="3040" y="15863"/>
                </a:cubicBezTo>
                <a:cubicBezTo>
                  <a:pt x="3000" y="16037"/>
                  <a:pt x="3021" y="16085"/>
                  <a:pt x="3024" y="16197"/>
                </a:cubicBezTo>
                <a:lnTo>
                  <a:pt x="3055" y="16537"/>
                </a:lnTo>
                <a:cubicBezTo>
                  <a:pt x="3065" y="16557"/>
                  <a:pt x="3062" y="16579"/>
                  <a:pt x="3052" y="16595"/>
                </a:cubicBezTo>
                <a:lnTo>
                  <a:pt x="3049" y="16689"/>
                </a:lnTo>
                <a:lnTo>
                  <a:pt x="3062" y="16711"/>
                </a:lnTo>
                <a:cubicBezTo>
                  <a:pt x="3105" y="16822"/>
                  <a:pt x="3105" y="16963"/>
                  <a:pt x="3161" y="17066"/>
                </a:cubicBezTo>
                <a:cubicBezTo>
                  <a:pt x="3191" y="17161"/>
                  <a:pt x="3230" y="17238"/>
                  <a:pt x="3242" y="17282"/>
                </a:cubicBezTo>
                <a:cubicBezTo>
                  <a:pt x="3240" y="17298"/>
                  <a:pt x="3236" y="17314"/>
                  <a:pt x="3230" y="17330"/>
                </a:cubicBezTo>
                <a:lnTo>
                  <a:pt x="3228" y="17338"/>
                </a:lnTo>
                <a:lnTo>
                  <a:pt x="3232" y="17368"/>
                </a:lnTo>
                <a:lnTo>
                  <a:pt x="3215" y="17381"/>
                </a:lnTo>
                <a:lnTo>
                  <a:pt x="3209" y="17429"/>
                </a:lnTo>
                <a:cubicBezTo>
                  <a:pt x="3209" y="17447"/>
                  <a:pt x="3213" y="17465"/>
                  <a:pt x="3222" y="17484"/>
                </a:cubicBezTo>
                <a:cubicBezTo>
                  <a:pt x="3286" y="17539"/>
                  <a:pt x="3226" y="17673"/>
                  <a:pt x="3309" y="17739"/>
                </a:cubicBezTo>
                <a:cubicBezTo>
                  <a:pt x="3334" y="17767"/>
                  <a:pt x="3367" y="17867"/>
                  <a:pt x="3349" y="17896"/>
                </a:cubicBezTo>
                <a:cubicBezTo>
                  <a:pt x="3351" y="17919"/>
                  <a:pt x="3368" y="17938"/>
                  <a:pt x="3345" y="17958"/>
                </a:cubicBezTo>
                <a:cubicBezTo>
                  <a:pt x="3318" y="17987"/>
                  <a:pt x="3394" y="18040"/>
                  <a:pt x="3352" y="18044"/>
                </a:cubicBezTo>
                <a:cubicBezTo>
                  <a:pt x="3373" y="18139"/>
                  <a:pt x="3453" y="18446"/>
                  <a:pt x="3471" y="18529"/>
                </a:cubicBezTo>
                <a:cubicBezTo>
                  <a:pt x="3490" y="18612"/>
                  <a:pt x="3437" y="18480"/>
                  <a:pt x="3461" y="18545"/>
                </a:cubicBezTo>
                <a:cubicBezTo>
                  <a:pt x="3485" y="18610"/>
                  <a:pt x="3576" y="18769"/>
                  <a:pt x="3618" y="18919"/>
                </a:cubicBezTo>
                <a:cubicBezTo>
                  <a:pt x="3655" y="19052"/>
                  <a:pt x="3713" y="19378"/>
                  <a:pt x="3712" y="19442"/>
                </a:cubicBezTo>
                <a:cubicBezTo>
                  <a:pt x="3685" y="19490"/>
                  <a:pt x="3767" y="19659"/>
                  <a:pt x="3745" y="19706"/>
                </a:cubicBezTo>
                <a:cubicBezTo>
                  <a:pt x="3765" y="19826"/>
                  <a:pt x="3823" y="19990"/>
                  <a:pt x="3834" y="20164"/>
                </a:cubicBezTo>
                <a:cubicBezTo>
                  <a:pt x="3832" y="20277"/>
                  <a:pt x="3805" y="20405"/>
                  <a:pt x="3796" y="20586"/>
                </a:cubicBezTo>
                <a:cubicBezTo>
                  <a:pt x="3798" y="20803"/>
                  <a:pt x="3836" y="21297"/>
                  <a:pt x="3850" y="21466"/>
                </a:cubicBezTo>
                <a:lnTo>
                  <a:pt x="3876" y="21600"/>
                </a:lnTo>
                <a:lnTo>
                  <a:pt x="5138" y="21600"/>
                </a:lnTo>
                <a:lnTo>
                  <a:pt x="21580" y="21600"/>
                </a:lnTo>
                <a:lnTo>
                  <a:pt x="21580" y="0"/>
                </a:lnTo>
                <a:lnTo>
                  <a:pt x="99" y="0"/>
                </a:lnTo>
                <a:close/>
              </a:path>
            </a:pathLst>
          </a:custGeom>
          <a:ln w="12700">
            <a:miter lim="400000"/>
          </a:ln>
        </p:spPr>
      </p:pic>
      <p:sp>
        <p:nvSpPr>
          <p:cNvPr id="124" name="Title 1"/>
          <p:cNvSpPr txBox="1">
            <a:spLocks noGrp="1"/>
          </p:cNvSpPr>
          <p:nvPr>
            <p:ph type="ctrTitle"/>
          </p:nvPr>
        </p:nvSpPr>
        <p:spPr>
          <a:xfrm>
            <a:off x="229334" y="621855"/>
            <a:ext cx="8376380" cy="2807262"/>
          </a:xfrm>
          <a:prstGeom prst="rect">
            <a:avLst/>
          </a:prstGeom>
        </p:spPr>
        <p:txBody>
          <a:bodyPr/>
          <a:lstStyle/>
          <a:p>
            <a:pPr algn="l">
              <a:defRPr sz="2400"/>
            </a:pPr>
            <a:r>
              <a:rPr dirty="0"/>
              <a:t>   </a:t>
            </a:r>
            <a:r>
              <a:rPr b="1" dirty="0"/>
              <a:t> IDS alert </a:t>
            </a:r>
          </a:p>
          <a:p>
            <a:pPr algn="l">
              <a:defRPr sz="2400" b="1"/>
            </a:pPr>
            <a:r>
              <a:rPr dirty="0"/>
              <a:t> strengthening</a:t>
            </a:r>
          </a:p>
          <a:p>
            <a:pPr algn="l">
              <a:defRPr sz="2400" b="1"/>
            </a:pPr>
            <a:r>
              <a:rPr dirty="0"/>
              <a:t>     and</a:t>
            </a:r>
          </a:p>
          <a:p>
            <a:pPr algn="l">
              <a:defRPr sz="2400" b="1"/>
            </a:pPr>
            <a:r>
              <a:rPr dirty="0"/>
              <a:t>prioritization</a:t>
            </a:r>
          </a:p>
        </p:txBody>
      </p:sp>
      <p:sp>
        <p:nvSpPr>
          <p:cNvPr id="125" name="Subtitle 2"/>
          <p:cNvSpPr txBox="1">
            <a:spLocks noGrp="1"/>
          </p:cNvSpPr>
          <p:nvPr>
            <p:ph type="subTitle" sz="quarter" idx="1"/>
          </p:nvPr>
        </p:nvSpPr>
        <p:spPr>
          <a:xfrm>
            <a:off x="624305" y="4173777"/>
            <a:ext cx="3439236" cy="2458439"/>
          </a:xfrm>
          <a:prstGeom prst="rect">
            <a:avLst/>
          </a:prstGeom>
        </p:spPr>
        <p:txBody>
          <a:bodyPr/>
          <a:lstStyle/>
          <a:p>
            <a:pPr defTabSz="557783">
              <a:spcBef>
                <a:spcPts val="600"/>
              </a:spcBef>
              <a:defRPr sz="2800" u="sng" spc="0"/>
            </a:pPr>
            <a:r>
              <a:rPr dirty="0"/>
              <a:t>UAlbany</a:t>
            </a:r>
            <a:endParaRPr spc="170" dirty="0"/>
          </a:p>
          <a:p>
            <a:pPr defTabSz="557783">
              <a:spcBef>
                <a:spcPts val="600"/>
              </a:spcBef>
              <a:defRPr sz="1000" i="1" spc="0"/>
            </a:pPr>
            <a:r>
              <a:rPr lang="en-US" sz="1600" dirty="0"/>
              <a:t>Venkata Sai Arun Vemuri</a:t>
            </a:r>
            <a:endParaRPr sz="1600"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2000"/>
                                  </p:stCondLst>
                                  <p:iterate>
                                    <p:tmAbs val="0"/>
                                  </p:iterate>
                                  <p:childTnLst>
                                    <p:set>
                                      <p:cBhvr>
                                        <p:cTn id="6" fill="hold"/>
                                        <p:tgtEl>
                                          <p:spTgt spid="125">
                                            <p:bg/>
                                          </p:spTgt>
                                        </p:tgtEl>
                                        <p:attrNameLst>
                                          <p:attrName>style.visibility</p:attrName>
                                        </p:attrNameLst>
                                      </p:cBhvr>
                                      <p:to>
                                        <p:strVal val="visible"/>
                                      </p:to>
                                    </p:set>
                                    <p:animEffect transition="in" filter="fade">
                                      <p:cBhvr>
                                        <p:cTn id="7" dur="400"/>
                                        <p:tgtEl>
                                          <p:spTgt spid="125">
                                            <p:bg/>
                                          </p:spTgt>
                                        </p:tgtEl>
                                      </p:cBhvr>
                                    </p:animEffect>
                                  </p:childTnLst>
                                </p:cTn>
                              </p:par>
                              <p:par>
                                <p:cTn id="8" presetID="10" presetClass="entr" presetSubtype="0" fill="hold" grpId="0" nodeType="withEffect">
                                  <p:stCondLst>
                                    <p:cond delay="2000"/>
                                  </p:stCondLst>
                                  <p:iterate>
                                    <p:tmAbs val="0"/>
                                  </p:iterate>
                                  <p:childTnLst>
                                    <p:set>
                                      <p:cBhvr>
                                        <p:cTn id="9" fill="hold"/>
                                        <p:tgtEl>
                                          <p:spTgt spid="125">
                                            <p:txEl>
                                              <p:pRg st="0" end="0"/>
                                            </p:txEl>
                                          </p:spTgt>
                                        </p:tgtEl>
                                        <p:attrNameLst>
                                          <p:attrName>style.visibility</p:attrName>
                                        </p:attrNameLst>
                                      </p:cBhvr>
                                      <p:to>
                                        <p:strVal val="visible"/>
                                      </p:to>
                                    </p:set>
                                    <p:animEffect transition="in" filter="fade">
                                      <p:cBhvr>
                                        <p:cTn id="10" dur="400"/>
                                        <p:tgtEl>
                                          <p:spTgt spid="125">
                                            <p:txEl>
                                              <p:pRg st="0" end="0"/>
                                            </p:txEl>
                                          </p:spTgt>
                                        </p:tgtEl>
                                      </p:cBhvr>
                                    </p:animEffect>
                                  </p:childTnLst>
                                </p:cTn>
                              </p:par>
                            </p:childTnLst>
                          </p:cTn>
                        </p:par>
                        <p:par>
                          <p:cTn id="11" fill="hold">
                            <p:stCondLst>
                              <p:cond delay="2400"/>
                            </p:stCondLst>
                            <p:childTnLst>
                              <p:par>
                                <p:cTn id="12" presetID="10" presetClass="entr" fill="hold" grpId="0" nodeType="afterEffect">
                                  <p:stCondLst>
                                    <p:cond delay="2000"/>
                                  </p:stCondLst>
                                  <p:iterate>
                                    <p:tmAbs val="0"/>
                                  </p:iterate>
                                  <p:childTnLst>
                                    <p:set>
                                      <p:cBhvr>
                                        <p:cTn id="13" fill="hold"/>
                                        <p:tgtEl>
                                          <p:spTgt spid="125">
                                            <p:txEl>
                                              <p:pRg st="1" end="1"/>
                                            </p:txEl>
                                          </p:spTgt>
                                        </p:tgtEl>
                                        <p:attrNameLst>
                                          <p:attrName>style.visibility</p:attrName>
                                        </p:attrNameLst>
                                      </p:cBhvr>
                                      <p:to>
                                        <p:strVal val="visible"/>
                                      </p:to>
                                    </p:set>
                                    <p:animEffect transition="in" filter="fade">
                                      <p:cBhvr>
                                        <p:cTn id="14" dur="400"/>
                                        <p:tgtEl>
                                          <p:spTgt spid="125">
                                            <p:txEl>
                                              <p:pRg st="1" end="1"/>
                                            </p:txEl>
                                          </p:spTgt>
                                        </p:tgtEl>
                                      </p:cBhvr>
                                    </p:animEffect>
                                  </p:childTnLst>
                                </p:cTn>
                              </p:par>
                            </p:childTnLst>
                          </p:cTn>
                        </p:par>
                        <p:par>
                          <p:cTn id="15" fill="hold">
                            <p:stCondLst>
                              <p:cond delay="4800"/>
                            </p:stCondLst>
                            <p:childTnLst>
                              <p:par>
                                <p:cTn id="16" presetID="10" presetClass="entr" fill="hold" grpId="0" nodeType="afterEffect">
                                  <p:stCondLst>
                                    <p:cond delay="1000"/>
                                  </p:stCondLst>
                                  <p:iterate>
                                    <p:tmAbs val="0"/>
                                  </p:iterate>
                                  <p:childTnLst>
                                    <p:set>
                                      <p:cBhvr>
                                        <p:cTn id="17" fill="hold"/>
                                        <p:tgtEl>
                                          <p:spTgt spid="124"/>
                                        </p:tgtEl>
                                        <p:attrNameLst>
                                          <p:attrName>style.visibility</p:attrName>
                                        </p:attrNameLst>
                                      </p:cBhvr>
                                      <p:to>
                                        <p:strVal val="visible"/>
                                      </p:to>
                                    </p:set>
                                    <p:animEffect transition="in" filter="fade">
                                      <p:cBhvr>
                                        <p:cTn id="18" dur="4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advAuto="0"/>
      <p:bldP spid="125" grpId="0" build="p"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 name="Picture 8" descr="Picture 8"/>
          <p:cNvPicPr>
            <a:picLocks noChangeAspect="1"/>
          </p:cNvPicPr>
          <p:nvPr/>
        </p:nvPicPr>
        <p:blipFill>
          <a:blip r:embed="rId2"/>
          <a:stretch>
            <a:fillRect/>
          </a:stretch>
        </p:blipFill>
        <p:spPr>
          <a:xfrm>
            <a:off x="10905743" y="0"/>
            <a:ext cx="1286257" cy="6858000"/>
          </a:xfrm>
          <a:prstGeom prst="rect">
            <a:avLst/>
          </a:prstGeom>
          <a:ln w="12700">
            <a:miter lim="400000"/>
          </a:ln>
        </p:spPr>
      </p:pic>
      <p:pic>
        <p:nvPicPr>
          <p:cNvPr id="267" name="Ink 10" descr="Ink 10"/>
          <p:cNvPicPr>
            <a:picLocks noChangeAspect="1"/>
          </p:cNvPicPr>
          <p:nvPr/>
        </p:nvPicPr>
        <p:blipFill>
          <a:blip r:embed="rId3"/>
          <a:stretch>
            <a:fillRect/>
          </a:stretch>
        </p:blipFill>
        <p:spPr>
          <a:xfrm>
            <a:off x="12481710" y="6333652"/>
            <a:ext cx="18001" cy="18001"/>
          </a:xfrm>
          <a:prstGeom prst="rect">
            <a:avLst/>
          </a:prstGeom>
          <a:ln w="12700">
            <a:miter lim="400000"/>
          </a:ln>
        </p:spPr>
      </p:pic>
      <p:sp>
        <p:nvSpPr>
          <p:cNvPr id="268" name="Rectangle 12"/>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69" name="Freeform: Shape 14"/>
          <p:cNvSpPr/>
          <p:nvPr/>
        </p:nvSpPr>
        <p:spPr>
          <a:xfrm flipH="1">
            <a:off x="-4" y="-2"/>
            <a:ext cx="5440671" cy="68580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906" y="0"/>
                </a:lnTo>
                <a:cubicBezTo>
                  <a:pt x="2906" y="52"/>
                  <a:pt x="2906" y="103"/>
                  <a:pt x="2906" y="155"/>
                </a:cubicBezTo>
                <a:cubicBezTo>
                  <a:pt x="2920" y="175"/>
                  <a:pt x="2971" y="620"/>
                  <a:pt x="2991" y="633"/>
                </a:cubicBezTo>
                <a:lnTo>
                  <a:pt x="3020" y="1304"/>
                </a:lnTo>
                <a:cubicBezTo>
                  <a:pt x="3041" y="1389"/>
                  <a:pt x="3145" y="1886"/>
                  <a:pt x="3083" y="1844"/>
                </a:cubicBezTo>
                <a:cubicBezTo>
                  <a:pt x="3225" y="2092"/>
                  <a:pt x="3156" y="2231"/>
                  <a:pt x="3230" y="2522"/>
                </a:cubicBezTo>
                <a:cubicBezTo>
                  <a:pt x="3098" y="2700"/>
                  <a:pt x="3223" y="2597"/>
                  <a:pt x="3206" y="2768"/>
                </a:cubicBezTo>
                <a:cubicBezTo>
                  <a:pt x="3333" y="2707"/>
                  <a:pt x="3144" y="2981"/>
                  <a:pt x="3290" y="2973"/>
                </a:cubicBezTo>
                <a:cubicBezTo>
                  <a:pt x="3282" y="3004"/>
                  <a:pt x="3270" y="3035"/>
                  <a:pt x="3257" y="3066"/>
                </a:cubicBezTo>
                <a:lnTo>
                  <a:pt x="3250" y="3082"/>
                </a:lnTo>
                <a:lnTo>
                  <a:pt x="3248" y="3143"/>
                </a:lnTo>
                <a:lnTo>
                  <a:pt x="3215" y="3165"/>
                </a:lnTo>
                <a:lnTo>
                  <a:pt x="3193" y="3373"/>
                </a:lnTo>
                <a:cubicBezTo>
                  <a:pt x="3278" y="3498"/>
                  <a:pt x="3138" y="3749"/>
                  <a:pt x="3250" y="3902"/>
                </a:cubicBezTo>
                <a:cubicBezTo>
                  <a:pt x="3257" y="4065"/>
                  <a:pt x="3241" y="4245"/>
                  <a:pt x="3237" y="4348"/>
                </a:cubicBezTo>
                <a:cubicBezTo>
                  <a:pt x="3185" y="4398"/>
                  <a:pt x="3289" y="4521"/>
                  <a:pt x="3221" y="4521"/>
                </a:cubicBezTo>
                <a:lnTo>
                  <a:pt x="3241" y="4579"/>
                </a:lnTo>
                <a:lnTo>
                  <a:pt x="3216" y="4621"/>
                </a:lnTo>
                <a:cubicBezTo>
                  <a:pt x="3188" y="4663"/>
                  <a:pt x="3170" y="4696"/>
                  <a:pt x="3186" y="4732"/>
                </a:cubicBezTo>
                <a:lnTo>
                  <a:pt x="3079" y="4930"/>
                </a:lnTo>
                <a:cubicBezTo>
                  <a:pt x="3034" y="4905"/>
                  <a:pt x="3075" y="5029"/>
                  <a:pt x="3029" y="5045"/>
                </a:cubicBezTo>
                <a:cubicBezTo>
                  <a:pt x="2992" y="5054"/>
                  <a:pt x="2996" y="5094"/>
                  <a:pt x="2982" y="5124"/>
                </a:cubicBezTo>
                <a:cubicBezTo>
                  <a:pt x="2944" y="5148"/>
                  <a:pt x="2911" y="5301"/>
                  <a:pt x="2918" y="5354"/>
                </a:cubicBezTo>
                <a:cubicBezTo>
                  <a:pt x="2958" y="5502"/>
                  <a:pt x="2805" y="5629"/>
                  <a:pt x="2834" y="5747"/>
                </a:cubicBezTo>
                <a:cubicBezTo>
                  <a:pt x="2830" y="5778"/>
                  <a:pt x="2822" y="5805"/>
                  <a:pt x="2811" y="5827"/>
                </a:cubicBezTo>
                <a:lnTo>
                  <a:pt x="2744" y="5889"/>
                </a:lnTo>
                <a:lnTo>
                  <a:pt x="2728" y="5931"/>
                </a:lnTo>
                <a:lnTo>
                  <a:pt x="2720" y="5940"/>
                </a:lnTo>
                <a:lnTo>
                  <a:pt x="2717" y="5944"/>
                </a:lnTo>
                <a:lnTo>
                  <a:pt x="2692" y="5991"/>
                </a:lnTo>
                <a:lnTo>
                  <a:pt x="2723" y="6078"/>
                </a:lnTo>
                <a:lnTo>
                  <a:pt x="2692" y="6245"/>
                </a:lnTo>
                <a:cubicBezTo>
                  <a:pt x="2741" y="6319"/>
                  <a:pt x="2692" y="6290"/>
                  <a:pt x="2677" y="6340"/>
                </a:cubicBezTo>
                <a:cubicBezTo>
                  <a:pt x="2667" y="6386"/>
                  <a:pt x="2639" y="6472"/>
                  <a:pt x="2629" y="6519"/>
                </a:cubicBezTo>
                <a:cubicBezTo>
                  <a:pt x="2581" y="6552"/>
                  <a:pt x="2632" y="6577"/>
                  <a:pt x="2612" y="6626"/>
                </a:cubicBezTo>
                <a:cubicBezTo>
                  <a:pt x="2593" y="6648"/>
                  <a:pt x="2588" y="6664"/>
                  <a:pt x="2603" y="6690"/>
                </a:cubicBezTo>
                <a:cubicBezTo>
                  <a:pt x="2510" y="6790"/>
                  <a:pt x="2591" y="6756"/>
                  <a:pt x="2548" y="6854"/>
                </a:cubicBezTo>
                <a:cubicBezTo>
                  <a:pt x="2505" y="6938"/>
                  <a:pt x="2472" y="7036"/>
                  <a:pt x="2385" y="7112"/>
                </a:cubicBezTo>
                <a:cubicBezTo>
                  <a:pt x="2361" y="7125"/>
                  <a:pt x="2348" y="7162"/>
                  <a:pt x="2356" y="7195"/>
                </a:cubicBezTo>
                <a:cubicBezTo>
                  <a:pt x="2357" y="7201"/>
                  <a:pt x="2359" y="7207"/>
                  <a:pt x="2362" y="7211"/>
                </a:cubicBezTo>
                <a:cubicBezTo>
                  <a:pt x="2332" y="7233"/>
                  <a:pt x="2322" y="7254"/>
                  <a:pt x="2315" y="7272"/>
                </a:cubicBezTo>
                <a:lnTo>
                  <a:pt x="2286" y="7309"/>
                </a:lnTo>
                <a:lnTo>
                  <a:pt x="2281" y="7332"/>
                </a:lnTo>
                <a:lnTo>
                  <a:pt x="2268" y="7426"/>
                </a:lnTo>
                <a:lnTo>
                  <a:pt x="2261" y="7449"/>
                </a:lnTo>
                <a:lnTo>
                  <a:pt x="2249" y="7522"/>
                </a:lnTo>
                <a:lnTo>
                  <a:pt x="2252" y="7566"/>
                </a:lnTo>
                <a:lnTo>
                  <a:pt x="2234" y="7622"/>
                </a:lnTo>
                <a:cubicBezTo>
                  <a:pt x="2234" y="7625"/>
                  <a:pt x="2233" y="7628"/>
                  <a:pt x="2233" y="7631"/>
                </a:cubicBezTo>
                <a:lnTo>
                  <a:pt x="2239" y="7641"/>
                </a:lnTo>
                <a:cubicBezTo>
                  <a:pt x="2238" y="7646"/>
                  <a:pt x="2234" y="7653"/>
                  <a:pt x="2230" y="7660"/>
                </a:cubicBezTo>
                <a:cubicBezTo>
                  <a:pt x="2229" y="7662"/>
                  <a:pt x="2229" y="7664"/>
                  <a:pt x="2228" y="7666"/>
                </a:cubicBezTo>
                <a:lnTo>
                  <a:pt x="2220" y="7721"/>
                </a:lnTo>
                <a:cubicBezTo>
                  <a:pt x="2221" y="7725"/>
                  <a:pt x="2222" y="7730"/>
                  <a:pt x="2222" y="7734"/>
                </a:cubicBezTo>
                <a:lnTo>
                  <a:pt x="2215" y="7757"/>
                </a:lnTo>
                <a:lnTo>
                  <a:pt x="2197" y="7887"/>
                </a:lnTo>
                <a:cubicBezTo>
                  <a:pt x="2171" y="8082"/>
                  <a:pt x="2148" y="8268"/>
                  <a:pt x="2139" y="8356"/>
                </a:cubicBezTo>
                <a:cubicBezTo>
                  <a:pt x="2150" y="8373"/>
                  <a:pt x="2157" y="8391"/>
                  <a:pt x="2161" y="8410"/>
                </a:cubicBezTo>
                <a:lnTo>
                  <a:pt x="2167" y="8467"/>
                </a:lnTo>
                <a:lnTo>
                  <a:pt x="2161" y="8472"/>
                </a:lnTo>
                <a:cubicBezTo>
                  <a:pt x="2147" y="8499"/>
                  <a:pt x="2145" y="8518"/>
                  <a:pt x="2150" y="8533"/>
                </a:cubicBezTo>
                <a:lnTo>
                  <a:pt x="2159" y="8550"/>
                </a:lnTo>
                <a:cubicBezTo>
                  <a:pt x="2157" y="8564"/>
                  <a:pt x="2156" y="8578"/>
                  <a:pt x="2155" y="8593"/>
                </a:cubicBezTo>
                <a:cubicBezTo>
                  <a:pt x="2155" y="8622"/>
                  <a:pt x="2156" y="8651"/>
                  <a:pt x="2156" y="8680"/>
                </a:cubicBezTo>
                <a:lnTo>
                  <a:pt x="2147" y="8694"/>
                </a:lnTo>
                <a:lnTo>
                  <a:pt x="2135" y="8822"/>
                </a:lnTo>
                <a:lnTo>
                  <a:pt x="2130" y="8823"/>
                </a:lnTo>
                <a:cubicBezTo>
                  <a:pt x="2119" y="8827"/>
                  <a:pt x="2111" y="8836"/>
                  <a:pt x="2107" y="8854"/>
                </a:cubicBezTo>
                <a:cubicBezTo>
                  <a:pt x="2047" y="8810"/>
                  <a:pt x="2079" y="8859"/>
                  <a:pt x="2073" y="8916"/>
                </a:cubicBezTo>
                <a:cubicBezTo>
                  <a:pt x="1978" y="8862"/>
                  <a:pt x="2000" y="9034"/>
                  <a:pt x="1939" y="9047"/>
                </a:cubicBezTo>
                <a:lnTo>
                  <a:pt x="1920" y="9207"/>
                </a:lnTo>
                <a:lnTo>
                  <a:pt x="1919" y="9207"/>
                </a:lnTo>
                <a:cubicBezTo>
                  <a:pt x="1916" y="9212"/>
                  <a:pt x="1913" y="9221"/>
                  <a:pt x="1912" y="9234"/>
                </a:cubicBezTo>
                <a:cubicBezTo>
                  <a:pt x="1912" y="9241"/>
                  <a:pt x="1911" y="9248"/>
                  <a:pt x="1911" y="9255"/>
                </a:cubicBezTo>
                <a:lnTo>
                  <a:pt x="1901" y="9306"/>
                </a:lnTo>
                <a:lnTo>
                  <a:pt x="1891" y="9322"/>
                </a:lnTo>
                <a:lnTo>
                  <a:pt x="1877" y="9326"/>
                </a:lnTo>
                <a:lnTo>
                  <a:pt x="1878" y="9331"/>
                </a:lnTo>
                <a:cubicBezTo>
                  <a:pt x="1892" y="9370"/>
                  <a:pt x="1922" y="9386"/>
                  <a:pt x="1824" y="9419"/>
                </a:cubicBezTo>
                <a:cubicBezTo>
                  <a:pt x="1843" y="9507"/>
                  <a:pt x="1787" y="9515"/>
                  <a:pt x="1744" y="9625"/>
                </a:cubicBezTo>
                <a:cubicBezTo>
                  <a:pt x="1768" y="9677"/>
                  <a:pt x="1748" y="9713"/>
                  <a:pt x="1714" y="9746"/>
                </a:cubicBezTo>
                <a:cubicBezTo>
                  <a:pt x="1707" y="9858"/>
                  <a:pt x="1648" y="9953"/>
                  <a:pt x="1614" y="10075"/>
                </a:cubicBezTo>
                <a:lnTo>
                  <a:pt x="1512" y="10418"/>
                </a:lnTo>
                <a:lnTo>
                  <a:pt x="1454" y="10627"/>
                </a:lnTo>
                <a:cubicBezTo>
                  <a:pt x="1455" y="10633"/>
                  <a:pt x="1433" y="10642"/>
                  <a:pt x="1411" y="10650"/>
                </a:cubicBezTo>
                <a:lnTo>
                  <a:pt x="1390" y="10657"/>
                </a:lnTo>
                <a:lnTo>
                  <a:pt x="1372" y="10753"/>
                </a:lnTo>
                <a:lnTo>
                  <a:pt x="1380" y="10825"/>
                </a:lnTo>
                <a:lnTo>
                  <a:pt x="1325" y="11092"/>
                </a:lnTo>
                <a:lnTo>
                  <a:pt x="1302" y="11350"/>
                </a:lnTo>
                <a:cubicBezTo>
                  <a:pt x="1300" y="11402"/>
                  <a:pt x="1298" y="11453"/>
                  <a:pt x="1296" y="11504"/>
                </a:cubicBezTo>
                <a:lnTo>
                  <a:pt x="1327" y="11544"/>
                </a:lnTo>
                <a:lnTo>
                  <a:pt x="1290" y="11656"/>
                </a:lnTo>
                <a:lnTo>
                  <a:pt x="1286" y="11763"/>
                </a:lnTo>
                <a:cubicBezTo>
                  <a:pt x="1285" y="11816"/>
                  <a:pt x="1284" y="11869"/>
                  <a:pt x="1283" y="11922"/>
                </a:cubicBezTo>
                <a:cubicBezTo>
                  <a:pt x="1283" y="11925"/>
                  <a:pt x="1283" y="11928"/>
                  <a:pt x="1283" y="11931"/>
                </a:cubicBezTo>
                <a:cubicBezTo>
                  <a:pt x="1283" y="11942"/>
                  <a:pt x="1282" y="11954"/>
                  <a:pt x="1282" y="11965"/>
                </a:cubicBezTo>
                <a:cubicBezTo>
                  <a:pt x="1281" y="12007"/>
                  <a:pt x="1280" y="12049"/>
                  <a:pt x="1279" y="12091"/>
                </a:cubicBezTo>
                <a:cubicBezTo>
                  <a:pt x="1271" y="12438"/>
                  <a:pt x="1363" y="12474"/>
                  <a:pt x="1357" y="12646"/>
                </a:cubicBezTo>
                <a:lnTo>
                  <a:pt x="1277" y="12765"/>
                </a:lnTo>
                <a:lnTo>
                  <a:pt x="1278" y="12902"/>
                </a:lnTo>
                <a:cubicBezTo>
                  <a:pt x="1364" y="13100"/>
                  <a:pt x="1252" y="13387"/>
                  <a:pt x="1284" y="13610"/>
                </a:cubicBezTo>
                <a:cubicBezTo>
                  <a:pt x="1286" y="13785"/>
                  <a:pt x="1296" y="13883"/>
                  <a:pt x="1292" y="13950"/>
                </a:cubicBezTo>
                <a:cubicBezTo>
                  <a:pt x="1284" y="13973"/>
                  <a:pt x="1273" y="13994"/>
                  <a:pt x="1260" y="14016"/>
                </a:cubicBezTo>
                <a:lnTo>
                  <a:pt x="1254" y="14027"/>
                </a:lnTo>
                <a:lnTo>
                  <a:pt x="1247" y="14072"/>
                </a:lnTo>
                <a:lnTo>
                  <a:pt x="1221" y="14085"/>
                </a:lnTo>
                <a:lnTo>
                  <a:pt x="1194" y="14153"/>
                </a:lnTo>
                <a:cubicBezTo>
                  <a:pt x="1188" y="14178"/>
                  <a:pt x="1185" y="14206"/>
                  <a:pt x="1189" y="14236"/>
                </a:cubicBezTo>
                <a:cubicBezTo>
                  <a:pt x="1188" y="14254"/>
                  <a:pt x="1188" y="14272"/>
                  <a:pt x="1187" y="14289"/>
                </a:cubicBezTo>
                <a:lnTo>
                  <a:pt x="1191" y="14294"/>
                </a:lnTo>
                <a:cubicBezTo>
                  <a:pt x="1193" y="14303"/>
                  <a:pt x="1193" y="14314"/>
                  <a:pt x="1196" y="14323"/>
                </a:cubicBezTo>
                <a:cubicBezTo>
                  <a:pt x="1215" y="14338"/>
                  <a:pt x="1224" y="14432"/>
                  <a:pt x="1217" y="14463"/>
                </a:cubicBezTo>
                <a:cubicBezTo>
                  <a:pt x="1185" y="14550"/>
                  <a:pt x="1261" y="14632"/>
                  <a:pt x="1238" y="14702"/>
                </a:cubicBezTo>
                <a:cubicBezTo>
                  <a:pt x="1246" y="14756"/>
                  <a:pt x="1257" y="14773"/>
                  <a:pt x="1264" y="14788"/>
                </a:cubicBezTo>
                <a:lnTo>
                  <a:pt x="1279" y="14790"/>
                </a:lnTo>
                <a:lnTo>
                  <a:pt x="1285" y="14817"/>
                </a:lnTo>
                <a:lnTo>
                  <a:pt x="1289" y="14822"/>
                </a:lnTo>
                <a:cubicBezTo>
                  <a:pt x="1297" y="14833"/>
                  <a:pt x="1304" y="14844"/>
                  <a:pt x="1310" y="14856"/>
                </a:cubicBezTo>
                <a:lnTo>
                  <a:pt x="1296" y="15007"/>
                </a:lnTo>
                <a:lnTo>
                  <a:pt x="1281" y="15053"/>
                </a:lnTo>
                <a:lnTo>
                  <a:pt x="1262" y="15079"/>
                </a:lnTo>
                <a:lnTo>
                  <a:pt x="1202" y="15255"/>
                </a:lnTo>
                <a:lnTo>
                  <a:pt x="1152" y="15375"/>
                </a:lnTo>
                <a:lnTo>
                  <a:pt x="1134" y="15399"/>
                </a:lnTo>
                <a:lnTo>
                  <a:pt x="1138" y="15431"/>
                </a:lnTo>
                <a:cubicBezTo>
                  <a:pt x="1140" y="15435"/>
                  <a:pt x="1143" y="15439"/>
                  <a:pt x="1147" y="15441"/>
                </a:cubicBezTo>
                <a:lnTo>
                  <a:pt x="1104" y="15536"/>
                </a:lnTo>
                <a:lnTo>
                  <a:pt x="1101" y="15548"/>
                </a:lnTo>
                <a:lnTo>
                  <a:pt x="1086" y="15629"/>
                </a:lnTo>
                <a:cubicBezTo>
                  <a:pt x="1085" y="15713"/>
                  <a:pt x="1084" y="15797"/>
                  <a:pt x="1083" y="15881"/>
                </a:cubicBezTo>
                <a:cubicBezTo>
                  <a:pt x="1113" y="15873"/>
                  <a:pt x="1061" y="15938"/>
                  <a:pt x="1081" y="15955"/>
                </a:cubicBezTo>
                <a:cubicBezTo>
                  <a:pt x="1099" y="15965"/>
                  <a:pt x="1087" y="15987"/>
                  <a:pt x="1087" y="16007"/>
                </a:cubicBezTo>
                <a:cubicBezTo>
                  <a:pt x="1101" y="16026"/>
                  <a:pt x="1081" y="16119"/>
                  <a:pt x="1065" y="16148"/>
                </a:cubicBezTo>
                <a:cubicBezTo>
                  <a:pt x="1008" y="16227"/>
                  <a:pt x="1058" y="16323"/>
                  <a:pt x="1014" y="16386"/>
                </a:cubicBezTo>
                <a:cubicBezTo>
                  <a:pt x="1006" y="16441"/>
                  <a:pt x="1012" y="16459"/>
                  <a:pt x="1014" y="16475"/>
                </a:cubicBezTo>
                <a:lnTo>
                  <a:pt x="1027" y="16481"/>
                </a:lnTo>
                <a:lnTo>
                  <a:pt x="1025" y="16508"/>
                </a:lnTo>
                <a:lnTo>
                  <a:pt x="1027" y="16514"/>
                </a:lnTo>
                <a:cubicBezTo>
                  <a:pt x="1032" y="16526"/>
                  <a:pt x="1036" y="16538"/>
                  <a:pt x="1038" y="16551"/>
                </a:cubicBezTo>
                <a:cubicBezTo>
                  <a:pt x="973" y="16563"/>
                  <a:pt x="1043" y="16663"/>
                  <a:pt x="990" y="16650"/>
                </a:cubicBezTo>
                <a:cubicBezTo>
                  <a:pt x="990" y="16723"/>
                  <a:pt x="902" y="16811"/>
                  <a:pt x="952" y="16875"/>
                </a:cubicBezTo>
                <a:cubicBezTo>
                  <a:pt x="937" y="16983"/>
                  <a:pt x="933" y="17082"/>
                  <a:pt x="913" y="17197"/>
                </a:cubicBezTo>
                <a:cubicBezTo>
                  <a:pt x="876" y="17287"/>
                  <a:pt x="912" y="17383"/>
                  <a:pt x="866" y="17448"/>
                </a:cubicBezTo>
                <a:cubicBezTo>
                  <a:pt x="868" y="17551"/>
                  <a:pt x="837" y="17680"/>
                  <a:pt x="769" y="17761"/>
                </a:cubicBezTo>
                <a:cubicBezTo>
                  <a:pt x="759" y="17872"/>
                  <a:pt x="720" y="17890"/>
                  <a:pt x="749" y="17987"/>
                </a:cubicBezTo>
                <a:cubicBezTo>
                  <a:pt x="739" y="17995"/>
                  <a:pt x="731" y="18005"/>
                  <a:pt x="725" y="18015"/>
                </a:cubicBezTo>
                <a:lnTo>
                  <a:pt x="708" y="18047"/>
                </a:lnTo>
                <a:lnTo>
                  <a:pt x="710" y="18051"/>
                </a:lnTo>
                <a:lnTo>
                  <a:pt x="684" y="18121"/>
                </a:lnTo>
                <a:lnTo>
                  <a:pt x="639" y="18256"/>
                </a:lnTo>
                <a:lnTo>
                  <a:pt x="642" y="18257"/>
                </a:lnTo>
                <a:cubicBezTo>
                  <a:pt x="646" y="18261"/>
                  <a:pt x="648" y="18268"/>
                  <a:pt x="646" y="18279"/>
                </a:cubicBezTo>
                <a:cubicBezTo>
                  <a:pt x="688" y="18262"/>
                  <a:pt x="659" y="18285"/>
                  <a:pt x="649" y="18319"/>
                </a:cubicBezTo>
                <a:cubicBezTo>
                  <a:pt x="712" y="18301"/>
                  <a:pt x="659" y="18397"/>
                  <a:pt x="688" y="18414"/>
                </a:cubicBezTo>
                <a:cubicBezTo>
                  <a:pt x="678" y="18439"/>
                  <a:pt x="670" y="18465"/>
                  <a:pt x="662" y="18492"/>
                </a:cubicBezTo>
                <a:lnTo>
                  <a:pt x="659" y="18508"/>
                </a:lnTo>
                <a:lnTo>
                  <a:pt x="659" y="18509"/>
                </a:lnTo>
                <a:cubicBezTo>
                  <a:pt x="660" y="18512"/>
                  <a:pt x="659" y="18517"/>
                  <a:pt x="657" y="18525"/>
                </a:cubicBezTo>
                <a:lnTo>
                  <a:pt x="645" y="18568"/>
                </a:lnTo>
                <a:cubicBezTo>
                  <a:pt x="646" y="18572"/>
                  <a:pt x="646" y="18575"/>
                  <a:pt x="647" y="18579"/>
                </a:cubicBezTo>
                <a:lnTo>
                  <a:pt x="658" y="18644"/>
                </a:lnTo>
                <a:cubicBezTo>
                  <a:pt x="655" y="18689"/>
                  <a:pt x="645" y="18781"/>
                  <a:pt x="637" y="18849"/>
                </a:cubicBezTo>
                <a:cubicBezTo>
                  <a:pt x="614" y="18914"/>
                  <a:pt x="621" y="18977"/>
                  <a:pt x="610" y="19052"/>
                </a:cubicBezTo>
                <a:cubicBezTo>
                  <a:pt x="568" y="19130"/>
                  <a:pt x="603" y="19176"/>
                  <a:pt x="591" y="19257"/>
                </a:cubicBezTo>
                <a:cubicBezTo>
                  <a:pt x="533" y="19321"/>
                  <a:pt x="615" y="19318"/>
                  <a:pt x="623" y="19360"/>
                </a:cubicBezTo>
                <a:lnTo>
                  <a:pt x="622" y="19372"/>
                </a:lnTo>
                <a:lnTo>
                  <a:pt x="609" y="19402"/>
                </a:lnTo>
                <a:lnTo>
                  <a:pt x="603" y="19412"/>
                </a:lnTo>
                <a:cubicBezTo>
                  <a:pt x="599" y="19420"/>
                  <a:pt x="597" y="19425"/>
                  <a:pt x="597" y="19429"/>
                </a:cubicBezTo>
                <a:cubicBezTo>
                  <a:pt x="597" y="19429"/>
                  <a:pt x="597" y="19429"/>
                  <a:pt x="597" y="19429"/>
                </a:cubicBezTo>
                <a:lnTo>
                  <a:pt x="552" y="19517"/>
                </a:lnTo>
                <a:cubicBezTo>
                  <a:pt x="574" y="19545"/>
                  <a:pt x="506" y="19625"/>
                  <a:pt x="566" y="19629"/>
                </a:cubicBezTo>
                <a:cubicBezTo>
                  <a:pt x="549" y="19661"/>
                  <a:pt x="519" y="19675"/>
                  <a:pt x="559" y="19673"/>
                </a:cubicBezTo>
                <a:cubicBezTo>
                  <a:pt x="555" y="19684"/>
                  <a:pt x="556" y="19691"/>
                  <a:pt x="559" y="19697"/>
                </a:cubicBezTo>
                <a:lnTo>
                  <a:pt x="523" y="19768"/>
                </a:lnTo>
                <a:cubicBezTo>
                  <a:pt x="523" y="19772"/>
                  <a:pt x="523" y="19775"/>
                  <a:pt x="522" y="19779"/>
                </a:cubicBezTo>
                <a:lnTo>
                  <a:pt x="492" y="19823"/>
                </a:lnTo>
                <a:lnTo>
                  <a:pt x="455" y="19887"/>
                </a:lnTo>
                <a:cubicBezTo>
                  <a:pt x="455" y="19888"/>
                  <a:pt x="455" y="19890"/>
                  <a:pt x="455" y="19891"/>
                </a:cubicBezTo>
                <a:lnTo>
                  <a:pt x="434" y="19918"/>
                </a:lnTo>
                <a:cubicBezTo>
                  <a:pt x="426" y="19927"/>
                  <a:pt x="392" y="20045"/>
                  <a:pt x="381" y="20050"/>
                </a:cubicBezTo>
                <a:lnTo>
                  <a:pt x="282" y="20651"/>
                </a:lnTo>
                <a:cubicBezTo>
                  <a:pt x="208" y="20995"/>
                  <a:pt x="134" y="21241"/>
                  <a:pt x="60" y="21445"/>
                </a:cubicBezTo>
                <a:lnTo>
                  <a:pt x="0" y="21600"/>
                </a:lnTo>
                <a:lnTo>
                  <a:pt x="21600" y="21600"/>
                </a:lnTo>
                <a:lnTo>
                  <a:pt x="21600" y="0"/>
                </a:lnTo>
                <a:close/>
              </a:path>
            </a:pathLst>
          </a:custGeom>
          <a:solidFill>
            <a:srgbClr val="82766A">
              <a:alpha val="15000"/>
            </a:srgbClr>
          </a:solidFill>
          <a:ln w="12700">
            <a:miter lim="400000"/>
          </a:ln>
        </p:spPr>
        <p:txBody>
          <a:bodyPr lIns="45719" rIns="45719" anchor="ctr"/>
          <a:lstStyle/>
          <a:p>
            <a:pPr algn="ctr">
              <a:defRPr>
                <a:solidFill>
                  <a:srgbClr val="FFFFFF"/>
                </a:solidFill>
              </a:defRPr>
            </a:pPr>
            <a:endParaRPr/>
          </a:p>
        </p:txBody>
      </p:sp>
      <p:sp>
        <p:nvSpPr>
          <p:cNvPr id="270" name="Title 1"/>
          <p:cNvSpPr txBox="1">
            <a:spLocks noGrp="1"/>
          </p:cNvSpPr>
          <p:nvPr>
            <p:ph type="title"/>
          </p:nvPr>
        </p:nvSpPr>
        <p:spPr>
          <a:xfrm>
            <a:off x="773407" y="992093"/>
            <a:ext cx="3760501" cy="2795162"/>
          </a:xfrm>
          <a:prstGeom prst="rect">
            <a:avLst/>
          </a:prstGeom>
        </p:spPr>
        <p:txBody>
          <a:bodyPr anchor="b"/>
          <a:lstStyle>
            <a:lvl1pPr algn="ctr"/>
          </a:lstStyle>
          <a:p>
            <a:r>
              <a:t>ROC CURVE ANALYSIS</a:t>
            </a:r>
          </a:p>
        </p:txBody>
      </p:sp>
      <p:grpSp>
        <p:nvGrpSpPr>
          <p:cNvPr id="273" name="Image Gallery"/>
          <p:cNvGrpSpPr/>
          <p:nvPr/>
        </p:nvGrpSpPr>
        <p:grpSpPr>
          <a:xfrm>
            <a:off x="4677773" y="637941"/>
            <a:ext cx="7262201" cy="6241419"/>
            <a:chOff x="0" y="0"/>
            <a:chExt cx="7262200" cy="6241418"/>
          </a:xfrm>
        </p:grpSpPr>
        <p:pic>
          <p:nvPicPr>
            <p:cNvPr id="271" name="WhatsApp Image 2022-05-12 at 11.38.20 AM.jpeg" descr="WhatsApp Image 2022-05-12 at 11.38.20 AM.jpeg"/>
            <p:cNvPicPr>
              <a:picLocks noChangeAspect="1"/>
            </p:cNvPicPr>
            <p:nvPr/>
          </p:nvPicPr>
          <p:blipFill>
            <a:blip r:embed="rId4"/>
            <a:srcRect/>
            <a:stretch>
              <a:fillRect/>
            </a:stretch>
          </p:blipFill>
          <p:spPr>
            <a:xfrm>
              <a:off x="298550" y="0"/>
              <a:ext cx="6665100" cy="5733419"/>
            </a:xfrm>
            <a:prstGeom prst="rect">
              <a:avLst/>
            </a:prstGeom>
            <a:ln w="12700" cap="flat">
              <a:noFill/>
              <a:miter lim="400000"/>
            </a:ln>
            <a:effectLst/>
          </p:spPr>
        </p:pic>
        <p:sp>
          <p:nvSpPr>
            <p:cNvPr id="272" name="Caption"/>
            <p:cNvSpPr/>
            <p:nvPr/>
          </p:nvSpPr>
          <p:spPr>
            <a:xfrm>
              <a:off x="0" y="5809618"/>
              <a:ext cx="7262201" cy="431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r>
                <a:t>Caption</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itle 1"/>
          <p:cNvSpPr txBox="1">
            <a:spLocks noGrp="1"/>
          </p:cNvSpPr>
          <p:nvPr>
            <p:ph type="title"/>
          </p:nvPr>
        </p:nvSpPr>
        <p:spPr>
          <a:xfrm>
            <a:off x="1050878" y="548640"/>
            <a:ext cx="9810606" cy="1216026"/>
          </a:xfrm>
          <a:prstGeom prst="rect">
            <a:avLst/>
          </a:prstGeom>
        </p:spPr>
        <p:txBody>
          <a:bodyPr/>
          <a:lstStyle/>
          <a:p>
            <a:r>
              <a:t>Findings – META ANALYSIs</a:t>
            </a:r>
          </a:p>
        </p:txBody>
      </p:sp>
      <p:sp>
        <p:nvSpPr>
          <p:cNvPr id="276" name="Text Placeholder 2"/>
          <p:cNvSpPr txBox="1">
            <a:spLocks noGrp="1"/>
          </p:cNvSpPr>
          <p:nvPr>
            <p:ph type="body" idx="1"/>
          </p:nvPr>
        </p:nvSpPr>
        <p:spPr>
          <a:xfrm>
            <a:off x="1050878" y="1825624"/>
            <a:ext cx="9810606" cy="4428753"/>
          </a:xfrm>
          <a:prstGeom prst="rect">
            <a:avLst/>
          </a:prstGeom>
        </p:spPr>
        <p:txBody>
          <a:bodyPr/>
          <a:lstStyle/>
          <a:p>
            <a:pPr>
              <a:defRPr sz="1400" spc="0"/>
            </a:pPr>
            <a:r>
              <a:t>Based upon the studies of the InSure Project on IDS alert prioritization and strengthening, we have done about 70% of the Meta analysis on all the universities which worked on this project earlier.</a:t>
            </a:r>
            <a:endParaRPr spc="50"/>
          </a:p>
          <a:p>
            <a:pPr>
              <a:defRPr sz="1400" spc="0"/>
            </a:pPr>
            <a:r>
              <a:t>Averagely, all the universities used CSE-CIC-IDS2018 dataset to create their models. </a:t>
            </a:r>
            <a:endParaRPr spc="50"/>
          </a:p>
          <a:p>
            <a:pPr>
              <a:defRPr sz="1400" spc="0"/>
            </a:pPr>
            <a:r>
              <a:t>It has been seen from the dataset that the prevalence is given to majority class i.e., benign class which is more than 80%, whereas 0.00039% is for minority class (heart bleed) </a:t>
            </a:r>
          </a:p>
          <a:p>
            <a:pPr>
              <a:defRPr sz="1400" spc="0"/>
            </a:pPr>
            <a:r>
              <a:t>Because of above description any IDS may tilt towards benign traffic.</a:t>
            </a:r>
          </a:p>
          <a:p>
            <a:pPr>
              <a:defRPr sz="1400" spc="0"/>
            </a:pPr>
            <a:r>
              <a:t>In every IDS also with the growing data automated decision making is required, which demands ML, AI (deep learning techniques) for its future scope.</a:t>
            </a:r>
          </a:p>
          <a:p>
            <a:pPr>
              <a:defRPr sz="1400" spc="0"/>
            </a:pPr>
            <a:r>
              <a:t>Many of IDS lack data confidentiality and hence its prime responsibility to identify malicious activities in acceptable time period only.</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Rectangle 12"/>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79" name="Freeform: Shape 14"/>
          <p:cNvSpPr/>
          <p:nvPr/>
        </p:nvSpPr>
        <p:spPr>
          <a:xfrm>
            <a:off x="0" y="0"/>
            <a:ext cx="12192000" cy="21768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253"/>
                </a:lnTo>
                <a:lnTo>
                  <a:pt x="21573" y="7329"/>
                </a:lnTo>
                <a:cubicBezTo>
                  <a:pt x="21554" y="7374"/>
                  <a:pt x="21540" y="7393"/>
                  <a:pt x="21534" y="7363"/>
                </a:cubicBezTo>
                <a:cubicBezTo>
                  <a:pt x="21466" y="7331"/>
                  <a:pt x="21390" y="7371"/>
                  <a:pt x="21344" y="7237"/>
                </a:cubicBezTo>
                <a:cubicBezTo>
                  <a:pt x="21333" y="7053"/>
                  <a:pt x="21108" y="7162"/>
                  <a:pt x="21066" y="7074"/>
                </a:cubicBezTo>
                <a:cubicBezTo>
                  <a:pt x="20963" y="7220"/>
                  <a:pt x="20933" y="7506"/>
                  <a:pt x="20874" y="7432"/>
                </a:cubicBezTo>
                <a:cubicBezTo>
                  <a:pt x="20835" y="7372"/>
                  <a:pt x="20684" y="7502"/>
                  <a:pt x="20640" y="7237"/>
                </a:cubicBezTo>
                <a:cubicBezTo>
                  <a:pt x="20566" y="7413"/>
                  <a:pt x="20539" y="7152"/>
                  <a:pt x="20481" y="7221"/>
                </a:cubicBezTo>
                <a:cubicBezTo>
                  <a:pt x="20354" y="7218"/>
                  <a:pt x="20285" y="7466"/>
                  <a:pt x="20123" y="7217"/>
                </a:cubicBezTo>
                <a:cubicBezTo>
                  <a:pt x="20048" y="7286"/>
                  <a:pt x="19942" y="6883"/>
                  <a:pt x="19781" y="7229"/>
                </a:cubicBezTo>
                <a:cubicBezTo>
                  <a:pt x="19689" y="7274"/>
                  <a:pt x="19737" y="7106"/>
                  <a:pt x="19592" y="7237"/>
                </a:cubicBezTo>
                <a:cubicBezTo>
                  <a:pt x="19553" y="6980"/>
                  <a:pt x="19329" y="7329"/>
                  <a:pt x="19283" y="7344"/>
                </a:cubicBezTo>
                <a:cubicBezTo>
                  <a:pt x="19248" y="7176"/>
                  <a:pt x="19229" y="7300"/>
                  <a:pt x="19195" y="7315"/>
                </a:cubicBezTo>
                <a:cubicBezTo>
                  <a:pt x="19181" y="7215"/>
                  <a:pt x="19153" y="7208"/>
                  <a:pt x="19143" y="7313"/>
                </a:cubicBezTo>
                <a:cubicBezTo>
                  <a:pt x="19153" y="7573"/>
                  <a:pt x="19036" y="7328"/>
                  <a:pt x="19027" y="7499"/>
                </a:cubicBezTo>
                <a:cubicBezTo>
                  <a:pt x="18918" y="7524"/>
                  <a:pt x="18675" y="7304"/>
                  <a:pt x="18529" y="7292"/>
                </a:cubicBezTo>
                <a:cubicBezTo>
                  <a:pt x="18473" y="7216"/>
                  <a:pt x="18360" y="7493"/>
                  <a:pt x="18154" y="7433"/>
                </a:cubicBezTo>
                <a:cubicBezTo>
                  <a:pt x="18127" y="7372"/>
                  <a:pt x="18023" y="7232"/>
                  <a:pt x="18014" y="7345"/>
                </a:cubicBezTo>
                <a:cubicBezTo>
                  <a:pt x="17950" y="7337"/>
                  <a:pt x="17755" y="7694"/>
                  <a:pt x="17711" y="7531"/>
                </a:cubicBezTo>
                <a:cubicBezTo>
                  <a:pt x="17718" y="7783"/>
                  <a:pt x="17630" y="7530"/>
                  <a:pt x="17617" y="7763"/>
                </a:cubicBezTo>
                <a:lnTo>
                  <a:pt x="17572" y="7884"/>
                </a:lnTo>
                <a:lnTo>
                  <a:pt x="17426" y="8286"/>
                </a:lnTo>
                <a:lnTo>
                  <a:pt x="17404" y="8366"/>
                </a:lnTo>
                <a:lnTo>
                  <a:pt x="17353" y="8346"/>
                </a:lnTo>
                <a:lnTo>
                  <a:pt x="17324" y="8248"/>
                </a:lnTo>
                <a:lnTo>
                  <a:pt x="17316" y="8278"/>
                </a:lnTo>
                <a:cubicBezTo>
                  <a:pt x="17307" y="8339"/>
                  <a:pt x="17303" y="8377"/>
                  <a:pt x="17294" y="8325"/>
                </a:cubicBezTo>
                <a:lnTo>
                  <a:pt x="17195" y="8636"/>
                </a:lnTo>
                <a:cubicBezTo>
                  <a:pt x="17185" y="8661"/>
                  <a:pt x="17172" y="8665"/>
                  <a:pt x="17155" y="8632"/>
                </a:cubicBezTo>
                <a:cubicBezTo>
                  <a:pt x="17122" y="8671"/>
                  <a:pt x="17029" y="8826"/>
                  <a:pt x="16998" y="8872"/>
                </a:cubicBezTo>
                <a:lnTo>
                  <a:pt x="16967" y="8909"/>
                </a:lnTo>
                <a:cubicBezTo>
                  <a:pt x="16952" y="8941"/>
                  <a:pt x="16922" y="9037"/>
                  <a:pt x="16909" y="9065"/>
                </a:cubicBezTo>
                <a:cubicBezTo>
                  <a:pt x="16899" y="9080"/>
                  <a:pt x="16904" y="9051"/>
                  <a:pt x="16891" y="9076"/>
                </a:cubicBezTo>
                <a:cubicBezTo>
                  <a:pt x="16890" y="9133"/>
                  <a:pt x="16885" y="9187"/>
                  <a:pt x="16832" y="9216"/>
                </a:cubicBezTo>
                <a:cubicBezTo>
                  <a:pt x="16797" y="9346"/>
                  <a:pt x="16753" y="9451"/>
                  <a:pt x="16703" y="9521"/>
                </a:cubicBezTo>
                <a:cubicBezTo>
                  <a:pt x="16693" y="9473"/>
                  <a:pt x="16680" y="9570"/>
                  <a:pt x="16671" y="9595"/>
                </a:cubicBezTo>
                <a:cubicBezTo>
                  <a:pt x="16668" y="9560"/>
                  <a:pt x="16646" y="9566"/>
                  <a:pt x="16641" y="9602"/>
                </a:cubicBezTo>
                <a:cubicBezTo>
                  <a:pt x="16495" y="9890"/>
                  <a:pt x="16556" y="9472"/>
                  <a:pt x="16479" y="9766"/>
                </a:cubicBezTo>
                <a:cubicBezTo>
                  <a:pt x="16464" y="9792"/>
                  <a:pt x="16451" y="9787"/>
                  <a:pt x="16438" y="9768"/>
                </a:cubicBezTo>
                <a:lnTo>
                  <a:pt x="16420" y="9726"/>
                </a:lnTo>
                <a:lnTo>
                  <a:pt x="16361" y="9876"/>
                </a:lnTo>
                <a:cubicBezTo>
                  <a:pt x="16331" y="9936"/>
                  <a:pt x="16299" y="9984"/>
                  <a:pt x="16266" y="10020"/>
                </a:cubicBezTo>
                <a:cubicBezTo>
                  <a:pt x="16255" y="9952"/>
                  <a:pt x="16233" y="10076"/>
                  <a:pt x="16221" y="10106"/>
                </a:cubicBezTo>
                <a:cubicBezTo>
                  <a:pt x="16219" y="10058"/>
                  <a:pt x="16190" y="10055"/>
                  <a:pt x="16182" y="10102"/>
                </a:cubicBezTo>
                <a:cubicBezTo>
                  <a:pt x="15983" y="10425"/>
                  <a:pt x="16080" y="9893"/>
                  <a:pt x="15968" y="10252"/>
                </a:cubicBezTo>
                <a:lnTo>
                  <a:pt x="15889" y="10157"/>
                </a:lnTo>
                <a:lnTo>
                  <a:pt x="15872" y="10206"/>
                </a:lnTo>
                <a:cubicBezTo>
                  <a:pt x="15803" y="10260"/>
                  <a:pt x="15779" y="10173"/>
                  <a:pt x="15743" y="10305"/>
                </a:cubicBezTo>
                <a:cubicBezTo>
                  <a:pt x="15674" y="10137"/>
                  <a:pt x="15703" y="10313"/>
                  <a:pt x="15659" y="10379"/>
                </a:cubicBezTo>
                <a:cubicBezTo>
                  <a:pt x="15619" y="10427"/>
                  <a:pt x="15544" y="10544"/>
                  <a:pt x="15503" y="10594"/>
                </a:cubicBezTo>
                <a:cubicBezTo>
                  <a:pt x="15476" y="10778"/>
                  <a:pt x="15451" y="10594"/>
                  <a:pt x="15409" y="10676"/>
                </a:cubicBezTo>
                <a:cubicBezTo>
                  <a:pt x="15390" y="10752"/>
                  <a:pt x="15376" y="10773"/>
                  <a:pt x="15352" y="10723"/>
                </a:cubicBezTo>
                <a:cubicBezTo>
                  <a:pt x="15269" y="11089"/>
                  <a:pt x="15295" y="10779"/>
                  <a:pt x="15210" y="10959"/>
                </a:cubicBezTo>
                <a:cubicBezTo>
                  <a:pt x="15137" y="11136"/>
                  <a:pt x="15052" y="11278"/>
                  <a:pt x="14990" y="11618"/>
                </a:cubicBezTo>
                <a:cubicBezTo>
                  <a:pt x="14979" y="11708"/>
                  <a:pt x="14947" y="11764"/>
                  <a:pt x="14917" y="11741"/>
                </a:cubicBezTo>
                <a:cubicBezTo>
                  <a:pt x="14912" y="11738"/>
                  <a:pt x="14907" y="11732"/>
                  <a:pt x="14902" y="11723"/>
                </a:cubicBezTo>
                <a:cubicBezTo>
                  <a:pt x="14867" y="11958"/>
                  <a:pt x="14831" y="11884"/>
                  <a:pt x="14817" y="12035"/>
                </a:cubicBezTo>
                <a:cubicBezTo>
                  <a:pt x="14744" y="12152"/>
                  <a:pt x="14675" y="12073"/>
                  <a:pt x="14661" y="12206"/>
                </a:cubicBezTo>
                <a:cubicBezTo>
                  <a:pt x="14622" y="12231"/>
                  <a:pt x="14560" y="12140"/>
                  <a:pt x="14539" y="12290"/>
                </a:cubicBezTo>
                <a:cubicBezTo>
                  <a:pt x="14528" y="12191"/>
                  <a:pt x="14499" y="12405"/>
                  <a:pt x="14472" y="12356"/>
                </a:cubicBezTo>
                <a:cubicBezTo>
                  <a:pt x="14452" y="12311"/>
                  <a:pt x="14439" y="12365"/>
                  <a:pt x="14421" y="12383"/>
                </a:cubicBezTo>
                <a:cubicBezTo>
                  <a:pt x="14396" y="12355"/>
                  <a:pt x="14322" y="12494"/>
                  <a:pt x="14305" y="12568"/>
                </a:cubicBezTo>
                <a:cubicBezTo>
                  <a:pt x="14266" y="12810"/>
                  <a:pt x="14150" y="12737"/>
                  <a:pt x="14117" y="12924"/>
                </a:cubicBezTo>
                <a:cubicBezTo>
                  <a:pt x="14104" y="12958"/>
                  <a:pt x="14090" y="12978"/>
                  <a:pt x="14076" y="12989"/>
                </a:cubicBezTo>
                <a:lnTo>
                  <a:pt x="14036" y="13000"/>
                </a:lnTo>
                <a:lnTo>
                  <a:pt x="14023" y="12964"/>
                </a:lnTo>
                <a:lnTo>
                  <a:pt x="14000" y="12993"/>
                </a:lnTo>
                <a:lnTo>
                  <a:pt x="13993" y="12991"/>
                </a:lnTo>
                <a:lnTo>
                  <a:pt x="13953" y="12991"/>
                </a:lnTo>
                <a:cubicBezTo>
                  <a:pt x="13980" y="13200"/>
                  <a:pt x="13848" y="13067"/>
                  <a:pt x="13891" y="13220"/>
                </a:cubicBezTo>
                <a:cubicBezTo>
                  <a:pt x="13825" y="13283"/>
                  <a:pt x="13883" y="13412"/>
                  <a:pt x="13796" y="13312"/>
                </a:cubicBezTo>
                <a:cubicBezTo>
                  <a:pt x="13700" y="13570"/>
                  <a:pt x="13442" y="13349"/>
                  <a:pt x="13373" y="13684"/>
                </a:cubicBezTo>
                <a:cubicBezTo>
                  <a:pt x="13378" y="13572"/>
                  <a:pt x="13286" y="14195"/>
                  <a:pt x="13258" y="14270"/>
                </a:cubicBezTo>
                <a:cubicBezTo>
                  <a:pt x="13193" y="14394"/>
                  <a:pt x="13168" y="14503"/>
                  <a:pt x="13071" y="14706"/>
                </a:cubicBezTo>
                <a:cubicBezTo>
                  <a:pt x="12976" y="14830"/>
                  <a:pt x="12916" y="15096"/>
                  <a:pt x="12810" y="15085"/>
                </a:cubicBezTo>
                <a:cubicBezTo>
                  <a:pt x="12809" y="15122"/>
                  <a:pt x="12805" y="15155"/>
                  <a:pt x="12799" y="15185"/>
                </a:cubicBezTo>
                <a:lnTo>
                  <a:pt x="12780" y="15262"/>
                </a:lnTo>
                <a:lnTo>
                  <a:pt x="12775" y="15261"/>
                </a:lnTo>
                <a:lnTo>
                  <a:pt x="12726" y="15399"/>
                </a:lnTo>
                <a:lnTo>
                  <a:pt x="12693" y="15509"/>
                </a:lnTo>
                <a:lnTo>
                  <a:pt x="12684" y="15512"/>
                </a:lnTo>
                <a:cubicBezTo>
                  <a:pt x="12669" y="15535"/>
                  <a:pt x="12624" y="15621"/>
                  <a:pt x="12605" y="15648"/>
                </a:cubicBezTo>
                <a:cubicBezTo>
                  <a:pt x="12595" y="15505"/>
                  <a:pt x="12591" y="15613"/>
                  <a:pt x="12566" y="15674"/>
                </a:cubicBezTo>
                <a:cubicBezTo>
                  <a:pt x="12546" y="15465"/>
                  <a:pt x="12489" y="15710"/>
                  <a:pt x="12457" y="15634"/>
                </a:cubicBezTo>
                <a:cubicBezTo>
                  <a:pt x="12439" y="15683"/>
                  <a:pt x="12420" y="15732"/>
                  <a:pt x="12400" y="15777"/>
                </a:cubicBezTo>
                <a:lnTo>
                  <a:pt x="12388" y="15802"/>
                </a:lnTo>
                <a:lnTo>
                  <a:pt x="12387" y="15801"/>
                </a:lnTo>
                <a:cubicBezTo>
                  <a:pt x="12384" y="15802"/>
                  <a:pt x="12379" y="15809"/>
                  <a:pt x="12373" y="15823"/>
                </a:cubicBezTo>
                <a:lnTo>
                  <a:pt x="12365" y="15847"/>
                </a:lnTo>
                <a:lnTo>
                  <a:pt x="12225" y="15794"/>
                </a:lnTo>
                <a:cubicBezTo>
                  <a:pt x="12153" y="15843"/>
                  <a:pt x="12100" y="15724"/>
                  <a:pt x="12039" y="15879"/>
                </a:cubicBezTo>
                <a:cubicBezTo>
                  <a:pt x="11972" y="15925"/>
                  <a:pt x="11911" y="15903"/>
                  <a:pt x="11856" y="15990"/>
                </a:cubicBezTo>
                <a:cubicBezTo>
                  <a:pt x="11831" y="15957"/>
                  <a:pt x="11809" y="15952"/>
                  <a:pt x="11791" y="16043"/>
                </a:cubicBezTo>
                <a:cubicBezTo>
                  <a:pt x="11727" y="16064"/>
                  <a:pt x="11707" y="15968"/>
                  <a:pt x="11671" y="16081"/>
                </a:cubicBezTo>
                <a:lnTo>
                  <a:pt x="11613" y="16068"/>
                </a:lnTo>
                <a:lnTo>
                  <a:pt x="11607" y="16047"/>
                </a:lnTo>
                <a:lnTo>
                  <a:pt x="11597" y="16042"/>
                </a:lnTo>
                <a:lnTo>
                  <a:pt x="11570" y="16070"/>
                </a:lnTo>
                <a:lnTo>
                  <a:pt x="11560" y="16087"/>
                </a:lnTo>
                <a:cubicBezTo>
                  <a:pt x="11553" y="16096"/>
                  <a:pt x="11549" y="16099"/>
                  <a:pt x="11545" y="16097"/>
                </a:cubicBezTo>
                <a:lnTo>
                  <a:pt x="11545" y="16096"/>
                </a:lnTo>
                <a:lnTo>
                  <a:pt x="11531" y="16110"/>
                </a:lnTo>
                <a:cubicBezTo>
                  <a:pt x="11508" y="16138"/>
                  <a:pt x="11485" y="16171"/>
                  <a:pt x="11464" y="16205"/>
                </a:cubicBezTo>
                <a:cubicBezTo>
                  <a:pt x="11441" y="16104"/>
                  <a:pt x="11366" y="16299"/>
                  <a:pt x="11366" y="16077"/>
                </a:cubicBezTo>
                <a:cubicBezTo>
                  <a:pt x="11337" y="16116"/>
                  <a:pt x="11323" y="16219"/>
                  <a:pt x="11327" y="16070"/>
                </a:cubicBezTo>
                <a:lnTo>
                  <a:pt x="11304" y="16048"/>
                </a:lnTo>
                <a:lnTo>
                  <a:pt x="11128" y="16308"/>
                </a:lnTo>
                <a:lnTo>
                  <a:pt x="11103" y="16369"/>
                </a:lnTo>
                <a:cubicBezTo>
                  <a:pt x="11095" y="16394"/>
                  <a:pt x="11088" y="16423"/>
                  <a:pt x="11083" y="16458"/>
                </a:cubicBezTo>
                <a:cubicBezTo>
                  <a:pt x="10985" y="16361"/>
                  <a:pt x="10905" y="16575"/>
                  <a:pt x="10804" y="16620"/>
                </a:cubicBezTo>
                <a:cubicBezTo>
                  <a:pt x="10695" y="16741"/>
                  <a:pt x="10457" y="17088"/>
                  <a:pt x="10418" y="17180"/>
                </a:cubicBezTo>
                <a:cubicBezTo>
                  <a:pt x="10385" y="17231"/>
                  <a:pt x="10235" y="17245"/>
                  <a:pt x="10251" y="17138"/>
                </a:cubicBezTo>
                <a:cubicBezTo>
                  <a:pt x="10156" y="17412"/>
                  <a:pt x="10112" y="17229"/>
                  <a:pt x="9998" y="17405"/>
                </a:cubicBezTo>
                <a:lnTo>
                  <a:pt x="9777" y="17554"/>
                </a:lnTo>
                <a:lnTo>
                  <a:pt x="9753" y="17563"/>
                </a:lnTo>
                <a:lnTo>
                  <a:pt x="9744" y="17517"/>
                </a:lnTo>
                <a:lnTo>
                  <a:pt x="9661" y="17526"/>
                </a:lnTo>
                <a:cubicBezTo>
                  <a:pt x="9626" y="17644"/>
                  <a:pt x="9559" y="17581"/>
                  <a:pt x="9503" y="17628"/>
                </a:cubicBezTo>
                <a:lnTo>
                  <a:pt x="9479" y="17675"/>
                </a:lnTo>
                <a:lnTo>
                  <a:pt x="9318" y="17735"/>
                </a:lnTo>
                <a:lnTo>
                  <a:pt x="9208" y="17808"/>
                </a:lnTo>
                <a:lnTo>
                  <a:pt x="9185" y="17854"/>
                </a:lnTo>
                <a:lnTo>
                  <a:pt x="9157" y="17810"/>
                </a:lnTo>
                <a:cubicBezTo>
                  <a:pt x="9154" y="17797"/>
                  <a:pt x="9151" y="17783"/>
                  <a:pt x="9149" y="17769"/>
                </a:cubicBezTo>
                <a:lnTo>
                  <a:pt x="9062" y="17838"/>
                </a:lnTo>
                <a:lnTo>
                  <a:pt x="9051" y="17839"/>
                </a:lnTo>
                <a:lnTo>
                  <a:pt x="8979" y="17820"/>
                </a:lnTo>
                <a:lnTo>
                  <a:pt x="8871" y="17750"/>
                </a:lnTo>
                <a:cubicBezTo>
                  <a:pt x="8835" y="17701"/>
                  <a:pt x="8804" y="17513"/>
                  <a:pt x="8759" y="17602"/>
                </a:cubicBezTo>
                <a:cubicBezTo>
                  <a:pt x="8769" y="17499"/>
                  <a:pt x="8707" y="17629"/>
                  <a:pt x="8695" y="17540"/>
                </a:cubicBezTo>
                <a:cubicBezTo>
                  <a:pt x="8688" y="17466"/>
                  <a:pt x="8667" y="17488"/>
                  <a:pt x="8650" y="17472"/>
                </a:cubicBezTo>
                <a:cubicBezTo>
                  <a:pt x="8635" y="17402"/>
                  <a:pt x="8552" y="17390"/>
                  <a:pt x="8524" y="17422"/>
                </a:cubicBezTo>
                <a:cubicBezTo>
                  <a:pt x="8449" y="17558"/>
                  <a:pt x="8372" y="17289"/>
                  <a:pt x="8311" y="17390"/>
                </a:cubicBezTo>
                <a:cubicBezTo>
                  <a:pt x="8263" y="17372"/>
                  <a:pt x="8247" y="17333"/>
                  <a:pt x="8234" y="17311"/>
                </a:cubicBezTo>
                <a:lnTo>
                  <a:pt x="8230" y="17257"/>
                </a:lnTo>
                <a:lnTo>
                  <a:pt x="8207" y="17240"/>
                </a:lnTo>
                <a:lnTo>
                  <a:pt x="8201" y="17226"/>
                </a:lnTo>
                <a:cubicBezTo>
                  <a:pt x="8191" y="17199"/>
                  <a:pt x="8181" y="17173"/>
                  <a:pt x="8170" y="17154"/>
                </a:cubicBezTo>
                <a:cubicBezTo>
                  <a:pt x="8152" y="17379"/>
                  <a:pt x="8074" y="17031"/>
                  <a:pt x="8079" y="17238"/>
                </a:cubicBezTo>
                <a:lnTo>
                  <a:pt x="8037" y="17235"/>
                </a:lnTo>
                <a:lnTo>
                  <a:pt x="7997" y="17299"/>
                </a:lnTo>
                <a:lnTo>
                  <a:pt x="7975" y="17375"/>
                </a:lnTo>
                <a:lnTo>
                  <a:pt x="7900" y="17502"/>
                </a:lnTo>
                <a:lnTo>
                  <a:pt x="7901" y="17356"/>
                </a:lnTo>
                <a:lnTo>
                  <a:pt x="7758" y="17543"/>
                </a:lnTo>
                <a:lnTo>
                  <a:pt x="7652" y="17713"/>
                </a:lnTo>
                <a:lnTo>
                  <a:pt x="7630" y="17779"/>
                </a:lnTo>
                <a:lnTo>
                  <a:pt x="7602" y="17760"/>
                </a:lnTo>
                <a:cubicBezTo>
                  <a:pt x="7598" y="17751"/>
                  <a:pt x="7595" y="17739"/>
                  <a:pt x="7593" y="17727"/>
                </a:cubicBezTo>
                <a:lnTo>
                  <a:pt x="7509" y="17874"/>
                </a:lnTo>
                <a:lnTo>
                  <a:pt x="7499" y="17884"/>
                </a:lnTo>
                <a:lnTo>
                  <a:pt x="7426" y="17930"/>
                </a:lnTo>
                <a:lnTo>
                  <a:pt x="7203" y="17912"/>
                </a:lnTo>
                <a:cubicBezTo>
                  <a:pt x="7209" y="17802"/>
                  <a:pt x="7152" y="17986"/>
                  <a:pt x="7137" y="17909"/>
                </a:cubicBezTo>
                <a:cubicBezTo>
                  <a:pt x="7128" y="17842"/>
                  <a:pt x="7108" y="17883"/>
                  <a:pt x="7091" y="17882"/>
                </a:cubicBezTo>
                <a:cubicBezTo>
                  <a:pt x="7074" y="17827"/>
                  <a:pt x="6991" y="17889"/>
                  <a:pt x="6965" y="17945"/>
                </a:cubicBezTo>
                <a:cubicBezTo>
                  <a:pt x="6895" y="18147"/>
                  <a:pt x="6810" y="17952"/>
                  <a:pt x="6754" y="18106"/>
                </a:cubicBezTo>
                <a:cubicBezTo>
                  <a:pt x="6705" y="18131"/>
                  <a:pt x="6689" y="18107"/>
                  <a:pt x="6675" y="18097"/>
                </a:cubicBezTo>
                <a:lnTo>
                  <a:pt x="6670" y="18047"/>
                </a:lnTo>
                <a:lnTo>
                  <a:pt x="6646" y="18051"/>
                </a:lnTo>
                <a:lnTo>
                  <a:pt x="6640" y="18042"/>
                </a:lnTo>
                <a:cubicBezTo>
                  <a:pt x="6630" y="18024"/>
                  <a:pt x="6619" y="18008"/>
                  <a:pt x="6607" y="18000"/>
                </a:cubicBezTo>
                <a:cubicBezTo>
                  <a:pt x="6597" y="18237"/>
                  <a:pt x="6508" y="17965"/>
                  <a:pt x="6520" y="18164"/>
                </a:cubicBezTo>
                <a:cubicBezTo>
                  <a:pt x="6455" y="18158"/>
                  <a:pt x="6377" y="18471"/>
                  <a:pt x="6320" y="18279"/>
                </a:cubicBezTo>
                <a:cubicBezTo>
                  <a:pt x="6224" y="18322"/>
                  <a:pt x="6136" y="18324"/>
                  <a:pt x="6034" y="18386"/>
                </a:cubicBezTo>
                <a:cubicBezTo>
                  <a:pt x="5955" y="18512"/>
                  <a:pt x="5868" y="18369"/>
                  <a:pt x="5811" y="18531"/>
                </a:cubicBezTo>
                <a:cubicBezTo>
                  <a:pt x="5720" y="18509"/>
                  <a:pt x="5605" y="18612"/>
                  <a:pt x="5534" y="18853"/>
                </a:cubicBezTo>
                <a:cubicBezTo>
                  <a:pt x="5435" y="18877"/>
                  <a:pt x="5419" y="19023"/>
                  <a:pt x="5333" y="18901"/>
                </a:cubicBezTo>
                <a:cubicBezTo>
                  <a:pt x="5325" y="18936"/>
                  <a:pt x="5317" y="18965"/>
                  <a:pt x="5308" y="18990"/>
                </a:cubicBezTo>
                <a:lnTo>
                  <a:pt x="5280" y="19047"/>
                </a:lnTo>
                <a:lnTo>
                  <a:pt x="5276" y="19041"/>
                </a:lnTo>
                <a:lnTo>
                  <a:pt x="5214" y="19128"/>
                </a:lnTo>
                <a:lnTo>
                  <a:pt x="5094" y="19278"/>
                </a:lnTo>
                <a:lnTo>
                  <a:pt x="5093" y="19270"/>
                </a:lnTo>
                <a:cubicBezTo>
                  <a:pt x="5090" y="19252"/>
                  <a:pt x="5084" y="19243"/>
                  <a:pt x="5074" y="19250"/>
                </a:cubicBezTo>
                <a:cubicBezTo>
                  <a:pt x="5089" y="19096"/>
                  <a:pt x="5068" y="19200"/>
                  <a:pt x="5038" y="19235"/>
                </a:cubicBezTo>
                <a:cubicBezTo>
                  <a:pt x="5054" y="19004"/>
                  <a:pt x="4969" y="19190"/>
                  <a:pt x="4954" y="19080"/>
                </a:cubicBezTo>
                <a:cubicBezTo>
                  <a:pt x="4931" y="19111"/>
                  <a:pt x="4908" y="19139"/>
                  <a:pt x="4884" y="19164"/>
                </a:cubicBezTo>
                <a:lnTo>
                  <a:pt x="4870" y="19175"/>
                </a:lnTo>
                <a:cubicBezTo>
                  <a:pt x="4870" y="19175"/>
                  <a:pt x="4870" y="19174"/>
                  <a:pt x="4870" y="19174"/>
                </a:cubicBezTo>
                <a:cubicBezTo>
                  <a:pt x="4867" y="19171"/>
                  <a:pt x="4862" y="19173"/>
                  <a:pt x="4855" y="19181"/>
                </a:cubicBezTo>
                <a:lnTo>
                  <a:pt x="4817" y="19219"/>
                </a:lnTo>
                <a:lnTo>
                  <a:pt x="4807" y="19213"/>
                </a:lnTo>
                <a:lnTo>
                  <a:pt x="4749" y="19163"/>
                </a:lnTo>
                <a:cubicBezTo>
                  <a:pt x="4710" y="19167"/>
                  <a:pt x="4628" y="19195"/>
                  <a:pt x="4568" y="19216"/>
                </a:cubicBezTo>
                <a:cubicBezTo>
                  <a:pt x="4510" y="19295"/>
                  <a:pt x="4454" y="19259"/>
                  <a:pt x="4387" y="19291"/>
                </a:cubicBezTo>
                <a:cubicBezTo>
                  <a:pt x="4318" y="19439"/>
                  <a:pt x="4277" y="19303"/>
                  <a:pt x="4205" y="19339"/>
                </a:cubicBezTo>
                <a:cubicBezTo>
                  <a:pt x="4148" y="19545"/>
                  <a:pt x="4151" y="19240"/>
                  <a:pt x="4113" y="19206"/>
                </a:cubicBezTo>
                <a:lnTo>
                  <a:pt x="4102" y="19208"/>
                </a:lnTo>
                <a:lnTo>
                  <a:pt x="4076" y="19252"/>
                </a:lnTo>
                <a:lnTo>
                  <a:pt x="4067" y="19275"/>
                </a:lnTo>
                <a:cubicBezTo>
                  <a:pt x="4060" y="19289"/>
                  <a:pt x="4056" y="19295"/>
                  <a:pt x="4052" y="19295"/>
                </a:cubicBezTo>
                <a:lnTo>
                  <a:pt x="4052" y="19294"/>
                </a:lnTo>
                <a:lnTo>
                  <a:pt x="3974" y="19453"/>
                </a:lnTo>
                <a:cubicBezTo>
                  <a:pt x="3949" y="19367"/>
                  <a:pt x="3878" y="19609"/>
                  <a:pt x="3874" y="19387"/>
                </a:cubicBezTo>
                <a:cubicBezTo>
                  <a:pt x="3846" y="19445"/>
                  <a:pt x="3834" y="19556"/>
                  <a:pt x="3835" y="19405"/>
                </a:cubicBezTo>
                <a:cubicBezTo>
                  <a:pt x="3826" y="19420"/>
                  <a:pt x="3819" y="19417"/>
                  <a:pt x="3814" y="19404"/>
                </a:cubicBezTo>
                <a:lnTo>
                  <a:pt x="3751" y="19530"/>
                </a:lnTo>
                <a:lnTo>
                  <a:pt x="3742" y="19531"/>
                </a:lnTo>
                <a:lnTo>
                  <a:pt x="3703" y="19638"/>
                </a:lnTo>
                <a:lnTo>
                  <a:pt x="3646" y="19770"/>
                </a:lnTo>
                <a:lnTo>
                  <a:pt x="3642" y="19768"/>
                </a:lnTo>
                <a:lnTo>
                  <a:pt x="3618" y="19844"/>
                </a:lnTo>
                <a:cubicBezTo>
                  <a:pt x="3611" y="19874"/>
                  <a:pt x="3505" y="19986"/>
                  <a:pt x="3501" y="20024"/>
                </a:cubicBezTo>
                <a:cubicBezTo>
                  <a:pt x="3402" y="19990"/>
                  <a:pt x="3426" y="20175"/>
                  <a:pt x="3327" y="20283"/>
                </a:cubicBezTo>
                <a:cubicBezTo>
                  <a:pt x="3258" y="20292"/>
                  <a:pt x="3222" y="20360"/>
                  <a:pt x="3116" y="20520"/>
                </a:cubicBezTo>
                <a:cubicBezTo>
                  <a:pt x="3046" y="20635"/>
                  <a:pt x="2997" y="20863"/>
                  <a:pt x="2902" y="20974"/>
                </a:cubicBezTo>
                <a:cubicBezTo>
                  <a:pt x="2812" y="21306"/>
                  <a:pt x="2651" y="21325"/>
                  <a:pt x="2542" y="21572"/>
                </a:cubicBezTo>
                <a:cubicBezTo>
                  <a:pt x="2485" y="21479"/>
                  <a:pt x="2497" y="21539"/>
                  <a:pt x="2478" y="21596"/>
                </a:cubicBezTo>
                <a:cubicBezTo>
                  <a:pt x="2478" y="21596"/>
                  <a:pt x="2478" y="21596"/>
                  <a:pt x="2477" y="21596"/>
                </a:cubicBezTo>
                <a:lnTo>
                  <a:pt x="2429" y="21600"/>
                </a:lnTo>
                <a:lnTo>
                  <a:pt x="2403" y="21577"/>
                </a:lnTo>
                <a:cubicBezTo>
                  <a:pt x="2385" y="21560"/>
                  <a:pt x="2367" y="21546"/>
                  <a:pt x="2347" y="21547"/>
                </a:cubicBezTo>
                <a:lnTo>
                  <a:pt x="2299" y="21584"/>
                </a:lnTo>
                <a:lnTo>
                  <a:pt x="2279" y="21558"/>
                </a:lnTo>
                <a:lnTo>
                  <a:pt x="2274" y="21565"/>
                </a:lnTo>
                <a:lnTo>
                  <a:pt x="2267" y="21524"/>
                </a:lnTo>
                <a:cubicBezTo>
                  <a:pt x="2232" y="21442"/>
                  <a:pt x="2143" y="21350"/>
                  <a:pt x="2118" y="21357"/>
                </a:cubicBezTo>
                <a:cubicBezTo>
                  <a:pt x="2076" y="21401"/>
                  <a:pt x="1831" y="21455"/>
                  <a:pt x="1719" y="21441"/>
                </a:cubicBezTo>
                <a:cubicBezTo>
                  <a:pt x="1619" y="21364"/>
                  <a:pt x="1532" y="21477"/>
                  <a:pt x="1440" y="21265"/>
                </a:cubicBezTo>
                <a:cubicBezTo>
                  <a:pt x="1434" y="21293"/>
                  <a:pt x="1426" y="21314"/>
                  <a:pt x="1418" y="21329"/>
                </a:cubicBezTo>
                <a:lnTo>
                  <a:pt x="1391" y="21358"/>
                </a:lnTo>
                <a:lnTo>
                  <a:pt x="1208" y="21400"/>
                </a:lnTo>
                <a:lnTo>
                  <a:pt x="1187" y="21351"/>
                </a:lnTo>
                <a:cubicBezTo>
                  <a:pt x="1197" y="21210"/>
                  <a:pt x="1179" y="21294"/>
                  <a:pt x="1149" y="21298"/>
                </a:cubicBezTo>
                <a:cubicBezTo>
                  <a:pt x="1158" y="21081"/>
                  <a:pt x="1077" y="21181"/>
                  <a:pt x="1058" y="21055"/>
                </a:cubicBezTo>
                <a:cubicBezTo>
                  <a:pt x="1036" y="21063"/>
                  <a:pt x="1013" y="21068"/>
                  <a:pt x="989" y="21068"/>
                </a:cubicBezTo>
                <a:lnTo>
                  <a:pt x="975" y="21065"/>
                </a:lnTo>
                <a:lnTo>
                  <a:pt x="975" y="21063"/>
                </a:lnTo>
                <a:cubicBezTo>
                  <a:pt x="972" y="21057"/>
                  <a:pt x="967" y="21055"/>
                  <a:pt x="960" y="21055"/>
                </a:cubicBezTo>
                <a:lnTo>
                  <a:pt x="950" y="21060"/>
                </a:lnTo>
                <a:lnTo>
                  <a:pt x="922" y="21055"/>
                </a:lnTo>
                <a:lnTo>
                  <a:pt x="912" y="21038"/>
                </a:lnTo>
                <a:lnTo>
                  <a:pt x="908" y="21010"/>
                </a:lnTo>
                <a:lnTo>
                  <a:pt x="851" y="20927"/>
                </a:lnTo>
                <a:cubicBezTo>
                  <a:pt x="811" y="20995"/>
                  <a:pt x="796" y="20877"/>
                  <a:pt x="733" y="20821"/>
                </a:cubicBezTo>
                <a:cubicBezTo>
                  <a:pt x="712" y="20888"/>
                  <a:pt x="690" y="20857"/>
                  <a:pt x="667" y="20794"/>
                </a:cubicBezTo>
                <a:cubicBezTo>
                  <a:pt x="610" y="20814"/>
                  <a:pt x="552" y="20720"/>
                  <a:pt x="484" y="20684"/>
                </a:cubicBezTo>
                <a:cubicBezTo>
                  <a:pt x="418" y="20762"/>
                  <a:pt x="372" y="20582"/>
                  <a:pt x="300" y="20544"/>
                </a:cubicBezTo>
                <a:lnTo>
                  <a:pt x="165" y="20324"/>
                </a:lnTo>
                <a:lnTo>
                  <a:pt x="156" y="20338"/>
                </a:lnTo>
                <a:cubicBezTo>
                  <a:pt x="150" y="20344"/>
                  <a:pt x="145" y="20346"/>
                  <a:pt x="142" y="20343"/>
                </a:cubicBezTo>
                <a:lnTo>
                  <a:pt x="141" y="20341"/>
                </a:lnTo>
                <a:lnTo>
                  <a:pt x="128" y="20350"/>
                </a:lnTo>
                <a:cubicBezTo>
                  <a:pt x="107" y="20370"/>
                  <a:pt x="86" y="20395"/>
                  <a:pt x="67" y="20422"/>
                </a:cubicBezTo>
                <a:cubicBezTo>
                  <a:pt x="53" y="20365"/>
                  <a:pt x="29" y="20380"/>
                  <a:pt x="8" y="20380"/>
                </a:cubicBezTo>
                <a:lnTo>
                  <a:pt x="0" y="20374"/>
                </a:lnTo>
                <a:close/>
              </a:path>
            </a:pathLst>
          </a:custGeom>
          <a:solidFill>
            <a:srgbClr val="82766A">
              <a:alpha val="15000"/>
            </a:srgbClr>
          </a:solidFill>
          <a:ln w="12700">
            <a:miter lim="400000"/>
          </a:ln>
        </p:spPr>
        <p:txBody>
          <a:bodyPr lIns="45719" rIns="45719" anchor="ctr"/>
          <a:lstStyle/>
          <a:p>
            <a:pPr algn="ctr">
              <a:defRPr>
                <a:solidFill>
                  <a:srgbClr val="FFFFFF"/>
                </a:solidFill>
              </a:defRPr>
            </a:pPr>
            <a:endParaRPr/>
          </a:p>
        </p:txBody>
      </p:sp>
      <p:sp>
        <p:nvSpPr>
          <p:cNvPr id="280" name="Title 1"/>
          <p:cNvSpPr txBox="1">
            <a:spLocks noGrp="1"/>
          </p:cNvSpPr>
          <p:nvPr>
            <p:ph type="title"/>
          </p:nvPr>
        </p:nvSpPr>
        <p:spPr>
          <a:xfrm>
            <a:off x="1050878" y="609601"/>
            <a:ext cx="9810606" cy="1216025"/>
          </a:xfrm>
          <a:prstGeom prst="rect">
            <a:avLst/>
          </a:prstGeom>
        </p:spPr>
        <p:txBody>
          <a:bodyPr/>
          <a:lstStyle/>
          <a:p>
            <a:r>
              <a:t>conclusions</a:t>
            </a:r>
          </a:p>
        </p:txBody>
      </p:sp>
      <p:sp>
        <p:nvSpPr>
          <p:cNvPr id="281" name="Freeform: Shape 16"/>
          <p:cNvSpPr/>
          <p:nvPr/>
        </p:nvSpPr>
        <p:spPr>
          <a:xfrm>
            <a:off x="4360460" y="6189259"/>
            <a:ext cx="7831542" cy="668741"/>
          </a:xfrm>
          <a:custGeom>
            <a:avLst/>
            <a:gdLst/>
            <a:ahLst/>
            <a:cxnLst>
              <a:cxn ang="0">
                <a:pos x="wd2" y="hd2"/>
              </a:cxn>
              <a:cxn ang="5400000">
                <a:pos x="wd2" y="hd2"/>
              </a:cxn>
              <a:cxn ang="10800000">
                <a:pos x="wd2" y="hd2"/>
              </a:cxn>
              <a:cxn ang="16200000">
                <a:pos x="wd2" y="hd2"/>
              </a:cxn>
            </a:cxnLst>
            <a:rect l="0" t="0" r="r" b="b"/>
            <a:pathLst>
              <a:path w="21598" h="21338" extrusionOk="0">
                <a:moveTo>
                  <a:pt x="10634" y="5761"/>
                </a:moveTo>
                <a:lnTo>
                  <a:pt x="10640" y="5831"/>
                </a:lnTo>
                <a:lnTo>
                  <a:pt x="10636" y="5839"/>
                </a:lnTo>
                <a:close/>
                <a:moveTo>
                  <a:pt x="10632" y="5728"/>
                </a:moveTo>
                <a:cubicBezTo>
                  <a:pt x="10640" y="5651"/>
                  <a:pt x="10637" y="5683"/>
                  <a:pt x="10634" y="5733"/>
                </a:cubicBezTo>
                <a:lnTo>
                  <a:pt x="10634" y="5761"/>
                </a:lnTo>
                <a:close/>
                <a:moveTo>
                  <a:pt x="21598" y="0"/>
                </a:moveTo>
                <a:lnTo>
                  <a:pt x="21598" y="0"/>
                </a:lnTo>
                <a:lnTo>
                  <a:pt x="21598" y="21338"/>
                </a:lnTo>
                <a:lnTo>
                  <a:pt x="33" y="21338"/>
                </a:lnTo>
                <a:lnTo>
                  <a:pt x="29" y="21325"/>
                </a:lnTo>
                <a:cubicBezTo>
                  <a:pt x="10" y="21257"/>
                  <a:pt x="-2" y="21209"/>
                  <a:pt x="0" y="21202"/>
                </a:cubicBezTo>
                <a:cubicBezTo>
                  <a:pt x="0" y="21198"/>
                  <a:pt x="133" y="20691"/>
                  <a:pt x="133" y="20687"/>
                </a:cubicBezTo>
                <a:cubicBezTo>
                  <a:pt x="289" y="21600"/>
                  <a:pt x="468" y="19244"/>
                  <a:pt x="624" y="18756"/>
                </a:cubicBezTo>
                <a:cubicBezTo>
                  <a:pt x="690" y="18730"/>
                  <a:pt x="1146" y="18063"/>
                  <a:pt x="1334" y="18546"/>
                </a:cubicBezTo>
                <a:cubicBezTo>
                  <a:pt x="1358" y="17876"/>
                  <a:pt x="1549" y="18261"/>
                  <a:pt x="1479" y="17156"/>
                </a:cubicBezTo>
                <a:cubicBezTo>
                  <a:pt x="1562" y="17145"/>
                  <a:pt x="1709" y="17436"/>
                  <a:pt x="1652" y="16725"/>
                </a:cubicBezTo>
                <a:cubicBezTo>
                  <a:pt x="1678" y="16700"/>
                  <a:pt x="1760" y="16615"/>
                  <a:pt x="1767" y="16500"/>
                </a:cubicBezTo>
                <a:cubicBezTo>
                  <a:pt x="1768" y="16483"/>
                  <a:pt x="1928" y="16700"/>
                  <a:pt x="1928" y="16683"/>
                </a:cubicBezTo>
                <a:lnTo>
                  <a:pt x="2091" y="16560"/>
                </a:lnTo>
                <a:lnTo>
                  <a:pt x="2112" y="17056"/>
                </a:lnTo>
                <a:lnTo>
                  <a:pt x="2238" y="16579"/>
                </a:lnTo>
                <a:lnTo>
                  <a:pt x="2300" y="16575"/>
                </a:lnTo>
                <a:lnTo>
                  <a:pt x="2323" y="16696"/>
                </a:lnTo>
                <a:cubicBezTo>
                  <a:pt x="2345" y="16759"/>
                  <a:pt x="2372" y="16762"/>
                  <a:pt x="2412" y="16628"/>
                </a:cubicBezTo>
                <a:lnTo>
                  <a:pt x="2455" y="17158"/>
                </a:lnTo>
                <a:lnTo>
                  <a:pt x="2764" y="16573"/>
                </a:lnTo>
                <a:cubicBezTo>
                  <a:pt x="2791" y="16640"/>
                  <a:pt x="3148" y="15920"/>
                  <a:pt x="3171" y="16060"/>
                </a:cubicBezTo>
                <a:cubicBezTo>
                  <a:pt x="3381" y="16381"/>
                  <a:pt x="3326" y="16627"/>
                  <a:pt x="3587" y="16118"/>
                </a:cubicBezTo>
                <a:cubicBezTo>
                  <a:pt x="3647" y="16367"/>
                  <a:pt x="3902" y="15294"/>
                  <a:pt x="4022" y="16512"/>
                </a:cubicBezTo>
                <a:cubicBezTo>
                  <a:pt x="3961" y="14983"/>
                  <a:pt x="4484" y="16647"/>
                  <a:pt x="4544" y="15333"/>
                </a:cubicBezTo>
                <a:cubicBezTo>
                  <a:pt x="4641" y="15344"/>
                  <a:pt x="4916" y="15205"/>
                  <a:pt x="4845" y="14789"/>
                </a:cubicBezTo>
                <a:cubicBezTo>
                  <a:pt x="5166" y="15453"/>
                  <a:pt x="5204" y="13751"/>
                  <a:pt x="5537" y="13799"/>
                </a:cubicBezTo>
                <a:cubicBezTo>
                  <a:pt x="5662" y="12427"/>
                  <a:pt x="5612" y="13608"/>
                  <a:pt x="5781" y="13155"/>
                </a:cubicBezTo>
                <a:cubicBezTo>
                  <a:pt x="5776" y="14270"/>
                  <a:pt x="5973" y="12275"/>
                  <a:pt x="6032" y="13447"/>
                </a:cubicBezTo>
                <a:cubicBezTo>
                  <a:pt x="6060" y="13327"/>
                  <a:pt x="6087" y="13175"/>
                  <a:pt x="6112" y="13013"/>
                </a:cubicBezTo>
                <a:lnTo>
                  <a:pt x="6126" y="12928"/>
                </a:lnTo>
                <a:lnTo>
                  <a:pt x="6189" y="12796"/>
                </a:lnTo>
                <a:lnTo>
                  <a:pt x="6196" y="12502"/>
                </a:lnTo>
                <a:lnTo>
                  <a:pt x="6283" y="12119"/>
                </a:lnTo>
                <a:cubicBezTo>
                  <a:pt x="6317" y="12015"/>
                  <a:pt x="6355" y="11950"/>
                  <a:pt x="6401" y="11947"/>
                </a:cubicBezTo>
                <a:cubicBezTo>
                  <a:pt x="6569" y="12382"/>
                  <a:pt x="6765" y="10816"/>
                  <a:pt x="6975" y="11415"/>
                </a:cubicBezTo>
                <a:cubicBezTo>
                  <a:pt x="7050" y="11539"/>
                  <a:pt x="7274" y="11332"/>
                  <a:pt x="7311" y="10934"/>
                </a:cubicBezTo>
                <a:cubicBezTo>
                  <a:pt x="7357" y="10816"/>
                  <a:pt x="7414" y="10901"/>
                  <a:pt x="7429" y="10493"/>
                </a:cubicBezTo>
                <a:cubicBezTo>
                  <a:pt x="7458" y="9995"/>
                  <a:pt x="7633" y="10585"/>
                  <a:pt x="7601" y="10051"/>
                </a:cubicBezTo>
                <a:cubicBezTo>
                  <a:pt x="7725" y="10452"/>
                  <a:pt x="7802" y="9395"/>
                  <a:pt x="7896" y="9072"/>
                </a:cubicBezTo>
                <a:cubicBezTo>
                  <a:pt x="7995" y="9489"/>
                  <a:pt x="8094" y="8401"/>
                  <a:pt x="8305" y="8103"/>
                </a:cubicBezTo>
                <a:cubicBezTo>
                  <a:pt x="8415" y="8590"/>
                  <a:pt x="8311" y="8011"/>
                  <a:pt x="8509" y="8613"/>
                </a:cubicBezTo>
                <a:cubicBezTo>
                  <a:pt x="8514" y="8530"/>
                  <a:pt x="8661" y="8482"/>
                  <a:pt x="8723" y="8380"/>
                </a:cubicBezTo>
                <a:cubicBezTo>
                  <a:pt x="8785" y="8277"/>
                  <a:pt x="8811" y="7726"/>
                  <a:pt x="8881" y="7998"/>
                </a:cubicBezTo>
                <a:cubicBezTo>
                  <a:pt x="9191" y="8757"/>
                  <a:pt x="9440" y="8439"/>
                  <a:pt x="9682" y="8399"/>
                </a:cubicBezTo>
                <a:cubicBezTo>
                  <a:pt x="9952" y="8234"/>
                  <a:pt x="9790" y="7903"/>
                  <a:pt x="10054" y="7961"/>
                </a:cubicBezTo>
                <a:cubicBezTo>
                  <a:pt x="10075" y="7496"/>
                  <a:pt x="10162" y="7311"/>
                  <a:pt x="10240" y="7434"/>
                </a:cubicBezTo>
                <a:cubicBezTo>
                  <a:pt x="10370" y="7322"/>
                  <a:pt x="10323" y="6264"/>
                  <a:pt x="10475" y="6760"/>
                </a:cubicBezTo>
                <a:cubicBezTo>
                  <a:pt x="10437" y="6280"/>
                  <a:pt x="10647" y="6255"/>
                  <a:pt x="10646" y="5902"/>
                </a:cubicBezTo>
                <a:lnTo>
                  <a:pt x="10640" y="5831"/>
                </a:lnTo>
                <a:lnTo>
                  <a:pt x="10711" y="5700"/>
                </a:lnTo>
                <a:cubicBezTo>
                  <a:pt x="10739" y="5641"/>
                  <a:pt x="10768" y="5584"/>
                  <a:pt x="10785" y="5574"/>
                </a:cubicBezTo>
                <a:lnTo>
                  <a:pt x="10822" y="5427"/>
                </a:lnTo>
                <a:lnTo>
                  <a:pt x="10837" y="5439"/>
                </a:lnTo>
                <a:lnTo>
                  <a:pt x="10870" y="5427"/>
                </a:lnTo>
                <a:cubicBezTo>
                  <a:pt x="10869" y="5492"/>
                  <a:pt x="10868" y="5557"/>
                  <a:pt x="10867" y="5621"/>
                </a:cubicBezTo>
                <a:cubicBezTo>
                  <a:pt x="10861" y="5807"/>
                  <a:pt x="10902" y="5777"/>
                  <a:pt x="10955" y="5739"/>
                </a:cubicBezTo>
                <a:cubicBezTo>
                  <a:pt x="11064" y="5566"/>
                  <a:pt x="11060" y="6585"/>
                  <a:pt x="11102" y="5807"/>
                </a:cubicBezTo>
                <a:lnTo>
                  <a:pt x="11111" y="5587"/>
                </a:lnTo>
                <a:lnTo>
                  <a:pt x="11158" y="5662"/>
                </a:lnTo>
                <a:cubicBezTo>
                  <a:pt x="11171" y="5665"/>
                  <a:pt x="11304" y="5599"/>
                  <a:pt x="11303" y="5742"/>
                </a:cubicBezTo>
                <a:cubicBezTo>
                  <a:pt x="11402" y="5128"/>
                  <a:pt x="11378" y="5994"/>
                  <a:pt x="11483" y="6127"/>
                </a:cubicBezTo>
                <a:cubicBezTo>
                  <a:pt x="11558" y="5544"/>
                  <a:pt x="11704" y="6398"/>
                  <a:pt x="11920" y="6289"/>
                </a:cubicBezTo>
                <a:cubicBezTo>
                  <a:pt x="12001" y="5620"/>
                  <a:pt x="11997" y="6690"/>
                  <a:pt x="12158" y="5745"/>
                </a:cubicBezTo>
                <a:cubicBezTo>
                  <a:pt x="12167" y="5815"/>
                  <a:pt x="12261" y="5535"/>
                  <a:pt x="12314" y="5464"/>
                </a:cubicBezTo>
                <a:cubicBezTo>
                  <a:pt x="12366" y="5392"/>
                  <a:pt x="12421" y="5707"/>
                  <a:pt x="12474" y="5316"/>
                </a:cubicBezTo>
                <a:cubicBezTo>
                  <a:pt x="12734" y="4014"/>
                  <a:pt x="12987" y="3854"/>
                  <a:pt x="13220" y="3441"/>
                </a:cubicBezTo>
                <a:cubicBezTo>
                  <a:pt x="13486" y="3094"/>
                  <a:pt x="13326" y="4486"/>
                  <a:pt x="13646" y="3191"/>
                </a:cubicBezTo>
                <a:cubicBezTo>
                  <a:pt x="13688" y="3596"/>
                  <a:pt x="13730" y="3584"/>
                  <a:pt x="13799" y="3321"/>
                </a:cubicBezTo>
                <a:cubicBezTo>
                  <a:pt x="13929" y="3185"/>
                  <a:pt x="13933" y="4284"/>
                  <a:pt x="14056" y="3526"/>
                </a:cubicBezTo>
                <a:cubicBezTo>
                  <a:pt x="14040" y="4131"/>
                  <a:pt x="14306" y="3565"/>
                  <a:pt x="14254" y="4220"/>
                </a:cubicBezTo>
                <a:cubicBezTo>
                  <a:pt x="14346" y="4689"/>
                  <a:pt x="14376" y="3778"/>
                  <a:pt x="14466" y="4178"/>
                </a:cubicBezTo>
                <a:cubicBezTo>
                  <a:pt x="14562" y="4213"/>
                  <a:pt x="14528" y="3943"/>
                  <a:pt x="14633" y="3819"/>
                </a:cubicBezTo>
                <a:cubicBezTo>
                  <a:pt x="14761" y="3775"/>
                  <a:pt x="14735" y="2584"/>
                  <a:pt x="14851" y="3884"/>
                </a:cubicBezTo>
                <a:cubicBezTo>
                  <a:pt x="14980" y="3455"/>
                  <a:pt x="14900" y="3820"/>
                  <a:pt x="15086" y="4002"/>
                </a:cubicBezTo>
                <a:cubicBezTo>
                  <a:pt x="15158" y="3607"/>
                  <a:pt x="15222" y="3733"/>
                  <a:pt x="15286" y="4025"/>
                </a:cubicBezTo>
                <a:cubicBezTo>
                  <a:pt x="15462" y="3817"/>
                  <a:pt x="15631" y="4212"/>
                  <a:pt x="15833" y="4282"/>
                </a:cubicBezTo>
                <a:cubicBezTo>
                  <a:pt x="15976" y="4376"/>
                  <a:pt x="15885" y="5038"/>
                  <a:pt x="16032" y="5287"/>
                </a:cubicBezTo>
                <a:cubicBezTo>
                  <a:pt x="16180" y="5535"/>
                  <a:pt x="16547" y="5535"/>
                  <a:pt x="16717" y="5773"/>
                </a:cubicBezTo>
                <a:cubicBezTo>
                  <a:pt x="16999" y="4804"/>
                  <a:pt x="16719" y="6510"/>
                  <a:pt x="17168" y="6017"/>
                </a:cubicBezTo>
                <a:cubicBezTo>
                  <a:pt x="17191" y="5865"/>
                  <a:pt x="17248" y="5986"/>
                  <a:pt x="17244" y="6181"/>
                </a:cubicBezTo>
                <a:cubicBezTo>
                  <a:pt x="17272" y="6110"/>
                  <a:pt x="17337" y="5712"/>
                  <a:pt x="17347" y="6018"/>
                </a:cubicBezTo>
                <a:cubicBezTo>
                  <a:pt x="17491" y="5995"/>
                  <a:pt x="17632" y="5756"/>
                  <a:pt x="17757" y="5323"/>
                </a:cubicBezTo>
                <a:cubicBezTo>
                  <a:pt x="18040" y="5740"/>
                  <a:pt x="17977" y="4595"/>
                  <a:pt x="18076" y="4427"/>
                </a:cubicBezTo>
                <a:cubicBezTo>
                  <a:pt x="18243" y="4970"/>
                  <a:pt x="18298" y="4449"/>
                  <a:pt x="18488" y="4778"/>
                </a:cubicBezTo>
                <a:cubicBezTo>
                  <a:pt x="18531" y="4568"/>
                  <a:pt x="18664" y="4812"/>
                  <a:pt x="18735" y="4501"/>
                </a:cubicBezTo>
                <a:cubicBezTo>
                  <a:pt x="18860" y="5623"/>
                  <a:pt x="18949" y="4150"/>
                  <a:pt x="19086" y="4000"/>
                </a:cubicBezTo>
                <a:cubicBezTo>
                  <a:pt x="19222" y="3851"/>
                  <a:pt x="19453" y="4795"/>
                  <a:pt x="19556" y="3605"/>
                </a:cubicBezTo>
                <a:cubicBezTo>
                  <a:pt x="19620" y="3728"/>
                  <a:pt x="19663" y="4267"/>
                  <a:pt x="19778" y="4145"/>
                </a:cubicBezTo>
                <a:cubicBezTo>
                  <a:pt x="19826" y="4373"/>
                  <a:pt x="19828" y="4403"/>
                  <a:pt x="19921" y="4018"/>
                </a:cubicBezTo>
                <a:cubicBezTo>
                  <a:pt x="19799" y="3401"/>
                  <a:pt x="20084" y="4080"/>
                  <a:pt x="20062" y="3326"/>
                </a:cubicBezTo>
                <a:cubicBezTo>
                  <a:pt x="20204" y="2814"/>
                  <a:pt x="20472" y="3494"/>
                  <a:pt x="20446" y="2135"/>
                </a:cubicBezTo>
                <a:cubicBezTo>
                  <a:pt x="20484" y="1321"/>
                  <a:pt x="20678" y="2518"/>
                  <a:pt x="20674" y="1650"/>
                </a:cubicBezTo>
                <a:cubicBezTo>
                  <a:pt x="20759" y="2190"/>
                  <a:pt x="20899" y="1238"/>
                  <a:pt x="21033" y="1233"/>
                </a:cubicBezTo>
                <a:cubicBezTo>
                  <a:pt x="21056" y="836"/>
                  <a:pt x="21087" y="849"/>
                  <a:pt x="21141" y="1047"/>
                </a:cubicBezTo>
                <a:cubicBezTo>
                  <a:pt x="21222" y="1066"/>
                  <a:pt x="21308" y="925"/>
                  <a:pt x="21395" y="695"/>
                </a:cubicBezTo>
                <a:close/>
              </a:path>
            </a:pathLst>
          </a:custGeom>
          <a:solidFill>
            <a:srgbClr val="82766A">
              <a:alpha val="15000"/>
            </a:srgbClr>
          </a:solidFill>
          <a:ln w="12700">
            <a:miter lim="400000"/>
          </a:ln>
        </p:spPr>
        <p:txBody>
          <a:bodyPr lIns="45719" rIns="45719" anchor="ctr"/>
          <a:lstStyle/>
          <a:p>
            <a:pPr algn="ctr">
              <a:defRPr>
                <a:solidFill>
                  <a:srgbClr val="FFFFFF"/>
                </a:solidFill>
              </a:defRPr>
            </a:pPr>
            <a:endParaRPr/>
          </a:p>
        </p:txBody>
      </p:sp>
      <p:grpSp>
        <p:nvGrpSpPr>
          <p:cNvPr id="294" name="Content Placeholder 2"/>
          <p:cNvGrpSpPr/>
          <p:nvPr/>
        </p:nvGrpSpPr>
        <p:grpSpPr>
          <a:xfrm>
            <a:off x="1050925" y="1823878"/>
            <a:ext cx="9810750" cy="4432618"/>
            <a:chOff x="0" y="0"/>
            <a:chExt cx="9810750" cy="4432617"/>
          </a:xfrm>
        </p:grpSpPr>
        <p:grpSp>
          <p:nvGrpSpPr>
            <p:cNvPr id="284" name="Group"/>
            <p:cNvGrpSpPr/>
            <p:nvPr/>
          </p:nvGrpSpPr>
          <p:grpSpPr>
            <a:xfrm>
              <a:off x="0" y="-1"/>
              <a:ext cx="7848600" cy="977901"/>
              <a:chOff x="0" y="0"/>
              <a:chExt cx="7848600" cy="977900"/>
            </a:xfrm>
          </p:grpSpPr>
          <p:sp>
            <p:nvSpPr>
              <p:cNvPr id="282" name="Rounded Rectangle"/>
              <p:cNvSpPr/>
              <p:nvPr/>
            </p:nvSpPr>
            <p:spPr>
              <a:xfrm>
                <a:off x="0" y="1746"/>
                <a:ext cx="7848600" cy="974408"/>
              </a:xfrm>
              <a:prstGeom prst="roundRect">
                <a:avLst>
                  <a:gd name="adj" fmla="val 10000"/>
                </a:avLst>
              </a:prstGeom>
              <a:solidFill>
                <a:srgbClr val="979510"/>
              </a:solidFill>
              <a:ln w="12700" cap="flat">
                <a:solidFill>
                  <a:srgbClr val="FFFFFF"/>
                </a:solidFill>
                <a:prstDash val="solid"/>
                <a:miter lim="800000"/>
              </a:ln>
              <a:effectLst/>
            </p:spPr>
            <p:txBody>
              <a:bodyPr wrap="square" lIns="45719" tIns="45719" rIns="45719" bIns="45719" numCol="1" anchor="ctr">
                <a:noAutofit/>
              </a:bodyPr>
              <a:lstStyle/>
              <a:p>
                <a:pPr defTabSz="1200150">
                  <a:lnSpc>
                    <a:spcPct val="90000"/>
                  </a:lnSpc>
                  <a:spcBef>
                    <a:spcPts val="800"/>
                  </a:spcBef>
                  <a:defRPr sz="2700" spc="50">
                    <a:solidFill>
                      <a:srgbClr val="FFFFFF"/>
                    </a:solidFill>
                  </a:defRPr>
                </a:pPr>
                <a:endParaRPr/>
              </a:p>
            </p:txBody>
          </p:sp>
          <p:sp>
            <p:nvSpPr>
              <p:cNvPr id="283" name="Machine Learning can be used to produce encouraging results"/>
              <p:cNvSpPr txBox="1"/>
              <p:nvPr/>
            </p:nvSpPr>
            <p:spPr>
              <a:xfrm>
                <a:off x="28539" y="-1"/>
                <a:ext cx="6714801" cy="977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2870" tIns="102870" rIns="102870" bIns="102870" numCol="1" anchor="ctr">
                <a:spAutoFit/>
              </a:bodyPr>
              <a:lstStyle>
                <a:lvl1pPr defTabSz="1200150">
                  <a:lnSpc>
                    <a:spcPct val="90000"/>
                  </a:lnSpc>
                  <a:spcBef>
                    <a:spcPts val="1100"/>
                  </a:spcBef>
                  <a:defRPr sz="2700" spc="50">
                    <a:solidFill>
                      <a:srgbClr val="FFFFFF"/>
                    </a:solidFill>
                  </a:defRPr>
                </a:lvl1pPr>
              </a:lstStyle>
              <a:p>
                <a:r>
                  <a:t>Machine Learning can be used to produce encouraging results</a:t>
                </a:r>
              </a:p>
            </p:txBody>
          </p:sp>
        </p:grpSp>
        <p:grpSp>
          <p:nvGrpSpPr>
            <p:cNvPr id="287" name="Group"/>
            <p:cNvGrpSpPr/>
            <p:nvPr/>
          </p:nvGrpSpPr>
          <p:grpSpPr>
            <a:xfrm>
              <a:off x="758686" y="1730201"/>
              <a:ext cx="7848601" cy="974408"/>
              <a:chOff x="0" y="0"/>
              <a:chExt cx="7848600" cy="974406"/>
            </a:xfrm>
          </p:grpSpPr>
          <p:sp>
            <p:nvSpPr>
              <p:cNvPr id="285" name="Rounded Rectangle"/>
              <p:cNvSpPr/>
              <p:nvPr/>
            </p:nvSpPr>
            <p:spPr>
              <a:xfrm>
                <a:off x="0" y="0"/>
                <a:ext cx="7848600" cy="974407"/>
              </a:xfrm>
              <a:prstGeom prst="roundRect">
                <a:avLst>
                  <a:gd name="adj" fmla="val 10000"/>
                </a:avLst>
              </a:prstGeom>
              <a:solidFill>
                <a:srgbClr val="C4C25D"/>
              </a:solidFill>
              <a:ln w="12700" cap="flat">
                <a:solidFill>
                  <a:srgbClr val="FFFFFF"/>
                </a:solidFill>
                <a:prstDash val="solid"/>
                <a:miter lim="800000"/>
              </a:ln>
              <a:effectLst/>
            </p:spPr>
            <p:txBody>
              <a:bodyPr wrap="square" lIns="45719" tIns="45719" rIns="45719" bIns="45719" numCol="1" anchor="ctr">
                <a:noAutofit/>
              </a:bodyPr>
              <a:lstStyle/>
              <a:p>
                <a:pPr defTabSz="1200150">
                  <a:lnSpc>
                    <a:spcPct val="90000"/>
                  </a:lnSpc>
                  <a:spcBef>
                    <a:spcPts val="800"/>
                  </a:spcBef>
                  <a:defRPr sz="2700" spc="50">
                    <a:solidFill>
                      <a:srgbClr val="FFFFFF"/>
                    </a:solidFill>
                  </a:defRPr>
                </a:pPr>
                <a:endParaRPr/>
              </a:p>
            </p:txBody>
          </p:sp>
          <p:sp>
            <p:nvSpPr>
              <p:cNvPr id="286" name="Taken together the efficacy is increased"/>
              <p:cNvSpPr txBox="1"/>
              <p:nvPr/>
            </p:nvSpPr>
            <p:spPr>
              <a:xfrm>
                <a:off x="28539" y="181133"/>
                <a:ext cx="6510647"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2870" tIns="102870" rIns="102870" bIns="102870" numCol="1" anchor="ctr">
                <a:spAutoFit/>
              </a:bodyPr>
              <a:lstStyle>
                <a:lvl1pPr defTabSz="1200150">
                  <a:lnSpc>
                    <a:spcPct val="90000"/>
                  </a:lnSpc>
                  <a:spcBef>
                    <a:spcPts val="1100"/>
                  </a:spcBef>
                  <a:defRPr sz="2700" spc="50">
                    <a:solidFill>
                      <a:srgbClr val="FFFFFF"/>
                    </a:solidFill>
                  </a:defRPr>
                </a:lvl1pPr>
              </a:lstStyle>
              <a:p>
                <a:r>
                  <a:t>Taken together the efficacy is increased</a:t>
                </a:r>
              </a:p>
            </p:txBody>
          </p:sp>
        </p:grpSp>
        <p:grpSp>
          <p:nvGrpSpPr>
            <p:cNvPr id="290" name="Group"/>
            <p:cNvGrpSpPr/>
            <p:nvPr/>
          </p:nvGrpSpPr>
          <p:grpSpPr>
            <a:xfrm>
              <a:off x="1962150" y="3454717"/>
              <a:ext cx="7848600" cy="977901"/>
              <a:chOff x="0" y="0"/>
              <a:chExt cx="7848600" cy="977900"/>
            </a:xfrm>
          </p:grpSpPr>
          <p:sp>
            <p:nvSpPr>
              <p:cNvPr id="288" name="Rounded Rectangle"/>
              <p:cNvSpPr/>
              <p:nvPr/>
            </p:nvSpPr>
            <p:spPr>
              <a:xfrm>
                <a:off x="0" y="1746"/>
                <a:ext cx="7848600" cy="974408"/>
              </a:xfrm>
              <a:prstGeom prst="roundRect">
                <a:avLst>
                  <a:gd name="adj" fmla="val 10000"/>
                </a:avLst>
              </a:prstGeom>
              <a:solidFill>
                <a:srgbClr val="C6C597"/>
              </a:solidFill>
              <a:ln w="12700" cap="flat">
                <a:solidFill>
                  <a:srgbClr val="FFFFFF"/>
                </a:solidFill>
                <a:prstDash val="solid"/>
                <a:miter lim="800000"/>
              </a:ln>
              <a:effectLst/>
            </p:spPr>
            <p:txBody>
              <a:bodyPr wrap="square" lIns="45719" tIns="45719" rIns="45719" bIns="45719" numCol="1" anchor="ctr">
                <a:noAutofit/>
              </a:bodyPr>
              <a:lstStyle/>
              <a:p>
                <a:pPr defTabSz="1200150">
                  <a:lnSpc>
                    <a:spcPct val="90000"/>
                  </a:lnSpc>
                  <a:spcBef>
                    <a:spcPts val="800"/>
                  </a:spcBef>
                  <a:defRPr sz="2700" spc="50">
                    <a:solidFill>
                      <a:srgbClr val="FFFFFF"/>
                    </a:solidFill>
                  </a:defRPr>
                </a:pPr>
                <a:endParaRPr/>
              </a:p>
            </p:txBody>
          </p:sp>
          <p:sp>
            <p:nvSpPr>
              <p:cNvPr id="289" name="Further research and additional time is needed"/>
              <p:cNvSpPr txBox="1"/>
              <p:nvPr/>
            </p:nvSpPr>
            <p:spPr>
              <a:xfrm>
                <a:off x="28538" y="-1"/>
                <a:ext cx="6500838" cy="977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2870" tIns="102870" rIns="102870" bIns="102870" numCol="1" anchor="ctr">
                <a:spAutoFit/>
              </a:bodyPr>
              <a:lstStyle>
                <a:lvl1pPr defTabSz="1200150">
                  <a:lnSpc>
                    <a:spcPct val="90000"/>
                  </a:lnSpc>
                  <a:spcBef>
                    <a:spcPts val="1100"/>
                  </a:spcBef>
                  <a:defRPr sz="2700" spc="50">
                    <a:solidFill>
                      <a:srgbClr val="FFFFFF"/>
                    </a:solidFill>
                  </a:defRPr>
                </a:lvl1pPr>
              </a:lstStyle>
              <a:p>
                <a:r>
                  <a:t>Further research and additional time is needed</a:t>
                </a:r>
              </a:p>
            </p:txBody>
          </p:sp>
        </p:grpSp>
        <p:sp>
          <p:nvSpPr>
            <p:cNvPr id="291" name="Shape"/>
            <p:cNvSpPr/>
            <p:nvPr/>
          </p:nvSpPr>
          <p:spPr>
            <a:xfrm>
              <a:off x="7215234" y="748053"/>
              <a:ext cx="633365" cy="633365"/>
            </a:xfrm>
            <a:custGeom>
              <a:avLst/>
              <a:gdLst/>
              <a:ahLst/>
              <a:cxnLst>
                <a:cxn ang="0">
                  <a:pos x="wd2" y="hd2"/>
                </a:cxn>
                <a:cxn ang="5400000">
                  <a:pos x="wd2" y="hd2"/>
                </a:cxn>
                <a:cxn ang="10800000">
                  <a:pos x="wd2" y="hd2"/>
                </a:cxn>
                <a:cxn ang="16200000">
                  <a:pos x="wd2" y="hd2"/>
                </a:cxn>
              </a:cxnLst>
              <a:rect l="0" t="0" r="r" b="b"/>
              <a:pathLst>
                <a:path w="21600" h="21600" extrusionOk="0">
                  <a:moveTo>
                    <a:pt x="0" y="11880"/>
                  </a:moveTo>
                  <a:lnTo>
                    <a:pt x="4860" y="11880"/>
                  </a:lnTo>
                  <a:lnTo>
                    <a:pt x="4860" y="0"/>
                  </a:lnTo>
                  <a:lnTo>
                    <a:pt x="16740" y="0"/>
                  </a:lnTo>
                  <a:lnTo>
                    <a:pt x="16740" y="11880"/>
                  </a:lnTo>
                  <a:lnTo>
                    <a:pt x="21600" y="11880"/>
                  </a:lnTo>
                  <a:lnTo>
                    <a:pt x="10800" y="21600"/>
                  </a:lnTo>
                  <a:close/>
                </a:path>
              </a:pathLst>
            </a:custGeom>
            <a:solidFill>
              <a:srgbClr val="E1E0CA">
                <a:alpha val="90000"/>
              </a:srgbClr>
            </a:solidFill>
            <a:ln w="12700" cap="flat">
              <a:solidFill>
                <a:srgbClr val="E1E0CA">
                  <a:alpha val="90000"/>
                </a:srgbClr>
              </a:solidFill>
              <a:prstDash val="solid"/>
              <a:miter lim="800000"/>
            </a:ln>
            <a:effectLst/>
          </p:spPr>
          <p:txBody>
            <a:bodyPr wrap="square" lIns="45719" tIns="45719" rIns="45719" bIns="45719" numCol="1" anchor="ctr">
              <a:noAutofit/>
            </a:bodyPr>
            <a:lstStyle/>
            <a:p>
              <a:pPr algn="ctr" defTabSz="1333500">
                <a:lnSpc>
                  <a:spcPct val="90000"/>
                </a:lnSpc>
                <a:spcBef>
                  <a:spcPts val="800"/>
                </a:spcBef>
                <a:defRPr sz="3000" spc="50">
                  <a:solidFill>
                    <a:srgbClr val="262626"/>
                  </a:solidFill>
                </a:defRPr>
              </a:pPr>
              <a:endParaRPr/>
            </a:p>
          </p:txBody>
        </p:sp>
        <p:sp>
          <p:nvSpPr>
            <p:cNvPr id="292" name="Shape"/>
            <p:cNvSpPr/>
            <p:nvPr/>
          </p:nvSpPr>
          <p:spPr>
            <a:xfrm>
              <a:off x="7872555" y="1899626"/>
              <a:ext cx="633365" cy="633365"/>
            </a:xfrm>
            <a:custGeom>
              <a:avLst/>
              <a:gdLst/>
              <a:ahLst/>
              <a:cxnLst>
                <a:cxn ang="0">
                  <a:pos x="wd2" y="hd2"/>
                </a:cxn>
                <a:cxn ang="5400000">
                  <a:pos x="wd2" y="hd2"/>
                </a:cxn>
                <a:cxn ang="10800000">
                  <a:pos x="wd2" y="hd2"/>
                </a:cxn>
                <a:cxn ang="16200000">
                  <a:pos x="wd2" y="hd2"/>
                </a:cxn>
              </a:cxnLst>
              <a:rect l="0" t="0" r="r" b="b"/>
              <a:pathLst>
                <a:path w="21600" h="21600" extrusionOk="0">
                  <a:moveTo>
                    <a:pt x="0" y="11880"/>
                  </a:moveTo>
                  <a:lnTo>
                    <a:pt x="4860" y="11880"/>
                  </a:lnTo>
                  <a:lnTo>
                    <a:pt x="4860" y="0"/>
                  </a:lnTo>
                  <a:lnTo>
                    <a:pt x="16740" y="0"/>
                  </a:lnTo>
                  <a:lnTo>
                    <a:pt x="16740" y="11880"/>
                  </a:lnTo>
                  <a:lnTo>
                    <a:pt x="21600" y="11880"/>
                  </a:lnTo>
                  <a:lnTo>
                    <a:pt x="10800" y="21600"/>
                  </a:lnTo>
                  <a:close/>
                </a:path>
              </a:pathLst>
            </a:custGeom>
            <a:solidFill>
              <a:srgbClr val="E1E0CA">
                <a:alpha val="90000"/>
              </a:srgbClr>
            </a:solidFill>
            <a:ln w="12700" cap="flat">
              <a:solidFill>
                <a:srgbClr val="E1E0CA">
                  <a:alpha val="90000"/>
                </a:srgbClr>
              </a:solidFill>
              <a:prstDash val="solid"/>
              <a:miter lim="800000"/>
            </a:ln>
            <a:effectLst/>
          </p:spPr>
          <p:txBody>
            <a:bodyPr wrap="square" lIns="45719" tIns="45719" rIns="45719" bIns="45719" numCol="1" anchor="ctr">
              <a:noAutofit/>
            </a:bodyPr>
            <a:lstStyle/>
            <a:p>
              <a:pPr algn="ctr" defTabSz="1333500">
                <a:lnSpc>
                  <a:spcPct val="90000"/>
                </a:lnSpc>
                <a:spcBef>
                  <a:spcPts val="800"/>
                </a:spcBef>
                <a:defRPr sz="3000" spc="50">
                  <a:solidFill>
                    <a:srgbClr val="262626"/>
                  </a:solidFill>
                </a:defRPr>
              </a:pPr>
              <a:endParaRPr/>
            </a:p>
          </p:txBody>
        </p:sp>
        <p:sp>
          <p:nvSpPr>
            <p:cNvPr id="293" name="Shape"/>
            <p:cNvSpPr/>
            <p:nvPr/>
          </p:nvSpPr>
          <p:spPr>
            <a:xfrm>
              <a:off x="8520063" y="3051198"/>
              <a:ext cx="633365" cy="633365"/>
            </a:xfrm>
            <a:custGeom>
              <a:avLst/>
              <a:gdLst/>
              <a:ahLst/>
              <a:cxnLst>
                <a:cxn ang="0">
                  <a:pos x="wd2" y="hd2"/>
                </a:cxn>
                <a:cxn ang="5400000">
                  <a:pos x="wd2" y="hd2"/>
                </a:cxn>
                <a:cxn ang="10800000">
                  <a:pos x="wd2" y="hd2"/>
                </a:cxn>
                <a:cxn ang="16200000">
                  <a:pos x="wd2" y="hd2"/>
                </a:cxn>
              </a:cxnLst>
              <a:rect l="0" t="0" r="r" b="b"/>
              <a:pathLst>
                <a:path w="21600" h="21600" extrusionOk="0">
                  <a:moveTo>
                    <a:pt x="0" y="11880"/>
                  </a:moveTo>
                  <a:lnTo>
                    <a:pt x="4860" y="11880"/>
                  </a:lnTo>
                  <a:lnTo>
                    <a:pt x="4860" y="0"/>
                  </a:lnTo>
                  <a:lnTo>
                    <a:pt x="16740" y="0"/>
                  </a:lnTo>
                  <a:lnTo>
                    <a:pt x="16740" y="11880"/>
                  </a:lnTo>
                  <a:lnTo>
                    <a:pt x="21600" y="11880"/>
                  </a:lnTo>
                  <a:lnTo>
                    <a:pt x="10800" y="21600"/>
                  </a:lnTo>
                  <a:close/>
                </a:path>
              </a:pathLst>
            </a:custGeom>
            <a:solidFill>
              <a:srgbClr val="E1E0CA">
                <a:alpha val="90000"/>
              </a:srgbClr>
            </a:solidFill>
            <a:ln w="12700" cap="flat">
              <a:solidFill>
                <a:srgbClr val="E1E0CA">
                  <a:alpha val="90000"/>
                </a:srgbClr>
              </a:solidFill>
              <a:prstDash val="solid"/>
              <a:miter lim="800000"/>
            </a:ln>
            <a:effectLst/>
          </p:spPr>
          <p:txBody>
            <a:bodyPr wrap="square" lIns="45719" tIns="45719" rIns="45719" bIns="45719" numCol="1" anchor="ctr">
              <a:noAutofit/>
            </a:bodyPr>
            <a:lstStyle/>
            <a:p>
              <a:pPr algn="ctr" defTabSz="1333500">
                <a:lnSpc>
                  <a:spcPct val="90000"/>
                </a:lnSpc>
                <a:spcBef>
                  <a:spcPts val="800"/>
                </a:spcBef>
                <a:defRPr sz="3000" spc="50">
                  <a:solidFill>
                    <a:srgbClr val="262626"/>
                  </a:solidFill>
                </a:defRPr>
              </a:pPr>
              <a:endParaRP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tangle 8"/>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97" name="Freeform: Shape 10"/>
          <p:cNvSpPr/>
          <p:nvPr/>
        </p:nvSpPr>
        <p:spPr>
          <a:xfrm>
            <a:off x="0" y="0"/>
            <a:ext cx="12192000" cy="21768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253"/>
                </a:lnTo>
                <a:lnTo>
                  <a:pt x="21573" y="7329"/>
                </a:lnTo>
                <a:cubicBezTo>
                  <a:pt x="21554" y="7374"/>
                  <a:pt x="21540" y="7393"/>
                  <a:pt x="21534" y="7363"/>
                </a:cubicBezTo>
                <a:cubicBezTo>
                  <a:pt x="21466" y="7331"/>
                  <a:pt x="21390" y="7371"/>
                  <a:pt x="21344" y="7237"/>
                </a:cubicBezTo>
                <a:cubicBezTo>
                  <a:pt x="21333" y="7053"/>
                  <a:pt x="21108" y="7162"/>
                  <a:pt x="21066" y="7074"/>
                </a:cubicBezTo>
                <a:cubicBezTo>
                  <a:pt x="20963" y="7220"/>
                  <a:pt x="20933" y="7506"/>
                  <a:pt x="20874" y="7432"/>
                </a:cubicBezTo>
                <a:cubicBezTo>
                  <a:pt x="20835" y="7372"/>
                  <a:pt x="20684" y="7502"/>
                  <a:pt x="20640" y="7237"/>
                </a:cubicBezTo>
                <a:cubicBezTo>
                  <a:pt x="20566" y="7413"/>
                  <a:pt x="20539" y="7152"/>
                  <a:pt x="20481" y="7221"/>
                </a:cubicBezTo>
                <a:cubicBezTo>
                  <a:pt x="20354" y="7218"/>
                  <a:pt x="20285" y="7466"/>
                  <a:pt x="20123" y="7217"/>
                </a:cubicBezTo>
                <a:cubicBezTo>
                  <a:pt x="20048" y="7286"/>
                  <a:pt x="19942" y="6883"/>
                  <a:pt x="19781" y="7229"/>
                </a:cubicBezTo>
                <a:cubicBezTo>
                  <a:pt x="19689" y="7274"/>
                  <a:pt x="19737" y="7106"/>
                  <a:pt x="19592" y="7237"/>
                </a:cubicBezTo>
                <a:cubicBezTo>
                  <a:pt x="19553" y="6980"/>
                  <a:pt x="19329" y="7329"/>
                  <a:pt x="19283" y="7344"/>
                </a:cubicBezTo>
                <a:cubicBezTo>
                  <a:pt x="19248" y="7176"/>
                  <a:pt x="19229" y="7300"/>
                  <a:pt x="19195" y="7315"/>
                </a:cubicBezTo>
                <a:cubicBezTo>
                  <a:pt x="19181" y="7215"/>
                  <a:pt x="19153" y="7208"/>
                  <a:pt x="19143" y="7313"/>
                </a:cubicBezTo>
                <a:cubicBezTo>
                  <a:pt x="19153" y="7573"/>
                  <a:pt x="19036" y="7328"/>
                  <a:pt x="19027" y="7499"/>
                </a:cubicBezTo>
                <a:cubicBezTo>
                  <a:pt x="18918" y="7524"/>
                  <a:pt x="18675" y="7304"/>
                  <a:pt x="18529" y="7292"/>
                </a:cubicBezTo>
                <a:cubicBezTo>
                  <a:pt x="18473" y="7216"/>
                  <a:pt x="18360" y="7493"/>
                  <a:pt x="18154" y="7433"/>
                </a:cubicBezTo>
                <a:cubicBezTo>
                  <a:pt x="18127" y="7372"/>
                  <a:pt x="18023" y="7232"/>
                  <a:pt x="18014" y="7345"/>
                </a:cubicBezTo>
                <a:cubicBezTo>
                  <a:pt x="17950" y="7337"/>
                  <a:pt x="17755" y="7694"/>
                  <a:pt x="17711" y="7531"/>
                </a:cubicBezTo>
                <a:cubicBezTo>
                  <a:pt x="17718" y="7783"/>
                  <a:pt x="17630" y="7530"/>
                  <a:pt x="17617" y="7763"/>
                </a:cubicBezTo>
                <a:lnTo>
                  <a:pt x="17572" y="7884"/>
                </a:lnTo>
                <a:lnTo>
                  <a:pt x="17426" y="8286"/>
                </a:lnTo>
                <a:lnTo>
                  <a:pt x="17404" y="8366"/>
                </a:lnTo>
                <a:lnTo>
                  <a:pt x="17353" y="8346"/>
                </a:lnTo>
                <a:lnTo>
                  <a:pt x="17324" y="8248"/>
                </a:lnTo>
                <a:lnTo>
                  <a:pt x="17316" y="8278"/>
                </a:lnTo>
                <a:cubicBezTo>
                  <a:pt x="17307" y="8339"/>
                  <a:pt x="17303" y="8377"/>
                  <a:pt x="17294" y="8325"/>
                </a:cubicBezTo>
                <a:lnTo>
                  <a:pt x="17195" y="8636"/>
                </a:lnTo>
                <a:cubicBezTo>
                  <a:pt x="17185" y="8661"/>
                  <a:pt x="17172" y="8665"/>
                  <a:pt x="17155" y="8632"/>
                </a:cubicBezTo>
                <a:cubicBezTo>
                  <a:pt x="17122" y="8671"/>
                  <a:pt x="17029" y="8826"/>
                  <a:pt x="16998" y="8872"/>
                </a:cubicBezTo>
                <a:lnTo>
                  <a:pt x="16967" y="8909"/>
                </a:lnTo>
                <a:cubicBezTo>
                  <a:pt x="16952" y="8941"/>
                  <a:pt x="16922" y="9037"/>
                  <a:pt x="16909" y="9065"/>
                </a:cubicBezTo>
                <a:cubicBezTo>
                  <a:pt x="16899" y="9080"/>
                  <a:pt x="16904" y="9051"/>
                  <a:pt x="16891" y="9076"/>
                </a:cubicBezTo>
                <a:cubicBezTo>
                  <a:pt x="16890" y="9133"/>
                  <a:pt x="16885" y="9187"/>
                  <a:pt x="16832" y="9216"/>
                </a:cubicBezTo>
                <a:cubicBezTo>
                  <a:pt x="16797" y="9346"/>
                  <a:pt x="16753" y="9451"/>
                  <a:pt x="16703" y="9521"/>
                </a:cubicBezTo>
                <a:cubicBezTo>
                  <a:pt x="16693" y="9473"/>
                  <a:pt x="16680" y="9570"/>
                  <a:pt x="16671" y="9595"/>
                </a:cubicBezTo>
                <a:cubicBezTo>
                  <a:pt x="16668" y="9560"/>
                  <a:pt x="16646" y="9566"/>
                  <a:pt x="16641" y="9602"/>
                </a:cubicBezTo>
                <a:cubicBezTo>
                  <a:pt x="16495" y="9890"/>
                  <a:pt x="16556" y="9472"/>
                  <a:pt x="16479" y="9766"/>
                </a:cubicBezTo>
                <a:cubicBezTo>
                  <a:pt x="16464" y="9792"/>
                  <a:pt x="16451" y="9787"/>
                  <a:pt x="16438" y="9768"/>
                </a:cubicBezTo>
                <a:lnTo>
                  <a:pt x="16420" y="9726"/>
                </a:lnTo>
                <a:lnTo>
                  <a:pt x="16361" y="9876"/>
                </a:lnTo>
                <a:cubicBezTo>
                  <a:pt x="16331" y="9936"/>
                  <a:pt x="16299" y="9984"/>
                  <a:pt x="16266" y="10020"/>
                </a:cubicBezTo>
                <a:cubicBezTo>
                  <a:pt x="16255" y="9952"/>
                  <a:pt x="16233" y="10076"/>
                  <a:pt x="16221" y="10106"/>
                </a:cubicBezTo>
                <a:cubicBezTo>
                  <a:pt x="16219" y="10058"/>
                  <a:pt x="16190" y="10055"/>
                  <a:pt x="16182" y="10102"/>
                </a:cubicBezTo>
                <a:cubicBezTo>
                  <a:pt x="15983" y="10425"/>
                  <a:pt x="16080" y="9893"/>
                  <a:pt x="15968" y="10252"/>
                </a:cubicBezTo>
                <a:lnTo>
                  <a:pt x="15889" y="10157"/>
                </a:lnTo>
                <a:lnTo>
                  <a:pt x="15872" y="10206"/>
                </a:lnTo>
                <a:cubicBezTo>
                  <a:pt x="15803" y="10260"/>
                  <a:pt x="15779" y="10173"/>
                  <a:pt x="15743" y="10305"/>
                </a:cubicBezTo>
                <a:cubicBezTo>
                  <a:pt x="15674" y="10137"/>
                  <a:pt x="15703" y="10313"/>
                  <a:pt x="15659" y="10379"/>
                </a:cubicBezTo>
                <a:cubicBezTo>
                  <a:pt x="15619" y="10427"/>
                  <a:pt x="15544" y="10544"/>
                  <a:pt x="15503" y="10594"/>
                </a:cubicBezTo>
                <a:cubicBezTo>
                  <a:pt x="15476" y="10778"/>
                  <a:pt x="15451" y="10594"/>
                  <a:pt x="15409" y="10676"/>
                </a:cubicBezTo>
                <a:cubicBezTo>
                  <a:pt x="15390" y="10752"/>
                  <a:pt x="15376" y="10773"/>
                  <a:pt x="15352" y="10723"/>
                </a:cubicBezTo>
                <a:cubicBezTo>
                  <a:pt x="15269" y="11089"/>
                  <a:pt x="15295" y="10779"/>
                  <a:pt x="15210" y="10959"/>
                </a:cubicBezTo>
                <a:cubicBezTo>
                  <a:pt x="15137" y="11136"/>
                  <a:pt x="15052" y="11278"/>
                  <a:pt x="14990" y="11618"/>
                </a:cubicBezTo>
                <a:cubicBezTo>
                  <a:pt x="14979" y="11708"/>
                  <a:pt x="14947" y="11764"/>
                  <a:pt x="14917" y="11741"/>
                </a:cubicBezTo>
                <a:cubicBezTo>
                  <a:pt x="14912" y="11738"/>
                  <a:pt x="14907" y="11732"/>
                  <a:pt x="14902" y="11723"/>
                </a:cubicBezTo>
                <a:cubicBezTo>
                  <a:pt x="14867" y="11958"/>
                  <a:pt x="14831" y="11884"/>
                  <a:pt x="14817" y="12035"/>
                </a:cubicBezTo>
                <a:cubicBezTo>
                  <a:pt x="14744" y="12152"/>
                  <a:pt x="14675" y="12073"/>
                  <a:pt x="14661" y="12206"/>
                </a:cubicBezTo>
                <a:cubicBezTo>
                  <a:pt x="14622" y="12231"/>
                  <a:pt x="14560" y="12140"/>
                  <a:pt x="14539" y="12290"/>
                </a:cubicBezTo>
                <a:cubicBezTo>
                  <a:pt x="14528" y="12191"/>
                  <a:pt x="14499" y="12405"/>
                  <a:pt x="14472" y="12356"/>
                </a:cubicBezTo>
                <a:cubicBezTo>
                  <a:pt x="14452" y="12311"/>
                  <a:pt x="14439" y="12365"/>
                  <a:pt x="14421" y="12383"/>
                </a:cubicBezTo>
                <a:cubicBezTo>
                  <a:pt x="14396" y="12355"/>
                  <a:pt x="14322" y="12494"/>
                  <a:pt x="14305" y="12568"/>
                </a:cubicBezTo>
                <a:cubicBezTo>
                  <a:pt x="14266" y="12810"/>
                  <a:pt x="14150" y="12737"/>
                  <a:pt x="14117" y="12924"/>
                </a:cubicBezTo>
                <a:cubicBezTo>
                  <a:pt x="14104" y="12958"/>
                  <a:pt x="14090" y="12978"/>
                  <a:pt x="14076" y="12989"/>
                </a:cubicBezTo>
                <a:lnTo>
                  <a:pt x="14036" y="13000"/>
                </a:lnTo>
                <a:lnTo>
                  <a:pt x="14023" y="12964"/>
                </a:lnTo>
                <a:lnTo>
                  <a:pt x="14000" y="12993"/>
                </a:lnTo>
                <a:lnTo>
                  <a:pt x="13993" y="12991"/>
                </a:lnTo>
                <a:lnTo>
                  <a:pt x="13953" y="12991"/>
                </a:lnTo>
                <a:cubicBezTo>
                  <a:pt x="13980" y="13200"/>
                  <a:pt x="13848" y="13067"/>
                  <a:pt x="13891" y="13220"/>
                </a:cubicBezTo>
                <a:cubicBezTo>
                  <a:pt x="13825" y="13283"/>
                  <a:pt x="13883" y="13412"/>
                  <a:pt x="13796" y="13312"/>
                </a:cubicBezTo>
                <a:cubicBezTo>
                  <a:pt x="13700" y="13570"/>
                  <a:pt x="13442" y="13349"/>
                  <a:pt x="13373" y="13684"/>
                </a:cubicBezTo>
                <a:cubicBezTo>
                  <a:pt x="13378" y="13572"/>
                  <a:pt x="13286" y="14195"/>
                  <a:pt x="13258" y="14270"/>
                </a:cubicBezTo>
                <a:cubicBezTo>
                  <a:pt x="13193" y="14394"/>
                  <a:pt x="13168" y="14503"/>
                  <a:pt x="13071" y="14706"/>
                </a:cubicBezTo>
                <a:cubicBezTo>
                  <a:pt x="12976" y="14830"/>
                  <a:pt x="12916" y="15096"/>
                  <a:pt x="12810" y="15085"/>
                </a:cubicBezTo>
                <a:cubicBezTo>
                  <a:pt x="12809" y="15122"/>
                  <a:pt x="12805" y="15155"/>
                  <a:pt x="12799" y="15185"/>
                </a:cubicBezTo>
                <a:lnTo>
                  <a:pt x="12780" y="15262"/>
                </a:lnTo>
                <a:lnTo>
                  <a:pt x="12775" y="15261"/>
                </a:lnTo>
                <a:lnTo>
                  <a:pt x="12726" y="15399"/>
                </a:lnTo>
                <a:lnTo>
                  <a:pt x="12693" y="15509"/>
                </a:lnTo>
                <a:lnTo>
                  <a:pt x="12684" y="15512"/>
                </a:lnTo>
                <a:cubicBezTo>
                  <a:pt x="12669" y="15535"/>
                  <a:pt x="12624" y="15621"/>
                  <a:pt x="12605" y="15648"/>
                </a:cubicBezTo>
                <a:cubicBezTo>
                  <a:pt x="12595" y="15505"/>
                  <a:pt x="12591" y="15613"/>
                  <a:pt x="12566" y="15674"/>
                </a:cubicBezTo>
                <a:cubicBezTo>
                  <a:pt x="12546" y="15465"/>
                  <a:pt x="12489" y="15710"/>
                  <a:pt x="12457" y="15634"/>
                </a:cubicBezTo>
                <a:cubicBezTo>
                  <a:pt x="12439" y="15683"/>
                  <a:pt x="12420" y="15732"/>
                  <a:pt x="12400" y="15777"/>
                </a:cubicBezTo>
                <a:lnTo>
                  <a:pt x="12388" y="15802"/>
                </a:lnTo>
                <a:lnTo>
                  <a:pt x="12387" y="15801"/>
                </a:lnTo>
                <a:cubicBezTo>
                  <a:pt x="12384" y="15802"/>
                  <a:pt x="12379" y="15809"/>
                  <a:pt x="12373" y="15823"/>
                </a:cubicBezTo>
                <a:lnTo>
                  <a:pt x="12365" y="15847"/>
                </a:lnTo>
                <a:lnTo>
                  <a:pt x="12225" y="15794"/>
                </a:lnTo>
                <a:cubicBezTo>
                  <a:pt x="12153" y="15843"/>
                  <a:pt x="12100" y="15724"/>
                  <a:pt x="12039" y="15879"/>
                </a:cubicBezTo>
                <a:cubicBezTo>
                  <a:pt x="11972" y="15925"/>
                  <a:pt x="11911" y="15903"/>
                  <a:pt x="11856" y="15990"/>
                </a:cubicBezTo>
                <a:cubicBezTo>
                  <a:pt x="11831" y="15957"/>
                  <a:pt x="11809" y="15952"/>
                  <a:pt x="11791" y="16043"/>
                </a:cubicBezTo>
                <a:cubicBezTo>
                  <a:pt x="11727" y="16064"/>
                  <a:pt x="11707" y="15968"/>
                  <a:pt x="11671" y="16081"/>
                </a:cubicBezTo>
                <a:lnTo>
                  <a:pt x="11613" y="16068"/>
                </a:lnTo>
                <a:lnTo>
                  <a:pt x="11607" y="16047"/>
                </a:lnTo>
                <a:lnTo>
                  <a:pt x="11597" y="16042"/>
                </a:lnTo>
                <a:lnTo>
                  <a:pt x="11570" y="16070"/>
                </a:lnTo>
                <a:lnTo>
                  <a:pt x="11560" y="16087"/>
                </a:lnTo>
                <a:cubicBezTo>
                  <a:pt x="11553" y="16096"/>
                  <a:pt x="11549" y="16099"/>
                  <a:pt x="11545" y="16097"/>
                </a:cubicBezTo>
                <a:lnTo>
                  <a:pt x="11545" y="16096"/>
                </a:lnTo>
                <a:lnTo>
                  <a:pt x="11531" y="16110"/>
                </a:lnTo>
                <a:cubicBezTo>
                  <a:pt x="11508" y="16138"/>
                  <a:pt x="11485" y="16171"/>
                  <a:pt x="11464" y="16205"/>
                </a:cubicBezTo>
                <a:cubicBezTo>
                  <a:pt x="11441" y="16104"/>
                  <a:pt x="11366" y="16299"/>
                  <a:pt x="11366" y="16077"/>
                </a:cubicBezTo>
                <a:cubicBezTo>
                  <a:pt x="11337" y="16116"/>
                  <a:pt x="11323" y="16219"/>
                  <a:pt x="11327" y="16070"/>
                </a:cubicBezTo>
                <a:lnTo>
                  <a:pt x="11304" y="16048"/>
                </a:lnTo>
                <a:lnTo>
                  <a:pt x="11128" y="16308"/>
                </a:lnTo>
                <a:lnTo>
                  <a:pt x="11103" y="16369"/>
                </a:lnTo>
                <a:cubicBezTo>
                  <a:pt x="11095" y="16394"/>
                  <a:pt x="11088" y="16423"/>
                  <a:pt x="11083" y="16458"/>
                </a:cubicBezTo>
                <a:cubicBezTo>
                  <a:pt x="10985" y="16361"/>
                  <a:pt x="10905" y="16575"/>
                  <a:pt x="10804" y="16620"/>
                </a:cubicBezTo>
                <a:cubicBezTo>
                  <a:pt x="10695" y="16741"/>
                  <a:pt x="10457" y="17088"/>
                  <a:pt x="10418" y="17180"/>
                </a:cubicBezTo>
                <a:cubicBezTo>
                  <a:pt x="10385" y="17231"/>
                  <a:pt x="10235" y="17245"/>
                  <a:pt x="10251" y="17138"/>
                </a:cubicBezTo>
                <a:cubicBezTo>
                  <a:pt x="10156" y="17412"/>
                  <a:pt x="10112" y="17229"/>
                  <a:pt x="9998" y="17405"/>
                </a:cubicBezTo>
                <a:lnTo>
                  <a:pt x="9777" y="17554"/>
                </a:lnTo>
                <a:lnTo>
                  <a:pt x="9753" y="17563"/>
                </a:lnTo>
                <a:lnTo>
                  <a:pt x="9744" y="17517"/>
                </a:lnTo>
                <a:lnTo>
                  <a:pt x="9661" y="17526"/>
                </a:lnTo>
                <a:cubicBezTo>
                  <a:pt x="9626" y="17644"/>
                  <a:pt x="9559" y="17581"/>
                  <a:pt x="9503" y="17628"/>
                </a:cubicBezTo>
                <a:lnTo>
                  <a:pt x="9479" y="17675"/>
                </a:lnTo>
                <a:lnTo>
                  <a:pt x="9318" y="17735"/>
                </a:lnTo>
                <a:lnTo>
                  <a:pt x="9208" y="17808"/>
                </a:lnTo>
                <a:lnTo>
                  <a:pt x="9185" y="17854"/>
                </a:lnTo>
                <a:lnTo>
                  <a:pt x="9157" y="17810"/>
                </a:lnTo>
                <a:cubicBezTo>
                  <a:pt x="9154" y="17797"/>
                  <a:pt x="9151" y="17783"/>
                  <a:pt x="9149" y="17769"/>
                </a:cubicBezTo>
                <a:lnTo>
                  <a:pt x="9062" y="17838"/>
                </a:lnTo>
                <a:lnTo>
                  <a:pt x="9051" y="17839"/>
                </a:lnTo>
                <a:lnTo>
                  <a:pt x="8979" y="17820"/>
                </a:lnTo>
                <a:lnTo>
                  <a:pt x="8871" y="17750"/>
                </a:lnTo>
                <a:cubicBezTo>
                  <a:pt x="8835" y="17701"/>
                  <a:pt x="8804" y="17513"/>
                  <a:pt x="8759" y="17602"/>
                </a:cubicBezTo>
                <a:cubicBezTo>
                  <a:pt x="8769" y="17499"/>
                  <a:pt x="8707" y="17629"/>
                  <a:pt x="8695" y="17540"/>
                </a:cubicBezTo>
                <a:cubicBezTo>
                  <a:pt x="8688" y="17466"/>
                  <a:pt x="8667" y="17488"/>
                  <a:pt x="8650" y="17472"/>
                </a:cubicBezTo>
                <a:cubicBezTo>
                  <a:pt x="8635" y="17402"/>
                  <a:pt x="8552" y="17390"/>
                  <a:pt x="8524" y="17422"/>
                </a:cubicBezTo>
                <a:cubicBezTo>
                  <a:pt x="8449" y="17558"/>
                  <a:pt x="8372" y="17289"/>
                  <a:pt x="8311" y="17390"/>
                </a:cubicBezTo>
                <a:cubicBezTo>
                  <a:pt x="8263" y="17372"/>
                  <a:pt x="8247" y="17333"/>
                  <a:pt x="8234" y="17311"/>
                </a:cubicBezTo>
                <a:lnTo>
                  <a:pt x="8230" y="17257"/>
                </a:lnTo>
                <a:lnTo>
                  <a:pt x="8207" y="17240"/>
                </a:lnTo>
                <a:lnTo>
                  <a:pt x="8201" y="17226"/>
                </a:lnTo>
                <a:cubicBezTo>
                  <a:pt x="8191" y="17199"/>
                  <a:pt x="8181" y="17173"/>
                  <a:pt x="8170" y="17154"/>
                </a:cubicBezTo>
                <a:cubicBezTo>
                  <a:pt x="8152" y="17379"/>
                  <a:pt x="8074" y="17031"/>
                  <a:pt x="8079" y="17238"/>
                </a:cubicBezTo>
                <a:lnTo>
                  <a:pt x="8037" y="17235"/>
                </a:lnTo>
                <a:lnTo>
                  <a:pt x="7997" y="17299"/>
                </a:lnTo>
                <a:lnTo>
                  <a:pt x="7975" y="17375"/>
                </a:lnTo>
                <a:lnTo>
                  <a:pt x="7900" y="17502"/>
                </a:lnTo>
                <a:lnTo>
                  <a:pt x="7901" y="17356"/>
                </a:lnTo>
                <a:lnTo>
                  <a:pt x="7758" y="17543"/>
                </a:lnTo>
                <a:lnTo>
                  <a:pt x="7652" y="17713"/>
                </a:lnTo>
                <a:lnTo>
                  <a:pt x="7630" y="17779"/>
                </a:lnTo>
                <a:lnTo>
                  <a:pt x="7602" y="17760"/>
                </a:lnTo>
                <a:cubicBezTo>
                  <a:pt x="7598" y="17751"/>
                  <a:pt x="7595" y="17739"/>
                  <a:pt x="7593" y="17727"/>
                </a:cubicBezTo>
                <a:lnTo>
                  <a:pt x="7509" y="17874"/>
                </a:lnTo>
                <a:lnTo>
                  <a:pt x="7499" y="17884"/>
                </a:lnTo>
                <a:lnTo>
                  <a:pt x="7426" y="17930"/>
                </a:lnTo>
                <a:lnTo>
                  <a:pt x="7203" y="17912"/>
                </a:lnTo>
                <a:cubicBezTo>
                  <a:pt x="7209" y="17802"/>
                  <a:pt x="7152" y="17986"/>
                  <a:pt x="7137" y="17909"/>
                </a:cubicBezTo>
                <a:cubicBezTo>
                  <a:pt x="7128" y="17842"/>
                  <a:pt x="7108" y="17883"/>
                  <a:pt x="7091" y="17882"/>
                </a:cubicBezTo>
                <a:cubicBezTo>
                  <a:pt x="7074" y="17827"/>
                  <a:pt x="6991" y="17889"/>
                  <a:pt x="6965" y="17945"/>
                </a:cubicBezTo>
                <a:cubicBezTo>
                  <a:pt x="6895" y="18147"/>
                  <a:pt x="6810" y="17952"/>
                  <a:pt x="6754" y="18106"/>
                </a:cubicBezTo>
                <a:cubicBezTo>
                  <a:pt x="6705" y="18131"/>
                  <a:pt x="6689" y="18107"/>
                  <a:pt x="6675" y="18097"/>
                </a:cubicBezTo>
                <a:lnTo>
                  <a:pt x="6670" y="18047"/>
                </a:lnTo>
                <a:lnTo>
                  <a:pt x="6646" y="18051"/>
                </a:lnTo>
                <a:lnTo>
                  <a:pt x="6640" y="18042"/>
                </a:lnTo>
                <a:cubicBezTo>
                  <a:pt x="6630" y="18024"/>
                  <a:pt x="6619" y="18008"/>
                  <a:pt x="6607" y="18000"/>
                </a:cubicBezTo>
                <a:cubicBezTo>
                  <a:pt x="6597" y="18237"/>
                  <a:pt x="6508" y="17965"/>
                  <a:pt x="6520" y="18164"/>
                </a:cubicBezTo>
                <a:cubicBezTo>
                  <a:pt x="6455" y="18158"/>
                  <a:pt x="6377" y="18471"/>
                  <a:pt x="6320" y="18279"/>
                </a:cubicBezTo>
                <a:cubicBezTo>
                  <a:pt x="6224" y="18322"/>
                  <a:pt x="6136" y="18324"/>
                  <a:pt x="6034" y="18386"/>
                </a:cubicBezTo>
                <a:cubicBezTo>
                  <a:pt x="5955" y="18512"/>
                  <a:pt x="5868" y="18369"/>
                  <a:pt x="5811" y="18531"/>
                </a:cubicBezTo>
                <a:cubicBezTo>
                  <a:pt x="5720" y="18509"/>
                  <a:pt x="5605" y="18612"/>
                  <a:pt x="5534" y="18853"/>
                </a:cubicBezTo>
                <a:cubicBezTo>
                  <a:pt x="5435" y="18877"/>
                  <a:pt x="5419" y="19023"/>
                  <a:pt x="5333" y="18901"/>
                </a:cubicBezTo>
                <a:cubicBezTo>
                  <a:pt x="5325" y="18936"/>
                  <a:pt x="5317" y="18965"/>
                  <a:pt x="5308" y="18990"/>
                </a:cubicBezTo>
                <a:lnTo>
                  <a:pt x="5280" y="19047"/>
                </a:lnTo>
                <a:lnTo>
                  <a:pt x="5276" y="19041"/>
                </a:lnTo>
                <a:lnTo>
                  <a:pt x="5214" y="19128"/>
                </a:lnTo>
                <a:lnTo>
                  <a:pt x="5094" y="19278"/>
                </a:lnTo>
                <a:lnTo>
                  <a:pt x="5093" y="19270"/>
                </a:lnTo>
                <a:cubicBezTo>
                  <a:pt x="5090" y="19252"/>
                  <a:pt x="5084" y="19243"/>
                  <a:pt x="5074" y="19250"/>
                </a:cubicBezTo>
                <a:cubicBezTo>
                  <a:pt x="5089" y="19096"/>
                  <a:pt x="5068" y="19200"/>
                  <a:pt x="5038" y="19235"/>
                </a:cubicBezTo>
                <a:cubicBezTo>
                  <a:pt x="5054" y="19004"/>
                  <a:pt x="4969" y="19190"/>
                  <a:pt x="4954" y="19080"/>
                </a:cubicBezTo>
                <a:cubicBezTo>
                  <a:pt x="4931" y="19111"/>
                  <a:pt x="4908" y="19139"/>
                  <a:pt x="4884" y="19164"/>
                </a:cubicBezTo>
                <a:lnTo>
                  <a:pt x="4870" y="19175"/>
                </a:lnTo>
                <a:cubicBezTo>
                  <a:pt x="4870" y="19175"/>
                  <a:pt x="4870" y="19174"/>
                  <a:pt x="4870" y="19174"/>
                </a:cubicBezTo>
                <a:cubicBezTo>
                  <a:pt x="4867" y="19171"/>
                  <a:pt x="4862" y="19173"/>
                  <a:pt x="4855" y="19181"/>
                </a:cubicBezTo>
                <a:lnTo>
                  <a:pt x="4817" y="19219"/>
                </a:lnTo>
                <a:lnTo>
                  <a:pt x="4807" y="19213"/>
                </a:lnTo>
                <a:lnTo>
                  <a:pt x="4749" y="19163"/>
                </a:lnTo>
                <a:cubicBezTo>
                  <a:pt x="4710" y="19167"/>
                  <a:pt x="4628" y="19195"/>
                  <a:pt x="4568" y="19216"/>
                </a:cubicBezTo>
                <a:cubicBezTo>
                  <a:pt x="4510" y="19295"/>
                  <a:pt x="4454" y="19259"/>
                  <a:pt x="4387" y="19291"/>
                </a:cubicBezTo>
                <a:cubicBezTo>
                  <a:pt x="4318" y="19439"/>
                  <a:pt x="4277" y="19303"/>
                  <a:pt x="4205" y="19339"/>
                </a:cubicBezTo>
                <a:cubicBezTo>
                  <a:pt x="4148" y="19545"/>
                  <a:pt x="4151" y="19240"/>
                  <a:pt x="4113" y="19206"/>
                </a:cubicBezTo>
                <a:lnTo>
                  <a:pt x="4102" y="19208"/>
                </a:lnTo>
                <a:lnTo>
                  <a:pt x="4076" y="19252"/>
                </a:lnTo>
                <a:lnTo>
                  <a:pt x="4067" y="19275"/>
                </a:lnTo>
                <a:cubicBezTo>
                  <a:pt x="4060" y="19289"/>
                  <a:pt x="4056" y="19295"/>
                  <a:pt x="4052" y="19295"/>
                </a:cubicBezTo>
                <a:lnTo>
                  <a:pt x="4052" y="19294"/>
                </a:lnTo>
                <a:lnTo>
                  <a:pt x="3974" y="19453"/>
                </a:lnTo>
                <a:cubicBezTo>
                  <a:pt x="3949" y="19367"/>
                  <a:pt x="3878" y="19609"/>
                  <a:pt x="3874" y="19387"/>
                </a:cubicBezTo>
                <a:cubicBezTo>
                  <a:pt x="3846" y="19445"/>
                  <a:pt x="3834" y="19556"/>
                  <a:pt x="3835" y="19405"/>
                </a:cubicBezTo>
                <a:cubicBezTo>
                  <a:pt x="3826" y="19420"/>
                  <a:pt x="3819" y="19417"/>
                  <a:pt x="3814" y="19404"/>
                </a:cubicBezTo>
                <a:lnTo>
                  <a:pt x="3751" y="19530"/>
                </a:lnTo>
                <a:lnTo>
                  <a:pt x="3742" y="19531"/>
                </a:lnTo>
                <a:lnTo>
                  <a:pt x="3703" y="19638"/>
                </a:lnTo>
                <a:lnTo>
                  <a:pt x="3646" y="19770"/>
                </a:lnTo>
                <a:lnTo>
                  <a:pt x="3642" y="19768"/>
                </a:lnTo>
                <a:lnTo>
                  <a:pt x="3618" y="19844"/>
                </a:lnTo>
                <a:cubicBezTo>
                  <a:pt x="3611" y="19874"/>
                  <a:pt x="3505" y="19986"/>
                  <a:pt x="3501" y="20024"/>
                </a:cubicBezTo>
                <a:cubicBezTo>
                  <a:pt x="3402" y="19990"/>
                  <a:pt x="3426" y="20175"/>
                  <a:pt x="3327" y="20283"/>
                </a:cubicBezTo>
                <a:cubicBezTo>
                  <a:pt x="3258" y="20292"/>
                  <a:pt x="3222" y="20360"/>
                  <a:pt x="3116" y="20520"/>
                </a:cubicBezTo>
                <a:cubicBezTo>
                  <a:pt x="3046" y="20635"/>
                  <a:pt x="2997" y="20863"/>
                  <a:pt x="2902" y="20974"/>
                </a:cubicBezTo>
                <a:cubicBezTo>
                  <a:pt x="2812" y="21306"/>
                  <a:pt x="2651" y="21325"/>
                  <a:pt x="2542" y="21572"/>
                </a:cubicBezTo>
                <a:cubicBezTo>
                  <a:pt x="2485" y="21479"/>
                  <a:pt x="2497" y="21539"/>
                  <a:pt x="2478" y="21596"/>
                </a:cubicBezTo>
                <a:cubicBezTo>
                  <a:pt x="2478" y="21596"/>
                  <a:pt x="2478" y="21596"/>
                  <a:pt x="2477" y="21596"/>
                </a:cubicBezTo>
                <a:lnTo>
                  <a:pt x="2429" y="21600"/>
                </a:lnTo>
                <a:lnTo>
                  <a:pt x="2403" y="21577"/>
                </a:lnTo>
                <a:cubicBezTo>
                  <a:pt x="2385" y="21560"/>
                  <a:pt x="2367" y="21546"/>
                  <a:pt x="2347" y="21547"/>
                </a:cubicBezTo>
                <a:lnTo>
                  <a:pt x="2299" y="21584"/>
                </a:lnTo>
                <a:lnTo>
                  <a:pt x="2279" y="21558"/>
                </a:lnTo>
                <a:lnTo>
                  <a:pt x="2274" y="21565"/>
                </a:lnTo>
                <a:lnTo>
                  <a:pt x="2267" y="21524"/>
                </a:lnTo>
                <a:cubicBezTo>
                  <a:pt x="2232" y="21442"/>
                  <a:pt x="2143" y="21350"/>
                  <a:pt x="2118" y="21357"/>
                </a:cubicBezTo>
                <a:cubicBezTo>
                  <a:pt x="2076" y="21401"/>
                  <a:pt x="1831" y="21455"/>
                  <a:pt x="1719" y="21441"/>
                </a:cubicBezTo>
                <a:cubicBezTo>
                  <a:pt x="1619" y="21364"/>
                  <a:pt x="1532" y="21477"/>
                  <a:pt x="1440" y="21265"/>
                </a:cubicBezTo>
                <a:cubicBezTo>
                  <a:pt x="1434" y="21293"/>
                  <a:pt x="1426" y="21314"/>
                  <a:pt x="1418" y="21329"/>
                </a:cubicBezTo>
                <a:lnTo>
                  <a:pt x="1391" y="21358"/>
                </a:lnTo>
                <a:lnTo>
                  <a:pt x="1208" y="21400"/>
                </a:lnTo>
                <a:lnTo>
                  <a:pt x="1187" y="21351"/>
                </a:lnTo>
                <a:cubicBezTo>
                  <a:pt x="1197" y="21210"/>
                  <a:pt x="1179" y="21294"/>
                  <a:pt x="1149" y="21298"/>
                </a:cubicBezTo>
                <a:cubicBezTo>
                  <a:pt x="1158" y="21081"/>
                  <a:pt x="1077" y="21181"/>
                  <a:pt x="1058" y="21055"/>
                </a:cubicBezTo>
                <a:cubicBezTo>
                  <a:pt x="1036" y="21063"/>
                  <a:pt x="1013" y="21068"/>
                  <a:pt x="989" y="21068"/>
                </a:cubicBezTo>
                <a:lnTo>
                  <a:pt x="975" y="21065"/>
                </a:lnTo>
                <a:lnTo>
                  <a:pt x="975" y="21063"/>
                </a:lnTo>
                <a:cubicBezTo>
                  <a:pt x="972" y="21057"/>
                  <a:pt x="967" y="21055"/>
                  <a:pt x="960" y="21055"/>
                </a:cubicBezTo>
                <a:lnTo>
                  <a:pt x="950" y="21060"/>
                </a:lnTo>
                <a:lnTo>
                  <a:pt x="922" y="21055"/>
                </a:lnTo>
                <a:lnTo>
                  <a:pt x="912" y="21038"/>
                </a:lnTo>
                <a:lnTo>
                  <a:pt x="908" y="21010"/>
                </a:lnTo>
                <a:lnTo>
                  <a:pt x="851" y="20927"/>
                </a:lnTo>
                <a:cubicBezTo>
                  <a:pt x="811" y="20995"/>
                  <a:pt x="796" y="20877"/>
                  <a:pt x="733" y="20821"/>
                </a:cubicBezTo>
                <a:cubicBezTo>
                  <a:pt x="712" y="20888"/>
                  <a:pt x="690" y="20857"/>
                  <a:pt x="667" y="20794"/>
                </a:cubicBezTo>
                <a:cubicBezTo>
                  <a:pt x="610" y="20814"/>
                  <a:pt x="552" y="20720"/>
                  <a:pt x="484" y="20684"/>
                </a:cubicBezTo>
                <a:cubicBezTo>
                  <a:pt x="418" y="20762"/>
                  <a:pt x="372" y="20582"/>
                  <a:pt x="300" y="20544"/>
                </a:cubicBezTo>
                <a:lnTo>
                  <a:pt x="165" y="20324"/>
                </a:lnTo>
                <a:lnTo>
                  <a:pt x="156" y="20338"/>
                </a:lnTo>
                <a:cubicBezTo>
                  <a:pt x="150" y="20344"/>
                  <a:pt x="145" y="20346"/>
                  <a:pt x="142" y="20343"/>
                </a:cubicBezTo>
                <a:lnTo>
                  <a:pt x="141" y="20341"/>
                </a:lnTo>
                <a:lnTo>
                  <a:pt x="128" y="20350"/>
                </a:lnTo>
                <a:cubicBezTo>
                  <a:pt x="107" y="20370"/>
                  <a:pt x="86" y="20395"/>
                  <a:pt x="67" y="20422"/>
                </a:cubicBezTo>
                <a:cubicBezTo>
                  <a:pt x="53" y="20365"/>
                  <a:pt x="29" y="20380"/>
                  <a:pt x="8" y="20380"/>
                </a:cubicBezTo>
                <a:lnTo>
                  <a:pt x="0" y="20374"/>
                </a:lnTo>
                <a:close/>
              </a:path>
            </a:pathLst>
          </a:custGeom>
          <a:solidFill>
            <a:srgbClr val="82766A">
              <a:alpha val="15000"/>
            </a:srgbClr>
          </a:solidFill>
          <a:ln w="12700">
            <a:miter lim="400000"/>
          </a:ln>
        </p:spPr>
        <p:txBody>
          <a:bodyPr lIns="45719" rIns="45719" anchor="ctr"/>
          <a:lstStyle/>
          <a:p>
            <a:pPr algn="ctr">
              <a:defRPr>
                <a:solidFill>
                  <a:srgbClr val="FFFFFF"/>
                </a:solidFill>
              </a:defRPr>
            </a:pPr>
            <a:endParaRPr/>
          </a:p>
        </p:txBody>
      </p:sp>
      <p:sp>
        <p:nvSpPr>
          <p:cNvPr id="298" name="Title 1"/>
          <p:cNvSpPr txBox="1">
            <a:spLocks noGrp="1"/>
          </p:cNvSpPr>
          <p:nvPr>
            <p:ph type="title"/>
          </p:nvPr>
        </p:nvSpPr>
        <p:spPr>
          <a:xfrm>
            <a:off x="1050878" y="609601"/>
            <a:ext cx="9810606" cy="1216025"/>
          </a:xfrm>
          <a:prstGeom prst="rect">
            <a:avLst/>
          </a:prstGeom>
        </p:spPr>
        <p:txBody>
          <a:bodyPr/>
          <a:lstStyle/>
          <a:p>
            <a:r>
              <a:t>The ENd!</a:t>
            </a:r>
          </a:p>
        </p:txBody>
      </p:sp>
      <p:sp>
        <p:nvSpPr>
          <p:cNvPr id="299" name="Freeform: Shape 12"/>
          <p:cNvSpPr/>
          <p:nvPr/>
        </p:nvSpPr>
        <p:spPr>
          <a:xfrm>
            <a:off x="4360460" y="6189259"/>
            <a:ext cx="7831542" cy="668741"/>
          </a:xfrm>
          <a:custGeom>
            <a:avLst/>
            <a:gdLst/>
            <a:ahLst/>
            <a:cxnLst>
              <a:cxn ang="0">
                <a:pos x="wd2" y="hd2"/>
              </a:cxn>
              <a:cxn ang="5400000">
                <a:pos x="wd2" y="hd2"/>
              </a:cxn>
              <a:cxn ang="10800000">
                <a:pos x="wd2" y="hd2"/>
              </a:cxn>
              <a:cxn ang="16200000">
                <a:pos x="wd2" y="hd2"/>
              </a:cxn>
            </a:cxnLst>
            <a:rect l="0" t="0" r="r" b="b"/>
            <a:pathLst>
              <a:path w="21598" h="21338" extrusionOk="0">
                <a:moveTo>
                  <a:pt x="10634" y="5761"/>
                </a:moveTo>
                <a:lnTo>
                  <a:pt x="10640" y="5831"/>
                </a:lnTo>
                <a:lnTo>
                  <a:pt x="10636" y="5839"/>
                </a:lnTo>
                <a:close/>
                <a:moveTo>
                  <a:pt x="10632" y="5728"/>
                </a:moveTo>
                <a:cubicBezTo>
                  <a:pt x="10640" y="5651"/>
                  <a:pt x="10637" y="5683"/>
                  <a:pt x="10634" y="5733"/>
                </a:cubicBezTo>
                <a:lnTo>
                  <a:pt x="10634" y="5761"/>
                </a:lnTo>
                <a:close/>
                <a:moveTo>
                  <a:pt x="21598" y="0"/>
                </a:moveTo>
                <a:lnTo>
                  <a:pt x="21598" y="0"/>
                </a:lnTo>
                <a:lnTo>
                  <a:pt x="21598" y="21338"/>
                </a:lnTo>
                <a:lnTo>
                  <a:pt x="33" y="21338"/>
                </a:lnTo>
                <a:lnTo>
                  <a:pt x="29" y="21325"/>
                </a:lnTo>
                <a:cubicBezTo>
                  <a:pt x="10" y="21257"/>
                  <a:pt x="-2" y="21209"/>
                  <a:pt x="0" y="21202"/>
                </a:cubicBezTo>
                <a:cubicBezTo>
                  <a:pt x="0" y="21198"/>
                  <a:pt x="133" y="20691"/>
                  <a:pt x="133" y="20687"/>
                </a:cubicBezTo>
                <a:cubicBezTo>
                  <a:pt x="289" y="21600"/>
                  <a:pt x="468" y="19244"/>
                  <a:pt x="624" y="18756"/>
                </a:cubicBezTo>
                <a:cubicBezTo>
                  <a:pt x="690" y="18730"/>
                  <a:pt x="1146" y="18063"/>
                  <a:pt x="1334" y="18546"/>
                </a:cubicBezTo>
                <a:cubicBezTo>
                  <a:pt x="1358" y="17876"/>
                  <a:pt x="1549" y="18261"/>
                  <a:pt x="1479" y="17156"/>
                </a:cubicBezTo>
                <a:cubicBezTo>
                  <a:pt x="1562" y="17145"/>
                  <a:pt x="1709" y="17436"/>
                  <a:pt x="1652" y="16725"/>
                </a:cubicBezTo>
                <a:cubicBezTo>
                  <a:pt x="1678" y="16700"/>
                  <a:pt x="1760" y="16615"/>
                  <a:pt x="1767" y="16500"/>
                </a:cubicBezTo>
                <a:cubicBezTo>
                  <a:pt x="1768" y="16483"/>
                  <a:pt x="1928" y="16700"/>
                  <a:pt x="1928" y="16683"/>
                </a:cubicBezTo>
                <a:lnTo>
                  <a:pt x="2091" y="16560"/>
                </a:lnTo>
                <a:lnTo>
                  <a:pt x="2112" y="17056"/>
                </a:lnTo>
                <a:lnTo>
                  <a:pt x="2238" y="16579"/>
                </a:lnTo>
                <a:lnTo>
                  <a:pt x="2300" y="16575"/>
                </a:lnTo>
                <a:lnTo>
                  <a:pt x="2323" y="16696"/>
                </a:lnTo>
                <a:cubicBezTo>
                  <a:pt x="2345" y="16759"/>
                  <a:pt x="2372" y="16762"/>
                  <a:pt x="2412" y="16628"/>
                </a:cubicBezTo>
                <a:lnTo>
                  <a:pt x="2455" y="17158"/>
                </a:lnTo>
                <a:lnTo>
                  <a:pt x="2764" y="16573"/>
                </a:lnTo>
                <a:cubicBezTo>
                  <a:pt x="2791" y="16640"/>
                  <a:pt x="3148" y="15920"/>
                  <a:pt x="3171" y="16060"/>
                </a:cubicBezTo>
                <a:cubicBezTo>
                  <a:pt x="3381" y="16381"/>
                  <a:pt x="3326" y="16627"/>
                  <a:pt x="3587" y="16118"/>
                </a:cubicBezTo>
                <a:cubicBezTo>
                  <a:pt x="3647" y="16367"/>
                  <a:pt x="3902" y="15294"/>
                  <a:pt x="4022" y="16512"/>
                </a:cubicBezTo>
                <a:cubicBezTo>
                  <a:pt x="3961" y="14983"/>
                  <a:pt x="4484" y="16647"/>
                  <a:pt x="4544" y="15333"/>
                </a:cubicBezTo>
                <a:cubicBezTo>
                  <a:pt x="4641" y="15344"/>
                  <a:pt x="4916" y="15205"/>
                  <a:pt x="4845" y="14789"/>
                </a:cubicBezTo>
                <a:cubicBezTo>
                  <a:pt x="5166" y="15453"/>
                  <a:pt x="5204" y="13751"/>
                  <a:pt x="5537" y="13799"/>
                </a:cubicBezTo>
                <a:cubicBezTo>
                  <a:pt x="5662" y="12427"/>
                  <a:pt x="5612" y="13608"/>
                  <a:pt x="5781" y="13155"/>
                </a:cubicBezTo>
                <a:cubicBezTo>
                  <a:pt x="5776" y="14270"/>
                  <a:pt x="5973" y="12275"/>
                  <a:pt x="6032" y="13447"/>
                </a:cubicBezTo>
                <a:cubicBezTo>
                  <a:pt x="6060" y="13327"/>
                  <a:pt x="6087" y="13175"/>
                  <a:pt x="6112" y="13013"/>
                </a:cubicBezTo>
                <a:lnTo>
                  <a:pt x="6126" y="12928"/>
                </a:lnTo>
                <a:lnTo>
                  <a:pt x="6189" y="12796"/>
                </a:lnTo>
                <a:lnTo>
                  <a:pt x="6196" y="12502"/>
                </a:lnTo>
                <a:lnTo>
                  <a:pt x="6283" y="12119"/>
                </a:lnTo>
                <a:cubicBezTo>
                  <a:pt x="6317" y="12015"/>
                  <a:pt x="6355" y="11950"/>
                  <a:pt x="6401" y="11947"/>
                </a:cubicBezTo>
                <a:cubicBezTo>
                  <a:pt x="6569" y="12382"/>
                  <a:pt x="6765" y="10816"/>
                  <a:pt x="6975" y="11415"/>
                </a:cubicBezTo>
                <a:cubicBezTo>
                  <a:pt x="7050" y="11539"/>
                  <a:pt x="7274" y="11332"/>
                  <a:pt x="7311" y="10934"/>
                </a:cubicBezTo>
                <a:cubicBezTo>
                  <a:pt x="7357" y="10816"/>
                  <a:pt x="7414" y="10901"/>
                  <a:pt x="7429" y="10493"/>
                </a:cubicBezTo>
                <a:cubicBezTo>
                  <a:pt x="7458" y="9995"/>
                  <a:pt x="7633" y="10585"/>
                  <a:pt x="7601" y="10051"/>
                </a:cubicBezTo>
                <a:cubicBezTo>
                  <a:pt x="7725" y="10452"/>
                  <a:pt x="7802" y="9395"/>
                  <a:pt x="7896" y="9072"/>
                </a:cubicBezTo>
                <a:cubicBezTo>
                  <a:pt x="7995" y="9489"/>
                  <a:pt x="8094" y="8401"/>
                  <a:pt x="8305" y="8103"/>
                </a:cubicBezTo>
                <a:cubicBezTo>
                  <a:pt x="8415" y="8590"/>
                  <a:pt x="8311" y="8011"/>
                  <a:pt x="8509" y="8613"/>
                </a:cubicBezTo>
                <a:cubicBezTo>
                  <a:pt x="8514" y="8530"/>
                  <a:pt x="8661" y="8482"/>
                  <a:pt x="8723" y="8380"/>
                </a:cubicBezTo>
                <a:cubicBezTo>
                  <a:pt x="8785" y="8277"/>
                  <a:pt x="8811" y="7726"/>
                  <a:pt x="8881" y="7998"/>
                </a:cubicBezTo>
                <a:cubicBezTo>
                  <a:pt x="9191" y="8757"/>
                  <a:pt x="9440" y="8439"/>
                  <a:pt x="9682" y="8399"/>
                </a:cubicBezTo>
                <a:cubicBezTo>
                  <a:pt x="9952" y="8234"/>
                  <a:pt x="9790" y="7903"/>
                  <a:pt x="10054" y="7961"/>
                </a:cubicBezTo>
                <a:cubicBezTo>
                  <a:pt x="10075" y="7496"/>
                  <a:pt x="10162" y="7311"/>
                  <a:pt x="10240" y="7434"/>
                </a:cubicBezTo>
                <a:cubicBezTo>
                  <a:pt x="10370" y="7322"/>
                  <a:pt x="10323" y="6264"/>
                  <a:pt x="10475" y="6760"/>
                </a:cubicBezTo>
                <a:cubicBezTo>
                  <a:pt x="10437" y="6280"/>
                  <a:pt x="10647" y="6255"/>
                  <a:pt x="10646" y="5902"/>
                </a:cubicBezTo>
                <a:lnTo>
                  <a:pt x="10640" y="5831"/>
                </a:lnTo>
                <a:lnTo>
                  <a:pt x="10711" y="5700"/>
                </a:lnTo>
                <a:cubicBezTo>
                  <a:pt x="10739" y="5641"/>
                  <a:pt x="10768" y="5584"/>
                  <a:pt x="10785" y="5574"/>
                </a:cubicBezTo>
                <a:lnTo>
                  <a:pt x="10822" y="5427"/>
                </a:lnTo>
                <a:lnTo>
                  <a:pt x="10837" y="5439"/>
                </a:lnTo>
                <a:lnTo>
                  <a:pt x="10870" y="5427"/>
                </a:lnTo>
                <a:cubicBezTo>
                  <a:pt x="10869" y="5492"/>
                  <a:pt x="10868" y="5557"/>
                  <a:pt x="10867" y="5621"/>
                </a:cubicBezTo>
                <a:cubicBezTo>
                  <a:pt x="10861" y="5807"/>
                  <a:pt x="10902" y="5777"/>
                  <a:pt x="10955" y="5739"/>
                </a:cubicBezTo>
                <a:cubicBezTo>
                  <a:pt x="11064" y="5566"/>
                  <a:pt x="11060" y="6585"/>
                  <a:pt x="11102" y="5807"/>
                </a:cubicBezTo>
                <a:lnTo>
                  <a:pt x="11111" y="5587"/>
                </a:lnTo>
                <a:lnTo>
                  <a:pt x="11158" y="5662"/>
                </a:lnTo>
                <a:cubicBezTo>
                  <a:pt x="11171" y="5665"/>
                  <a:pt x="11304" y="5599"/>
                  <a:pt x="11303" y="5742"/>
                </a:cubicBezTo>
                <a:cubicBezTo>
                  <a:pt x="11402" y="5128"/>
                  <a:pt x="11378" y="5994"/>
                  <a:pt x="11483" y="6127"/>
                </a:cubicBezTo>
                <a:cubicBezTo>
                  <a:pt x="11558" y="5544"/>
                  <a:pt x="11704" y="6398"/>
                  <a:pt x="11920" y="6289"/>
                </a:cubicBezTo>
                <a:cubicBezTo>
                  <a:pt x="12001" y="5620"/>
                  <a:pt x="11997" y="6690"/>
                  <a:pt x="12158" y="5745"/>
                </a:cubicBezTo>
                <a:cubicBezTo>
                  <a:pt x="12167" y="5815"/>
                  <a:pt x="12261" y="5535"/>
                  <a:pt x="12314" y="5464"/>
                </a:cubicBezTo>
                <a:cubicBezTo>
                  <a:pt x="12366" y="5392"/>
                  <a:pt x="12421" y="5707"/>
                  <a:pt x="12474" y="5316"/>
                </a:cubicBezTo>
                <a:cubicBezTo>
                  <a:pt x="12734" y="4014"/>
                  <a:pt x="12987" y="3854"/>
                  <a:pt x="13220" y="3441"/>
                </a:cubicBezTo>
                <a:cubicBezTo>
                  <a:pt x="13486" y="3094"/>
                  <a:pt x="13326" y="4486"/>
                  <a:pt x="13646" y="3191"/>
                </a:cubicBezTo>
                <a:cubicBezTo>
                  <a:pt x="13688" y="3596"/>
                  <a:pt x="13730" y="3584"/>
                  <a:pt x="13799" y="3321"/>
                </a:cubicBezTo>
                <a:cubicBezTo>
                  <a:pt x="13929" y="3185"/>
                  <a:pt x="13933" y="4284"/>
                  <a:pt x="14056" y="3526"/>
                </a:cubicBezTo>
                <a:cubicBezTo>
                  <a:pt x="14040" y="4131"/>
                  <a:pt x="14306" y="3565"/>
                  <a:pt x="14254" y="4220"/>
                </a:cubicBezTo>
                <a:cubicBezTo>
                  <a:pt x="14346" y="4689"/>
                  <a:pt x="14376" y="3778"/>
                  <a:pt x="14466" y="4178"/>
                </a:cubicBezTo>
                <a:cubicBezTo>
                  <a:pt x="14562" y="4213"/>
                  <a:pt x="14528" y="3943"/>
                  <a:pt x="14633" y="3819"/>
                </a:cubicBezTo>
                <a:cubicBezTo>
                  <a:pt x="14761" y="3775"/>
                  <a:pt x="14735" y="2584"/>
                  <a:pt x="14851" y="3884"/>
                </a:cubicBezTo>
                <a:cubicBezTo>
                  <a:pt x="14980" y="3455"/>
                  <a:pt x="14900" y="3820"/>
                  <a:pt x="15086" y="4002"/>
                </a:cubicBezTo>
                <a:cubicBezTo>
                  <a:pt x="15158" y="3607"/>
                  <a:pt x="15222" y="3733"/>
                  <a:pt x="15286" y="4025"/>
                </a:cubicBezTo>
                <a:cubicBezTo>
                  <a:pt x="15462" y="3817"/>
                  <a:pt x="15631" y="4212"/>
                  <a:pt x="15833" y="4282"/>
                </a:cubicBezTo>
                <a:cubicBezTo>
                  <a:pt x="15976" y="4376"/>
                  <a:pt x="15885" y="5038"/>
                  <a:pt x="16032" y="5287"/>
                </a:cubicBezTo>
                <a:cubicBezTo>
                  <a:pt x="16180" y="5535"/>
                  <a:pt x="16547" y="5535"/>
                  <a:pt x="16717" y="5773"/>
                </a:cubicBezTo>
                <a:cubicBezTo>
                  <a:pt x="16999" y="4804"/>
                  <a:pt x="16719" y="6510"/>
                  <a:pt x="17168" y="6017"/>
                </a:cubicBezTo>
                <a:cubicBezTo>
                  <a:pt x="17191" y="5865"/>
                  <a:pt x="17248" y="5986"/>
                  <a:pt x="17244" y="6181"/>
                </a:cubicBezTo>
                <a:cubicBezTo>
                  <a:pt x="17272" y="6110"/>
                  <a:pt x="17337" y="5712"/>
                  <a:pt x="17347" y="6018"/>
                </a:cubicBezTo>
                <a:cubicBezTo>
                  <a:pt x="17491" y="5995"/>
                  <a:pt x="17632" y="5756"/>
                  <a:pt x="17757" y="5323"/>
                </a:cubicBezTo>
                <a:cubicBezTo>
                  <a:pt x="18040" y="5740"/>
                  <a:pt x="17977" y="4595"/>
                  <a:pt x="18076" y="4427"/>
                </a:cubicBezTo>
                <a:cubicBezTo>
                  <a:pt x="18243" y="4970"/>
                  <a:pt x="18298" y="4449"/>
                  <a:pt x="18488" y="4778"/>
                </a:cubicBezTo>
                <a:cubicBezTo>
                  <a:pt x="18531" y="4568"/>
                  <a:pt x="18664" y="4812"/>
                  <a:pt x="18735" y="4501"/>
                </a:cubicBezTo>
                <a:cubicBezTo>
                  <a:pt x="18860" y="5623"/>
                  <a:pt x="18949" y="4150"/>
                  <a:pt x="19086" y="4000"/>
                </a:cubicBezTo>
                <a:cubicBezTo>
                  <a:pt x="19222" y="3851"/>
                  <a:pt x="19453" y="4795"/>
                  <a:pt x="19556" y="3605"/>
                </a:cubicBezTo>
                <a:cubicBezTo>
                  <a:pt x="19620" y="3728"/>
                  <a:pt x="19663" y="4267"/>
                  <a:pt x="19778" y="4145"/>
                </a:cubicBezTo>
                <a:cubicBezTo>
                  <a:pt x="19826" y="4373"/>
                  <a:pt x="19828" y="4403"/>
                  <a:pt x="19921" y="4018"/>
                </a:cubicBezTo>
                <a:cubicBezTo>
                  <a:pt x="19799" y="3401"/>
                  <a:pt x="20084" y="4080"/>
                  <a:pt x="20062" y="3326"/>
                </a:cubicBezTo>
                <a:cubicBezTo>
                  <a:pt x="20204" y="2814"/>
                  <a:pt x="20472" y="3494"/>
                  <a:pt x="20446" y="2135"/>
                </a:cubicBezTo>
                <a:cubicBezTo>
                  <a:pt x="20484" y="1321"/>
                  <a:pt x="20678" y="2518"/>
                  <a:pt x="20674" y="1650"/>
                </a:cubicBezTo>
                <a:cubicBezTo>
                  <a:pt x="20759" y="2190"/>
                  <a:pt x="20899" y="1238"/>
                  <a:pt x="21033" y="1233"/>
                </a:cubicBezTo>
                <a:cubicBezTo>
                  <a:pt x="21056" y="836"/>
                  <a:pt x="21087" y="849"/>
                  <a:pt x="21141" y="1047"/>
                </a:cubicBezTo>
                <a:cubicBezTo>
                  <a:pt x="21222" y="1066"/>
                  <a:pt x="21308" y="925"/>
                  <a:pt x="21395" y="695"/>
                </a:cubicBezTo>
                <a:close/>
              </a:path>
            </a:pathLst>
          </a:custGeom>
          <a:solidFill>
            <a:srgbClr val="82766A">
              <a:alpha val="15000"/>
            </a:srgbClr>
          </a:solidFill>
          <a:ln w="12700">
            <a:miter lim="400000"/>
          </a:ln>
        </p:spPr>
        <p:txBody>
          <a:bodyPr lIns="45719" rIns="45719" anchor="ctr"/>
          <a:lstStyle/>
          <a:p>
            <a:pPr algn="ctr">
              <a:defRPr>
                <a:solidFill>
                  <a:srgbClr val="FFFFFF"/>
                </a:solidFill>
              </a:defRPr>
            </a:pPr>
            <a:endParaRPr/>
          </a:p>
        </p:txBody>
      </p:sp>
      <p:grpSp>
        <p:nvGrpSpPr>
          <p:cNvPr id="306" name="Content Placeholder 2"/>
          <p:cNvGrpSpPr/>
          <p:nvPr/>
        </p:nvGrpSpPr>
        <p:grpSpPr>
          <a:xfrm>
            <a:off x="1264049" y="2875098"/>
            <a:ext cx="9384501" cy="2382337"/>
            <a:chOff x="0" y="0"/>
            <a:chExt cx="9384500" cy="2382336"/>
          </a:xfrm>
        </p:grpSpPr>
        <p:sp>
          <p:nvSpPr>
            <p:cNvPr id="300" name="Square"/>
            <p:cNvSpPr/>
            <p:nvPr/>
          </p:nvSpPr>
          <p:spPr>
            <a:xfrm>
              <a:off x="770368" y="0"/>
              <a:ext cx="1260605" cy="1260605"/>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pPr>
                <a:spcBef>
                  <a:spcPts val="1000"/>
                </a:spcBef>
                <a:defRPr sz="2000" spc="50">
                  <a:solidFill>
                    <a:srgbClr val="262626"/>
                  </a:solidFill>
                </a:defRPr>
              </a:pPr>
              <a:endParaRPr/>
            </a:p>
          </p:txBody>
        </p:sp>
        <p:sp>
          <p:nvSpPr>
            <p:cNvPr id="301" name="Thank you for your time!"/>
            <p:cNvSpPr txBox="1"/>
            <p:nvPr/>
          </p:nvSpPr>
          <p:spPr>
            <a:xfrm>
              <a:off x="0" y="1610176"/>
              <a:ext cx="2801343" cy="7721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defTabSz="1200150">
                <a:lnSpc>
                  <a:spcPct val="90000"/>
                </a:lnSpc>
                <a:spcBef>
                  <a:spcPts val="1100"/>
                </a:spcBef>
                <a:defRPr sz="2700" spc="50">
                  <a:solidFill>
                    <a:srgbClr val="262626"/>
                  </a:solidFill>
                </a:defRPr>
              </a:lvl1pPr>
            </a:lstStyle>
            <a:p>
              <a:r>
                <a:t>Thank you for your time!</a:t>
              </a:r>
            </a:p>
          </p:txBody>
        </p:sp>
        <p:sp>
          <p:nvSpPr>
            <p:cNvPr id="302" name="Square"/>
            <p:cNvSpPr/>
            <p:nvPr/>
          </p:nvSpPr>
          <p:spPr>
            <a:xfrm>
              <a:off x="4061947" y="0"/>
              <a:ext cx="1260605" cy="1260605"/>
            </a:xfrm>
            <a:prstGeom prst="rect">
              <a:avLst/>
            </a:prstGeom>
            <a:blipFill rotWithShape="1">
              <a:blip r:embed="rId3"/>
              <a:srcRect/>
              <a:stretch>
                <a:fillRect/>
              </a:stretch>
            </a:blipFill>
            <a:ln w="12700" cap="flat">
              <a:noFill/>
              <a:miter lim="400000"/>
            </a:ln>
            <a:effectLst/>
          </p:spPr>
          <p:txBody>
            <a:bodyPr wrap="square" lIns="45719" tIns="45719" rIns="45719" bIns="45719" numCol="1" anchor="t">
              <a:noAutofit/>
            </a:bodyPr>
            <a:lstStyle/>
            <a:p>
              <a:pPr>
                <a:spcBef>
                  <a:spcPts val="1000"/>
                </a:spcBef>
                <a:defRPr sz="2000" spc="50">
                  <a:solidFill>
                    <a:srgbClr val="262626"/>
                  </a:solidFill>
                </a:defRPr>
              </a:pPr>
              <a:endParaRPr/>
            </a:p>
          </p:txBody>
        </p:sp>
        <p:sp>
          <p:nvSpPr>
            <p:cNvPr id="303" name="Happy holidays!"/>
            <p:cNvSpPr txBox="1"/>
            <p:nvPr/>
          </p:nvSpPr>
          <p:spPr>
            <a:xfrm>
              <a:off x="3291578" y="1610176"/>
              <a:ext cx="2801344" cy="406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defTabSz="1200150">
                <a:lnSpc>
                  <a:spcPct val="90000"/>
                </a:lnSpc>
                <a:spcBef>
                  <a:spcPts val="1100"/>
                </a:spcBef>
                <a:defRPr sz="2700" spc="50">
                  <a:solidFill>
                    <a:srgbClr val="262626"/>
                  </a:solidFill>
                </a:defRPr>
              </a:lvl1pPr>
            </a:lstStyle>
            <a:p>
              <a:r>
                <a:t>Happy holidays!</a:t>
              </a:r>
            </a:p>
          </p:txBody>
        </p:sp>
        <p:sp>
          <p:nvSpPr>
            <p:cNvPr id="304" name="Square"/>
            <p:cNvSpPr/>
            <p:nvPr/>
          </p:nvSpPr>
          <p:spPr>
            <a:xfrm>
              <a:off x="7353527" y="0"/>
              <a:ext cx="1260605" cy="1260605"/>
            </a:xfrm>
            <a:prstGeom prst="rect">
              <a:avLst/>
            </a:prstGeom>
            <a:blipFill rotWithShape="1">
              <a:blip r:embed="rId4"/>
              <a:srcRect/>
              <a:stretch>
                <a:fillRect/>
              </a:stretch>
            </a:blipFill>
            <a:ln w="12700" cap="flat">
              <a:noFill/>
              <a:miter lim="400000"/>
            </a:ln>
            <a:effectLst/>
          </p:spPr>
          <p:txBody>
            <a:bodyPr wrap="square" lIns="45719" tIns="45719" rIns="45719" bIns="45719" numCol="1" anchor="t">
              <a:noAutofit/>
            </a:bodyPr>
            <a:lstStyle/>
            <a:p>
              <a:pPr>
                <a:spcBef>
                  <a:spcPts val="1000"/>
                </a:spcBef>
                <a:defRPr sz="2000" spc="50">
                  <a:solidFill>
                    <a:srgbClr val="262626"/>
                  </a:solidFill>
                </a:defRPr>
              </a:pPr>
              <a:endParaRPr/>
            </a:p>
          </p:txBody>
        </p:sp>
        <p:sp>
          <p:nvSpPr>
            <p:cNvPr id="305" name="Questions Please!"/>
            <p:cNvSpPr txBox="1"/>
            <p:nvPr/>
          </p:nvSpPr>
          <p:spPr>
            <a:xfrm>
              <a:off x="6583157" y="1610176"/>
              <a:ext cx="2801344" cy="7721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defTabSz="1200150">
                <a:lnSpc>
                  <a:spcPct val="90000"/>
                </a:lnSpc>
                <a:spcBef>
                  <a:spcPts val="1100"/>
                </a:spcBef>
                <a:defRPr sz="2700" spc="50">
                  <a:solidFill>
                    <a:srgbClr val="262626"/>
                  </a:solidFill>
                </a:defRPr>
              </a:lvl1pPr>
            </a:lstStyle>
            <a:p>
              <a:r>
                <a:t>Questions Please!</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16"/>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28" name="Freeform: Shape 18"/>
          <p:cNvSpPr/>
          <p:nvPr/>
        </p:nvSpPr>
        <p:spPr>
          <a:xfrm>
            <a:off x="-1149" y="2991"/>
            <a:ext cx="12193151" cy="2344741"/>
          </a:xfrm>
          <a:custGeom>
            <a:avLst/>
            <a:gdLst/>
            <a:ahLst/>
            <a:cxnLst>
              <a:cxn ang="0">
                <a:pos x="wd2" y="hd2"/>
              </a:cxn>
              <a:cxn ang="5400000">
                <a:pos x="wd2" y="hd2"/>
              </a:cxn>
              <a:cxn ang="10800000">
                <a:pos x="wd2" y="hd2"/>
              </a:cxn>
              <a:cxn ang="16200000">
                <a:pos x="wd2" y="hd2"/>
              </a:cxn>
            </a:cxnLst>
            <a:rect l="0" t="0" r="r" b="b"/>
            <a:pathLst>
              <a:path w="21597" h="21600" extrusionOk="0">
                <a:moveTo>
                  <a:pt x="2" y="0"/>
                </a:moveTo>
                <a:lnTo>
                  <a:pt x="21597" y="0"/>
                </a:lnTo>
                <a:cubicBezTo>
                  <a:pt x="21597" y="1780"/>
                  <a:pt x="21597" y="3560"/>
                  <a:pt x="21597" y="5341"/>
                </a:cubicBezTo>
                <a:lnTo>
                  <a:pt x="21584" y="5382"/>
                </a:lnTo>
                <a:cubicBezTo>
                  <a:pt x="21532" y="5319"/>
                  <a:pt x="21568" y="5420"/>
                  <a:pt x="21532" y="5503"/>
                </a:cubicBezTo>
                <a:cubicBezTo>
                  <a:pt x="21560" y="5631"/>
                  <a:pt x="21481" y="5554"/>
                  <a:pt x="21501" y="5741"/>
                </a:cubicBezTo>
                <a:cubicBezTo>
                  <a:pt x="21494" y="5750"/>
                  <a:pt x="21487" y="5753"/>
                  <a:pt x="21479" y="5755"/>
                </a:cubicBezTo>
                <a:lnTo>
                  <a:pt x="21475" y="5756"/>
                </a:lnTo>
                <a:lnTo>
                  <a:pt x="21462" y="5791"/>
                </a:lnTo>
                <a:lnTo>
                  <a:pt x="21431" y="5786"/>
                </a:lnTo>
                <a:cubicBezTo>
                  <a:pt x="21423" y="5802"/>
                  <a:pt x="21416" y="5825"/>
                  <a:pt x="21409" y="5862"/>
                </a:cubicBezTo>
                <a:cubicBezTo>
                  <a:pt x="21395" y="6050"/>
                  <a:pt x="21327" y="6023"/>
                  <a:pt x="21310" y="6264"/>
                </a:cubicBezTo>
                <a:cubicBezTo>
                  <a:pt x="21302" y="6340"/>
                  <a:pt x="21263" y="6498"/>
                  <a:pt x="21247" y="6480"/>
                </a:cubicBezTo>
                <a:cubicBezTo>
                  <a:pt x="21238" y="6503"/>
                  <a:pt x="21231" y="6559"/>
                  <a:pt x="21219" y="6524"/>
                </a:cubicBezTo>
                <a:cubicBezTo>
                  <a:pt x="21202" y="6488"/>
                  <a:pt x="21191" y="6700"/>
                  <a:pt x="21182" y="6610"/>
                </a:cubicBezTo>
                <a:lnTo>
                  <a:pt x="21114" y="6733"/>
                </a:lnTo>
                <a:cubicBezTo>
                  <a:pt x="21112" y="6798"/>
                  <a:pt x="21100" y="6818"/>
                  <a:pt x="21084" y="6839"/>
                </a:cubicBezTo>
                <a:lnTo>
                  <a:pt x="21069" y="6861"/>
                </a:lnTo>
                <a:lnTo>
                  <a:pt x="21064" y="6962"/>
                </a:lnTo>
                <a:cubicBezTo>
                  <a:pt x="21044" y="6876"/>
                  <a:pt x="21050" y="7165"/>
                  <a:pt x="21026" y="7165"/>
                </a:cubicBezTo>
                <a:lnTo>
                  <a:pt x="20924" y="7348"/>
                </a:lnTo>
                <a:lnTo>
                  <a:pt x="20530" y="8878"/>
                </a:lnTo>
                <a:cubicBezTo>
                  <a:pt x="20458" y="9127"/>
                  <a:pt x="20445" y="8666"/>
                  <a:pt x="20381" y="9522"/>
                </a:cubicBezTo>
                <a:cubicBezTo>
                  <a:pt x="20281" y="10036"/>
                  <a:pt x="20081" y="10964"/>
                  <a:pt x="19980" y="11272"/>
                </a:cubicBezTo>
                <a:cubicBezTo>
                  <a:pt x="19958" y="11342"/>
                  <a:pt x="19889" y="11944"/>
                  <a:pt x="19888" y="11757"/>
                </a:cubicBezTo>
                <a:cubicBezTo>
                  <a:pt x="19880" y="11775"/>
                  <a:pt x="19875" y="11770"/>
                  <a:pt x="19870" y="11754"/>
                </a:cubicBezTo>
                <a:lnTo>
                  <a:pt x="19868" y="11746"/>
                </a:lnTo>
                <a:lnTo>
                  <a:pt x="19818" y="11906"/>
                </a:lnTo>
                <a:lnTo>
                  <a:pt x="19810" y="11907"/>
                </a:lnTo>
                <a:lnTo>
                  <a:pt x="19779" y="12037"/>
                </a:lnTo>
                <a:lnTo>
                  <a:pt x="19762" y="12090"/>
                </a:lnTo>
                <a:lnTo>
                  <a:pt x="19759" y="12133"/>
                </a:lnTo>
                <a:cubicBezTo>
                  <a:pt x="19755" y="12164"/>
                  <a:pt x="19747" y="12189"/>
                  <a:pt x="19733" y="12198"/>
                </a:cubicBezTo>
                <a:lnTo>
                  <a:pt x="19730" y="12195"/>
                </a:lnTo>
                <a:lnTo>
                  <a:pt x="19711" y="12287"/>
                </a:lnTo>
                <a:cubicBezTo>
                  <a:pt x="19705" y="12324"/>
                  <a:pt x="19700" y="12365"/>
                  <a:pt x="19697" y="12413"/>
                </a:cubicBezTo>
                <a:cubicBezTo>
                  <a:pt x="19628" y="12627"/>
                  <a:pt x="19400" y="13303"/>
                  <a:pt x="19297" y="13573"/>
                </a:cubicBezTo>
                <a:cubicBezTo>
                  <a:pt x="19239" y="13712"/>
                  <a:pt x="19161" y="13900"/>
                  <a:pt x="19082" y="14032"/>
                </a:cubicBezTo>
                <a:cubicBezTo>
                  <a:pt x="19011" y="14439"/>
                  <a:pt x="18913" y="14064"/>
                  <a:pt x="18824" y="14364"/>
                </a:cubicBezTo>
                <a:cubicBezTo>
                  <a:pt x="18758" y="14206"/>
                  <a:pt x="18799" y="14392"/>
                  <a:pt x="18743" y="14451"/>
                </a:cubicBezTo>
                <a:cubicBezTo>
                  <a:pt x="18771" y="14663"/>
                  <a:pt x="18670" y="14447"/>
                  <a:pt x="18683" y="14725"/>
                </a:cubicBezTo>
                <a:cubicBezTo>
                  <a:pt x="18672" y="14727"/>
                  <a:pt x="18661" y="14720"/>
                  <a:pt x="18650" y="14711"/>
                </a:cubicBezTo>
                <a:lnTo>
                  <a:pt x="18645" y="14706"/>
                </a:lnTo>
                <a:lnTo>
                  <a:pt x="18625" y="14735"/>
                </a:lnTo>
                <a:lnTo>
                  <a:pt x="18583" y="14686"/>
                </a:lnTo>
                <a:cubicBezTo>
                  <a:pt x="18572" y="14695"/>
                  <a:pt x="18560" y="14716"/>
                  <a:pt x="18547" y="14755"/>
                </a:cubicBezTo>
                <a:cubicBezTo>
                  <a:pt x="18513" y="14985"/>
                  <a:pt x="18422" y="14852"/>
                  <a:pt x="18380" y="15150"/>
                </a:cubicBezTo>
                <a:cubicBezTo>
                  <a:pt x="18363" y="15240"/>
                  <a:pt x="18297" y="15395"/>
                  <a:pt x="18278" y="15349"/>
                </a:cubicBezTo>
                <a:cubicBezTo>
                  <a:pt x="18263" y="15366"/>
                  <a:pt x="18250" y="15432"/>
                  <a:pt x="18236" y="15367"/>
                </a:cubicBezTo>
                <a:cubicBezTo>
                  <a:pt x="18216" y="15295"/>
                  <a:pt x="18183" y="15561"/>
                  <a:pt x="18179" y="15430"/>
                </a:cubicBezTo>
                <a:lnTo>
                  <a:pt x="18076" y="15496"/>
                </a:lnTo>
                <a:cubicBezTo>
                  <a:pt x="18068" y="15580"/>
                  <a:pt x="18050" y="15590"/>
                  <a:pt x="18027" y="15596"/>
                </a:cubicBezTo>
                <a:lnTo>
                  <a:pt x="18005" y="15603"/>
                </a:lnTo>
                <a:lnTo>
                  <a:pt x="17989" y="15730"/>
                </a:lnTo>
                <a:cubicBezTo>
                  <a:pt x="17970" y="15587"/>
                  <a:pt x="17955" y="15981"/>
                  <a:pt x="17922" y="15947"/>
                </a:cubicBezTo>
                <a:lnTo>
                  <a:pt x="17860" y="16059"/>
                </a:lnTo>
                <a:cubicBezTo>
                  <a:pt x="17846" y="16040"/>
                  <a:pt x="17797" y="16053"/>
                  <a:pt x="17784" y="16044"/>
                </a:cubicBezTo>
                <a:cubicBezTo>
                  <a:pt x="17712" y="16137"/>
                  <a:pt x="17687" y="16142"/>
                  <a:pt x="17644" y="16187"/>
                </a:cubicBezTo>
                <a:cubicBezTo>
                  <a:pt x="17571" y="16188"/>
                  <a:pt x="17517" y="16159"/>
                  <a:pt x="17445" y="16249"/>
                </a:cubicBezTo>
                <a:lnTo>
                  <a:pt x="17233" y="16436"/>
                </a:lnTo>
                <a:cubicBezTo>
                  <a:pt x="17139" y="16347"/>
                  <a:pt x="17059" y="16580"/>
                  <a:pt x="17028" y="16696"/>
                </a:cubicBezTo>
                <a:cubicBezTo>
                  <a:pt x="16912" y="16827"/>
                  <a:pt x="16669" y="17171"/>
                  <a:pt x="16541" y="17220"/>
                </a:cubicBezTo>
                <a:lnTo>
                  <a:pt x="16353" y="17440"/>
                </a:lnTo>
                <a:lnTo>
                  <a:pt x="16219" y="17533"/>
                </a:lnTo>
                <a:lnTo>
                  <a:pt x="16038" y="17602"/>
                </a:lnTo>
                <a:lnTo>
                  <a:pt x="15953" y="17632"/>
                </a:lnTo>
                <a:lnTo>
                  <a:pt x="15952" y="17630"/>
                </a:lnTo>
                <a:cubicBezTo>
                  <a:pt x="15949" y="17628"/>
                  <a:pt x="15944" y="17631"/>
                  <a:pt x="15936" y="17641"/>
                </a:cubicBezTo>
                <a:lnTo>
                  <a:pt x="15926" y="17660"/>
                </a:lnTo>
                <a:lnTo>
                  <a:pt x="15898" y="17690"/>
                </a:lnTo>
                <a:lnTo>
                  <a:pt x="15886" y="17684"/>
                </a:lnTo>
                <a:lnTo>
                  <a:pt x="15878" y="17663"/>
                </a:lnTo>
                <a:cubicBezTo>
                  <a:pt x="15863" y="17736"/>
                  <a:pt x="15864" y="17819"/>
                  <a:pt x="15817" y="17634"/>
                </a:cubicBezTo>
                <a:cubicBezTo>
                  <a:pt x="15762" y="17643"/>
                  <a:pt x="15570" y="17778"/>
                  <a:pt x="15505" y="17811"/>
                </a:cubicBezTo>
                <a:cubicBezTo>
                  <a:pt x="15447" y="17910"/>
                  <a:pt x="15497" y="17784"/>
                  <a:pt x="15426" y="17830"/>
                </a:cubicBezTo>
                <a:cubicBezTo>
                  <a:pt x="15361" y="18010"/>
                  <a:pt x="15304" y="17859"/>
                  <a:pt x="15228" y="17909"/>
                </a:cubicBezTo>
                <a:lnTo>
                  <a:pt x="15102" y="17772"/>
                </a:lnTo>
                <a:lnTo>
                  <a:pt x="15077" y="17827"/>
                </a:lnTo>
                <a:lnTo>
                  <a:pt x="15068" y="17855"/>
                </a:lnTo>
                <a:cubicBezTo>
                  <a:pt x="15062" y="17871"/>
                  <a:pt x="15058" y="17878"/>
                  <a:pt x="15054" y="17880"/>
                </a:cubicBezTo>
                <a:lnTo>
                  <a:pt x="15053" y="17878"/>
                </a:lnTo>
                <a:lnTo>
                  <a:pt x="15040" y="17906"/>
                </a:lnTo>
                <a:lnTo>
                  <a:pt x="14822" y="18036"/>
                </a:lnTo>
                <a:cubicBezTo>
                  <a:pt x="14813" y="18054"/>
                  <a:pt x="14805" y="18051"/>
                  <a:pt x="14798" y="18037"/>
                </a:cubicBezTo>
                <a:lnTo>
                  <a:pt x="14739" y="18190"/>
                </a:lnTo>
                <a:lnTo>
                  <a:pt x="14729" y="18193"/>
                </a:lnTo>
                <a:lnTo>
                  <a:pt x="14695" y="18321"/>
                </a:lnTo>
                <a:lnTo>
                  <a:pt x="14675" y="18375"/>
                </a:lnTo>
                <a:lnTo>
                  <a:pt x="14673" y="18416"/>
                </a:lnTo>
                <a:cubicBezTo>
                  <a:pt x="14669" y="18446"/>
                  <a:pt x="14661" y="18470"/>
                  <a:pt x="14643" y="18482"/>
                </a:cubicBezTo>
                <a:lnTo>
                  <a:pt x="14638" y="18480"/>
                </a:lnTo>
                <a:lnTo>
                  <a:pt x="14618" y="18570"/>
                </a:lnTo>
                <a:cubicBezTo>
                  <a:pt x="14613" y="18606"/>
                  <a:pt x="14609" y="18645"/>
                  <a:pt x="14607" y="18690"/>
                </a:cubicBezTo>
                <a:cubicBezTo>
                  <a:pt x="14494" y="18663"/>
                  <a:pt x="14432" y="18978"/>
                  <a:pt x="14332" y="19115"/>
                </a:cubicBezTo>
                <a:cubicBezTo>
                  <a:pt x="14217" y="19328"/>
                  <a:pt x="14113" y="19524"/>
                  <a:pt x="14004" y="19502"/>
                </a:cubicBezTo>
                <a:cubicBezTo>
                  <a:pt x="13880" y="19639"/>
                  <a:pt x="13784" y="19660"/>
                  <a:pt x="13674" y="19739"/>
                </a:cubicBezTo>
                <a:lnTo>
                  <a:pt x="13489" y="19707"/>
                </a:lnTo>
                <a:lnTo>
                  <a:pt x="13335" y="19761"/>
                </a:lnTo>
                <a:lnTo>
                  <a:pt x="13321" y="19784"/>
                </a:lnTo>
                <a:cubicBezTo>
                  <a:pt x="13311" y="19796"/>
                  <a:pt x="13304" y="19800"/>
                  <a:pt x="13299" y="19796"/>
                </a:cubicBezTo>
                <a:lnTo>
                  <a:pt x="13299" y="19793"/>
                </a:lnTo>
                <a:lnTo>
                  <a:pt x="13279" y="19811"/>
                </a:lnTo>
                <a:lnTo>
                  <a:pt x="12788" y="19868"/>
                </a:lnTo>
                <a:lnTo>
                  <a:pt x="12757" y="19909"/>
                </a:lnTo>
                <a:lnTo>
                  <a:pt x="12749" y="19959"/>
                </a:lnTo>
                <a:cubicBezTo>
                  <a:pt x="12741" y="19991"/>
                  <a:pt x="12727" y="20011"/>
                  <a:pt x="12703" y="20002"/>
                </a:cubicBezTo>
                <a:lnTo>
                  <a:pt x="12572" y="20114"/>
                </a:lnTo>
                <a:cubicBezTo>
                  <a:pt x="12509" y="20123"/>
                  <a:pt x="12489" y="20132"/>
                  <a:pt x="12433" y="20111"/>
                </a:cubicBezTo>
                <a:cubicBezTo>
                  <a:pt x="12290" y="20212"/>
                  <a:pt x="12301" y="20434"/>
                  <a:pt x="12231" y="20383"/>
                </a:cubicBezTo>
                <a:cubicBezTo>
                  <a:pt x="12174" y="20335"/>
                  <a:pt x="12025" y="20510"/>
                  <a:pt x="11884" y="20640"/>
                </a:cubicBezTo>
                <a:cubicBezTo>
                  <a:pt x="11779" y="20727"/>
                  <a:pt x="11742" y="20857"/>
                  <a:pt x="11602" y="20905"/>
                </a:cubicBezTo>
                <a:cubicBezTo>
                  <a:pt x="11466" y="21311"/>
                  <a:pt x="11355" y="21093"/>
                  <a:pt x="11192" y="21336"/>
                </a:cubicBezTo>
                <a:cubicBezTo>
                  <a:pt x="11156" y="21479"/>
                  <a:pt x="11000" y="21321"/>
                  <a:pt x="10928" y="21356"/>
                </a:cubicBezTo>
                <a:cubicBezTo>
                  <a:pt x="10856" y="21390"/>
                  <a:pt x="10790" y="21515"/>
                  <a:pt x="10760" y="21544"/>
                </a:cubicBezTo>
                <a:lnTo>
                  <a:pt x="10751" y="21530"/>
                </a:lnTo>
                <a:lnTo>
                  <a:pt x="10715" y="21536"/>
                </a:lnTo>
                <a:lnTo>
                  <a:pt x="10702" y="21459"/>
                </a:lnTo>
                <a:lnTo>
                  <a:pt x="10647" y="21412"/>
                </a:lnTo>
                <a:cubicBezTo>
                  <a:pt x="10627" y="21407"/>
                  <a:pt x="10576" y="21415"/>
                  <a:pt x="10554" y="21446"/>
                </a:cubicBezTo>
                <a:lnTo>
                  <a:pt x="10202" y="21591"/>
                </a:lnTo>
                <a:lnTo>
                  <a:pt x="9968" y="21600"/>
                </a:lnTo>
                <a:lnTo>
                  <a:pt x="9692" y="21471"/>
                </a:lnTo>
                <a:cubicBezTo>
                  <a:pt x="9705" y="21351"/>
                  <a:pt x="9636" y="21480"/>
                  <a:pt x="9625" y="21367"/>
                </a:cubicBezTo>
                <a:cubicBezTo>
                  <a:pt x="9619" y="21275"/>
                  <a:pt x="9552" y="21232"/>
                  <a:pt x="9534" y="21204"/>
                </a:cubicBezTo>
                <a:lnTo>
                  <a:pt x="9322" y="21016"/>
                </a:lnTo>
                <a:cubicBezTo>
                  <a:pt x="9304" y="21014"/>
                  <a:pt x="9266" y="20938"/>
                  <a:pt x="9253" y="20914"/>
                </a:cubicBezTo>
                <a:lnTo>
                  <a:pt x="9167" y="20886"/>
                </a:lnTo>
                <a:lnTo>
                  <a:pt x="9135" y="20819"/>
                </a:lnTo>
                <a:lnTo>
                  <a:pt x="9111" y="20788"/>
                </a:lnTo>
                <a:lnTo>
                  <a:pt x="9105" y="20769"/>
                </a:lnTo>
                <a:cubicBezTo>
                  <a:pt x="9095" y="20732"/>
                  <a:pt x="9085" y="20696"/>
                  <a:pt x="9073" y="20669"/>
                </a:cubicBezTo>
                <a:cubicBezTo>
                  <a:pt x="9050" y="20932"/>
                  <a:pt x="8973" y="20477"/>
                  <a:pt x="8975" y="20729"/>
                </a:cubicBezTo>
                <a:cubicBezTo>
                  <a:pt x="8908" y="20623"/>
                  <a:pt x="8927" y="20891"/>
                  <a:pt x="8878" y="20578"/>
                </a:cubicBezTo>
                <a:cubicBezTo>
                  <a:pt x="8746" y="20582"/>
                  <a:pt x="8710" y="20702"/>
                  <a:pt x="8575" y="20357"/>
                </a:cubicBezTo>
                <a:cubicBezTo>
                  <a:pt x="8516" y="20204"/>
                  <a:pt x="8476" y="20101"/>
                  <a:pt x="8437" y="20101"/>
                </a:cubicBezTo>
                <a:cubicBezTo>
                  <a:pt x="8400" y="20060"/>
                  <a:pt x="8379" y="20034"/>
                  <a:pt x="8368" y="20018"/>
                </a:cubicBezTo>
                <a:lnTo>
                  <a:pt x="8364" y="20011"/>
                </a:lnTo>
                <a:lnTo>
                  <a:pt x="8366" y="20010"/>
                </a:lnTo>
                <a:cubicBezTo>
                  <a:pt x="8364" y="20004"/>
                  <a:pt x="8359" y="19998"/>
                  <a:pt x="8357" y="19998"/>
                </a:cubicBezTo>
                <a:lnTo>
                  <a:pt x="8364" y="20011"/>
                </a:lnTo>
                <a:lnTo>
                  <a:pt x="8354" y="20023"/>
                </a:lnTo>
                <a:cubicBezTo>
                  <a:pt x="8291" y="19959"/>
                  <a:pt x="8016" y="19952"/>
                  <a:pt x="8000" y="19932"/>
                </a:cubicBezTo>
                <a:cubicBezTo>
                  <a:pt x="7898" y="19811"/>
                  <a:pt x="7906" y="19804"/>
                  <a:pt x="7846" y="19834"/>
                </a:cubicBezTo>
                <a:cubicBezTo>
                  <a:pt x="7836" y="19865"/>
                  <a:pt x="7740" y="19807"/>
                  <a:pt x="7729" y="19821"/>
                </a:cubicBezTo>
                <a:lnTo>
                  <a:pt x="7648" y="19882"/>
                </a:lnTo>
                <a:lnTo>
                  <a:pt x="7645" y="19870"/>
                </a:lnTo>
                <a:cubicBezTo>
                  <a:pt x="7629" y="19839"/>
                  <a:pt x="7618" y="19839"/>
                  <a:pt x="7609" y="19853"/>
                </a:cubicBezTo>
                <a:lnTo>
                  <a:pt x="7600" y="19880"/>
                </a:lnTo>
                <a:lnTo>
                  <a:pt x="7576" y="19877"/>
                </a:lnTo>
                <a:lnTo>
                  <a:pt x="7526" y="19899"/>
                </a:lnTo>
                <a:lnTo>
                  <a:pt x="7445" y="19873"/>
                </a:lnTo>
                <a:cubicBezTo>
                  <a:pt x="7444" y="19869"/>
                  <a:pt x="7444" y="19865"/>
                  <a:pt x="7444" y="19861"/>
                </a:cubicBezTo>
                <a:cubicBezTo>
                  <a:pt x="7441" y="19835"/>
                  <a:pt x="7436" y="19816"/>
                  <a:pt x="7425" y="19810"/>
                </a:cubicBezTo>
                <a:cubicBezTo>
                  <a:pt x="7448" y="19650"/>
                  <a:pt x="7372" y="19668"/>
                  <a:pt x="7340" y="19663"/>
                </a:cubicBezTo>
                <a:cubicBezTo>
                  <a:pt x="7308" y="19598"/>
                  <a:pt x="7262" y="19473"/>
                  <a:pt x="7234" y="19419"/>
                </a:cubicBezTo>
                <a:lnTo>
                  <a:pt x="7219" y="19411"/>
                </a:lnTo>
                <a:cubicBezTo>
                  <a:pt x="7219" y="19410"/>
                  <a:pt x="7219" y="19409"/>
                  <a:pt x="7219" y="19408"/>
                </a:cubicBezTo>
                <a:cubicBezTo>
                  <a:pt x="7215" y="19401"/>
                  <a:pt x="7211" y="19397"/>
                  <a:pt x="7203" y="19395"/>
                </a:cubicBezTo>
                <a:lnTo>
                  <a:pt x="7191" y="19397"/>
                </a:lnTo>
                <a:lnTo>
                  <a:pt x="7162" y="19382"/>
                </a:lnTo>
                <a:lnTo>
                  <a:pt x="7152" y="19360"/>
                </a:lnTo>
                <a:lnTo>
                  <a:pt x="7149" y="19326"/>
                </a:lnTo>
                <a:lnTo>
                  <a:pt x="7147" y="19328"/>
                </a:lnTo>
                <a:cubicBezTo>
                  <a:pt x="7125" y="19373"/>
                  <a:pt x="7117" y="19450"/>
                  <a:pt x="7095" y="19212"/>
                </a:cubicBezTo>
                <a:lnTo>
                  <a:pt x="6975" y="19052"/>
                </a:lnTo>
                <a:cubicBezTo>
                  <a:pt x="6946" y="19123"/>
                  <a:pt x="6925" y="19080"/>
                  <a:pt x="6905" y="19000"/>
                </a:cubicBezTo>
                <a:cubicBezTo>
                  <a:pt x="6841" y="19004"/>
                  <a:pt x="6785" y="18876"/>
                  <a:pt x="6714" y="18813"/>
                </a:cubicBezTo>
                <a:cubicBezTo>
                  <a:pt x="6628" y="18678"/>
                  <a:pt x="6600" y="18659"/>
                  <a:pt x="6524" y="18593"/>
                </a:cubicBezTo>
                <a:lnTo>
                  <a:pt x="6396" y="18295"/>
                </a:lnTo>
                <a:lnTo>
                  <a:pt x="6385" y="18308"/>
                </a:lnTo>
                <a:cubicBezTo>
                  <a:pt x="6377" y="18314"/>
                  <a:pt x="6372" y="18314"/>
                  <a:pt x="6369" y="18309"/>
                </a:cubicBezTo>
                <a:lnTo>
                  <a:pt x="6368" y="18307"/>
                </a:lnTo>
                <a:lnTo>
                  <a:pt x="6353" y="18313"/>
                </a:lnTo>
                <a:cubicBezTo>
                  <a:pt x="6328" y="18330"/>
                  <a:pt x="6289" y="18199"/>
                  <a:pt x="6265" y="18224"/>
                </a:cubicBezTo>
                <a:cubicBezTo>
                  <a:pt x="6226" y="18184"/>
                  <a:pt x="6181" y="18242"/>
                  <a:pt x="6154" y="18190"/>
                </a:cubicBezTo>
                <a:lnTo>
                  <a:pt x="6025" y="18079"/>
                </a:lnTo>
                <a:lnTo>
                  <a:pt x="5960" y="18235"/>
                </a:lnTo>
                <a:cubicBezTo>
                  <a:pt x="5953" y="18257"/>
                  <a:pt x="5942" y="18267"/>
                  <a:pt x="5925" y="18251"/>
                </a:cubicBezTo>
                <a:lnTo>
                  <a:pt x="5921" y="18242"/>
                </a:lnTo>
                <a:cubicBezTo>
                  <a:pt x="5911" y="18265"/>
                  <a:pt x="5839" y="18275"/>
                  <a:pt x="5780" y="18296"/>
                </a:cubicBezTo>
                <a:cubicBezTo>
                  <a:pt x="5687" y="18318"/>
                  <a:pt x="5676" y="18391"/>
                  <a:pt x="5568" y="18368"/>
                </a:cubicBezTo>
                <a:cubicBezTo>
                  <a:pt x="5462" y="18379"/>
                  <a:pt x="5443" y="18434"/>
                  <a:pt x="5369" y="18392"/>
                </a:cubicBezTo>
                <a:lnTo>
                  <a:pt x="4929" y="18593"/>
                </a:lnTo>
                <a:cubicBezTo>
                  <a:pt x="4818" y="18848"/>
                  <a:pt x="4815" y="18566"/>
                  <a:pt x="4689" y="18690"/>
                </a:cubicBezTo>
                <a:cubicBezTo>
                  <a:pt x="4576" y="18138"/>
                  <a:pt x="4622" y="18491"/>
                  <a:pt x="4550" y="18448"/>
                </a:cubicBezTo>
                <a:lnTo>
                  <a:pt x="4329" y="18576"/>
                </a:lnTo>
                <a:cubicBezTo>
                  <a:pt x="4273" y="18729"/>
                  <a:pt x="4171" y="18452"/>
                  <a:pt x="4102" y="18654"/>
                </a:cubicBezTo>
                <a:cubicBezTo>
                  <a:pt x="4033" y="18659"/>
                  <a:pt x="3957" y="18621"/>
                  <a:pt x="3914" y="18606"/>
                </a:cubicBezTo>
                <a:cubicBezTo>
                  <a:pt x="3849" y="18573"/>
                  <a:pt x="3774" y="18490"/>
                  <a:pt x="3712" y="18452"/>
                </a:cubicBezTo>
                <a:cubicBezTo>
                  <a:pt x="3681" y="18578"/>
                  <a:pt x="3625" y="18372"/>
                  <a:pt x="3539" y="18378"/>
                </a:cubicBezTo>
                <a:cubicBezTo>
                  <a:pt x="3506" y="18523"/>
                  <a:pt x="3482" y="18381"/>
                  <a:pt x="3417" y="18581"/>
                </a:cubicBezTo>
                <a:cubicBezTo>
                  <a:pt x="3414" y="18564"/>
                  <a:pt x="3410" y="18549"/>
                  <a:pt x="3405" y="18536"/>
                </a:cubicBezTo>
                <a:cubicBezTo>
                  <a:pt x="3380" y="18461"/>
                  <a:pt x="3341" y="18467"/>
                  <a:pt x="3319" y="18551"/>
                </a:cubicBezTo>
                <a:cubicBezTo>
                  <a:pt x="3267" y="18687"/>
                  <a:pt x="3216" y="18758"/>
                  <a:pt x="3166" y="18805"/>
                </a:cubicBezTo>
                <a:lnTo>
                  <a:pt x="3080" y="18759"/>
                </a:lnTo>
                <a:cubicBezTo>
                  <a:pt x="3047" y="18726"/>
                  <a:pt x="3007" y="18644"/>
                  <a:pt x="2969" y="18608"/>
                </a:cubicBezTo>
                <a:cubicBezTo>
                  <a:pt x="2929" y="18597"/>
                  <a:pt x="2886" y="18658"/>
                  <a:pt x="2851" y="18545"/>
                </a:cubicBezTo>
                <a:cubicBezTo>
                  <a:pt x="2782" y="18437"/>
                  <a:pt x="2702" y="18623"/>
                  <a:pt x="2652" y="18309"/>
                </a:cubicBezTo>
                <a:cubicBezTo>
                  <a:pt x="2514" y="18173"/>
                  <a:pt x="2241" y="17989"/>
                  <a:pt x="2039" y="17853"/>
                </a:cubicBezTo>
                <a:cubicBezTo>
                  <a:pt x="1850" y="17763"/>
                  <a:pt x="1614" y="17779"/>
                  <a:pt x="1522" y="17767"/>
                </a:cubicBezTo>
                <a:lnTo>
                  <a:pt x="1485" y="17778"/>
                </a:lnTo>
                <a:cubicBezTo>
                  <a:pt x="1469" y="17746"/>
                  <a:pt x="1457" y="17746"/>
                  <a:pt x="1448" y="17760"/>
                </a:cubicBezTo>
                <a:lnTo>
                  <a:pt x="1439" y="17786"/>
                </a:lnTo>
                <a:lnTo>
                  <a:pt x="1277" y="17776"/>
                </a:lnTo>
                <a:cubicBezTo>
                  <a:pt x="1277" y="17772"/>
                  <a:pt x="1277" y="17769"/>
                  <a:pt x="1276" y="17765"/>
                </a:cubicBezTo>
                <a:cubicBezTo>
                  <a:pt x="1273" y="17738"/>
                  <a:pt x="1268" y="17719"/>
                  <a:pt x="1257" y="17712"/>
                </a:cubicBezTo>
                <a:cubicBezTo>
                  <a:pt x="1221" y="17638"/>
                  <a:pt x="1097" y="17387"/>
                  <a:pt x="1059" y="17318"/>
                </a:cubicBezTo>
                <a:cubicBezTo>
                  <a:pt x="1040" y="17312"/>
                  <a:pt x="1034" y="17297"/>
                  <a:pt x="1026" y="17293"/>
                </a:cubicBezTo>
                <a:lnTo>
                  <a:pt x="1014" y="17295"/>
                </a:lnTo>
                <a:cubicBezTo>
                  <a:pt x="975" y="17237"/>
                  <a:pt x="839" y="17012"/>
                  <a:pt x="790" y="16944"/>
                </a:cubicBezTo>
                <a:cubicBezTo>
                  <a:pt x="760" y="17015"/>
                  <a:pt x="738" y="16971"/>
                  <a:pt x="717" y="16891"/>
                </a:cubicBezTo>
                <a:cubicBezTo>
                  <a:pt x="651" y="16894"/>
                  <a:pt x="593" y="16765"/>
                  <a:pt x="520" y="16700"/>
                </a:cubicBezTo>
                <a:lnTo>
                  <a:pt x="211" y="16223"/>
                </a:lnTo>
                <a:cubicBezTo>
                  <a:pt x="130" y="16139"/>
                  <a:pt x="64" y="16209"/>
                  <a:pt x="29" y="16197"/>
                </a:cubicBezTo>
                <a:lnTo>
                  <a:pt x="2" y="16146"/>
                </a:lnTo>
                <a:cubicBezTo>
                  <a:pt x="-3" y="13788"/>
                  <a:pt x="2" y="4738"/>
                  <a:pt x="2" y="2047"/>
                </a:cubicBezTo>
                <a:lnTo>
                  <a:pt x="2" y="0"/>
                </a:lnTo>
                <a:close/>
              </a:path>
            </a:pathLst>
          </a:custGeom>
          <a:solidFill>
            <a:srgbClr val="82766A">
              <a:alpha val="15000"/>
            </a:srgbClr>
          </a:solidFill>
          <a:ln w="12700">
            <a:miter lim="400000"/>
          </a:ln>
        </p:spPr>
        <p:txBody>
          <a:bodyPr lIns="45719" rIns="45719" anchor="ctr"/>
          <a:lstStyle/>
          <a:p>
            <a:pPr algn="ctr">
              <a:defRPr>
                <a:solidFill>
                  <a:srgbClr val="FFFFFF"/>
                </a:solidFill>
              </a:defRPr>
            </a:pPr>
            <a:endParaRPr/>
          </a:p>
        </p:txBody>
      </p:sp>
      <p:sp>
        <p:nvSpPr>
          <p:cNvPr id="129" name="Title 1"/>
          <p:cNvSpPr txBox="1">
            <a:spLocks noGrp="1"/>
          </p:cNvSpPr>
          <p:nvPr>
            <p:ph type="title"/>
          </p:nvPr>
        </p:nvSpPr>
        <p:spPr>
          <a:xfrm>
            <a:off x="1050878" y="609601"/>
            <a:ext cx="9810606" cy="1216025"/>
          </a:xfrm>
          <a:prstGeom prst="rect">
            <a:avLst/>
          </a:prstGeom>
        </p:spPr>
        <p:txBody>
          <a:bodyPr/>
          <a:lstStyle/>
          <a:p>
            <a:r>
              <a:t>Project Overview – problem description</a:t>
            </a:r>
          </a:p>
        </p:txBody>
      </p:sp>
      <p:grpSp>
        <p:nvGrpSpPr>
          <p:cNvPr id="146" name="Content Placeholder 2"/>
          <p:cNvGrpSpPr/>
          <p:nvPr/>
        </p:nvGrpSpPr>
        <p:grpSpPr>
          <a:xfrm>
            <a:off x="1053872" y="3637743"/>
            <a:ext cx="10059103" cy="1559161"/>
            <a:chOff x="0" y="0"/>
            <a:chExt cx="10059101" cy="1559160"/>
          </a:xfrm>
        </p:grpSpPr>
        <p:sp>
          <p:nvSpPr>
            <p:cNvPr id="130" name="Rounded Rectangle"/>
            <p:cNvSpPr/>
            <p:nvPr/>
          </p:nvSpPr>
          <p:spPr>
            <a:xfrm>
              <a:off x="0" y="0"/>
              <a:ext cx="2105394" cy="1336925"/>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t">
              <a:noAutofit/>
            </a:bodyPr>
            <a:lstStyle/>
            <a:p>
              <a:pPr>
                <a:spcBef>
                  <a:spcPts val="1000"/>
                </a:spcBef>
                <a:defRPr sz="2000" spc="50">
                  <a:solidFill>
                    <a:srgbClr val="262626"/>
                  </a:solidFill>
                </a:defRPr>
              </a:pPr>
              <a:endParaRPr/>
            </a:p>
          </p:txBody>
        </p:sp>
        <p:grpSp>
          <p:nvGrpSpPr>
            <p:cNvPr id="133" name="Group"/>
            <p:cNvGrpSpPr/>
            <p:nvPr/>
          </p:nvGrpSpPr>
          <p:grpSpPr>
            <a:xfrm>
              <a:off x="233933" y="222236"/>
              <a:ext cx="2105394" cy="1336925"/>
              <a:chOff x="0" y="0"/>
              <a:chExt cx="2105393" cy="1336924"/>
            </a:xfrm>
          </p:grpSpPr>
          <p:sp>
            <p:nvSpPr>
              <p:cNvPr id="131" name="Rounded Rectangle"/>
              <p:cNvSpPr/>
              <p:nvPr/>
            </p:nvSpPr>
            <p:spPr>
              <a:xfrm>
                <a:off x="0" y="0"/>
                <a:ext cx="2105394" cy="1336925"/>
              </a:xfrm>
              <a:prstGeom prst="roundRect">
                <a:avLst>
                  <a:gd name="adj" fmla="val 10000"/>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ctr">
                <a:noAutofit/>
              </a:bodyPr>
              <a:lstStyle/>
              <a:p>
                <a:pPr algn="ctr" defTabSz="755650">
                  <a:lnSpc>
                    <a:spcPct val="90000"/>
                  </a:lnSpc>
                  <a:spcBef>
                    <a:spcPts val="800"/>
                  </a:spcBef>
                  <a:defRPr sz="1700" cap="all" spc="50">
                    <a:solidFill>
                      <a:srgbClr val="262626"/>
                    </a:solidFill>
                  </a:defRPr>
                </a:pPr>
                <a:endParaRPr/>
              </a:p>
            </p:txBody>
          </p:sp>
          <p:sp>
            <p:nvSpPr>
              <p:cNvPr id="132" name="How do we Prioritize IDS alerts?"/>
              <p:cNvSpPr txBox="1"/>
              <p:nvPr/>
            </p:nvSpPr>
            <p:spPr>
              <a:xfrm>
                <a:off x="39156" y="248092"/>
                <a:ext cx="2027080" cy="8407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4769" tIns="64769" rIns="64769" bIns="64769" numCol="1" anchor="ctr">
                <a:spAutoFit/>
              </a:bodyPr>
              <a:lstStyle>
                <a:lvl1pPr algn="ctr" defTabSz="755650">
                  <a:lnSpc>
                    <a:spcPct val="90000"/>
                  </a:lnSpc>
                  <a:spcBef>
                    <a:spcPts val="700"/>
                  </a:spcBef>
                  <a:defRPr sz="1700" cap="all" spc="50">
                    <a:solidFill>
                      <a:srgbClr val="262626"/>
                    </a:solidFill>
                  </a:defRPr>
                </a:lvl1pPr>
              </a:lstStyle>
              <a:p>
                <a:r>
                  <a:t>How do we Prioritize IDS alerts?</a:t>
                </a:r>
              </a:p>
            </p:txBody>
          </p:sp>
        </p:grpSp>
        <p:sp>
          <p:nvSpPr>
            <p:cNvPr id="134" name="Rounded Rectangle"/>
            <p:cNvSpPr/>
            <p:nvPr/>
          </p:nvSpPr>
          <p:spPr>
            <a:xfrm>
              <a:off x="2573259" y="0"/>
              <a:ext cx="2105394" cy="1336925"/>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t">
              <a:noAutofit/>
            </a:bodyPr>
            <a:lstStyle/>
            <a:p>
              <a:pPr>
                <a:spcBef>
                  <a:spcPts val="1000"/>
                </a:spcBef>
                <a:defRPr sz="2000" spc="50">
                  <a:solidFill>
                    <a:srgbClr val="262626"/>
                  </a:solidFill>
                </a:defRPr>
              </a:pPr>
              <a:endParaRPr/>
            </a:p>
          </p:txBody>
        </p:sp>
        <p:grpSp>
          <p:nvGrpSpPr>
            <p:cNvPr id="137" name="Group"/>
            <p:cNvGrpSpPr/>
            <p:nvPr/>
          </p:nvGrpSpPr>
          <p:grpSpPr>
            <a:xfrm>
              <a:off x="2807190" y="222236"/>
              <a:ext cx="2105394" cy="1336925"/>
              <a:chOff x="0" y="0"/>
              <a:chExt cx="2105393" cy="1336924"/>
            </a:xfrm>
          </p:grpSpPr>
          <p:sp>
            <p:nvSpPr>
              <p:cNvPr id="135" name="Rounded Rectangle"/>
              <p:cNvSpPr/>
              <p:nvPr/>
            </p:nvSpPr>
            <p:spPr>
              <a:xfrm>
                <a:off x="0" y="0"/>
                <a:ext cx="2105394" cy="1336925"/>
              </a:xfrm>
              <a:prstGeom prst="roundRect">
                <a:avLst>
                  <a:gd name="adj" fmla="val 10000"/>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ctr">
                <a:noAutofit/>
              </a:bodyPr>
              <a:lstStyle/>
              <a:p>
                <a:pPr algn="ctr" defTabSz="755650">
                  <a:lnSpc>
                    <a:spcPct val="90000"/>
                  </a:lnSpc>
                  <a:spcBef>
                    <a:spcPts val="800"/>
                  </a:spcBef>
                  <a:defRPr sz="2000" cap="all" spc="50">
                    <a:solidFill>
                      <a:srgbClr val="262626"/>
                    </a:solidFill>
                  </a:defRPr>
                </a:pPr>
                <a:endParaRPr/>
              </a:p>
            </p:txBody>
          </p:sp>
          <p:sp>
            <p:nvSpPr>
              <p:cNvPr id="136" name="How do we reduce false positives?"/>
              <p:cNvSpPr txBox="1"/>
              <p:nvPr/>
            </p:nvSpPr>
            <p:spPr>
              <a:xfrm>
                <a:off x="39157" y="248092"/>
                <a:ext cx="2027080" cy="8407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4769" tIns="64769" rIns="64769" bIns="64769" numCol="1" anchor="ctr">
                <a:spAutoFit/>
              </a:bodyPr>
              <a:lstStyle>
                <a:lvl1pPr algn="ctr" defTabSz="755650">
                  <a:lnSpc>
                    <a:spcPct val="90000"/>
                  </a:lnSpc>
                  <a:spcBef>
                    <a:spcPts val="700"/>
                  </a:spcBef>
                  <a:defRPr sz="1700" cap="all" spc="50">
                    <a:solidFill>
                      <a:srgbClr val="262626"/>
                    </a:solidFill>
                  </a:defRPr>
                </a:lvl1pPr>
              </a:lstStyle>
              <a:p>
                <a:r>
                  <a:t>How do we reduce false positives?</a:t>
                </a:r>
              </a:p>
            </p:txBody>
          </p:sp>
        </p:grpSp>
        <p:sp>
          <p:nvSpPr>
            <p:cNvPr id="138" name="Rounded Rectangle"/>
            <p:cNvSpPr/>
            <p:nvPr/>
          </p:nvSpPr>
          <p:spPr>
            <a:xfrm>
              <a:off x="5146517" y="0"/>
              <a:ext cx="2105394" cy="1336925"/>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t">
              <a:noAutofit/>
            </a:bodyPr>
            <a:lstStyle/>
            <a:p>
              <a:pPr>
                <a:spcBef>
                  <a:spcPts val="1000"/>
                </a:spcBef>
                <a:defRPr sz="2000" spc="50">
                  <a:solidFill>
                    <a:srgbClr val="262626"/>
                  </a:solidFill>
                </a:defRPr>
              </a:pPr>
              <a:endParaRPr/>
            </a:p>
          </p:txBody>
        </p:sp>
        <p:grpSp>
          <p:nvGrpSpPr>
            <p:cNvPr id="141" name="Group"/>
            <p:cNvGrpSpPr/>
            <p:nvPr/>
          </p:nvGrpSpPr>
          <p:grpSpPr>
            <a:xfrm>
              <a:off x="5380449" y="222236"/>
              <a:ext cx="2105394" cy="1336925"/>
              <a:chOff x="0" y="0"/>
              <a:chExt cx="2105393" cy="1336924"/>
            </a:xfrm>
          </p:grpSpPr>
          <p:sp>
            <p:nvSpPr>
              <p:cNvPr id="139" name="Rounded Rectangle"/>
              <p:cNvSpPr/>
              <p:nvPr/>
            </p:nvSpPr>
            <p:spPr>
              <a:xfrm>
                <a:off x="0" y="0"/>
                <a:ext cx="2105394" cy="1336925"/>
              </a:xfrm>
              <a:prstGeom prst="roundRect">
                <a:avLst>
                  <a:gd name="adj" fmla="val 10000"/>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ctr">
                <a:noAutofit/>
              </a:bodyPr>
              <a:lstStyle/>
              <a:p>
                <a:pPr algn="ctr" defTabSz="755650">
                  <a:lnSpc>
                    <a:spcPct val="90000"/>
                  </a:lnSpc>
                  <a:spcBef>
                    <a:spcPts val="800"/>
                  </a:spcBef>
                  <a:defRPr sz="2000" cap="all" spc="50">
                    <a:solidFill>
                      <a:srgbClr val="262626"/>
                    </a:solidFill>
                  </a:defRPr>
                </a:pPr>
                <a:endParaRPr/>
              </a:p>
            </p:txBody>
          </p:sp>
          <p:sp>
            <p:nvSpPr>
              <p:cNvPr id="140" name="Can we combine multiple weak signals into one strong?"/>
              <p:cNvSpPr txBox="1"/>
              <p:nvPr/>
            </p:nvSpPr>
            <p:spPr>
              <a:xfrm>
                <a:off x="39156" y="19492"/>
                <a:ext cx="2027080" cy="12979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4769" tIns="64769" rIns="64769" bIns="64769" numCol="1" anchor="ctr">
                <a:spAutoFit/>
              </a:bodyPr>
              <a:lstStyle>
                <a:lvl1pPr algn="ctr" defTabSz="755650">
                  <a:lnSpc>
                    <a:spcPct val="90000"/>
                  </a:lnSpc>
                  <a:spcBef>
                    <a:spcPts val="700"/>
                  </a:spcBef>
                  <a:defRPr sz="1700" cap="all" spc="50">
                    <a:solidFill>
                      <a:srgbClr val="262626"/>
                    </a:solidFill>
                  </a:defRPr>
                </a:lvl1pPr>
              </a:lstStyle>
              <a:p>
                <a:r>
                  <a:t>Can we combine multiple weak signals into one strong?</a:t>
                </a:r>
              </a:p>
            </p:txBody>
          </p:sp>
        </p:grpSp>
        <p:sp>
          <p:nvSpPr>
            <p:cNvPr id="142" name="Rounded Rectangle"/>
            <p:cNvSpPr/>
            <p:nvPr/>
          </p:nvSpPr>
          <p:spPr>
            <a:xfrm>
              <a:off x="7719775" y="0"/>
              <a:ext cx="2105394" cy="1336925"/>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t">
              <a:noAutofit/>
            </a:bodyPr>
            <a:lstStyle/>
            <a:p>
              <a:pPr>
                <a:spcBef>
                  <a:spcPts val="1000"/>
                </a:spcBef>
                <a:defRPr sz="2000" spc="50">
                  <a:solidFill>
                    <a:srgbClr val="262626"/>
                  </a:solidFill>
                </a:defRPr>
              </a:pPr>
              <a:endParaRPr/>
            </a:p>
          </p:txBody>
        </p:sp>
        <p:grpSp>
          <p:nvGrpSpPr>
            <p:cNvPr id="145" name="Group"/>
            <p:cNvGrpSpPr/>
            <p:nvPr/>
          </p:nvGrpSpPr>
          <p:grpSpPr>
            <a:xfrm>
              <a:off x="7953708" y="222236"/>
              <a:ext cx="2105394" cy="1336925"/>
              <a:chOff x="0" y="0"/>
              <a:chExt cx="2105393" cy="1336924"/>
            </a:xfrm>
          </p:grpSpPr>
          <p:sp>
            <p:nvSpPr>
              <p:cNvPr id="143" name="Rounded Rectangle"/>
              <p:cNvSpPr/>
              <p:nvPr/>
            </p:nvSpPr>
            <p:spPr>
              <a:xfrm>
                <a:off x="0" y="0"/>
                <a:ext cx="2105394" cy="1336925"/>
              </a:xfrm>
              <a:prstGeom prst="roundRect">
                <a:avLst>
                  <a:gd name="adj" fmla="val 10000"/>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ctr">
                <a:noAutofit/>
              </a:bodyPr>
              <a:lstStyle/>
              <a:p>
                <a:pPr algn="ctr" defTabSz="755650">
                  <a:lnSpc>
                    <a:spcPct val="90000"/>
                  </a:lnSpc>
                  <a:spcBef>
                    <a:spcPts val="800"/>
                  </a:spcBef>
                  <a:defRPr sz="1700" cap="all" spc="50">
                    <a:solidFill>
                      <a:srgbClr val="262626"/>
                    </a:solidFill>
                  </a:defRPr>
                </a:pPr>
                <a:endParaRPr/>
              </a:p>
            </p:txBody>
          </p:sp>
          <p:sp>
            <p:nvSpPr>
              <p:cNvPr id="144" name="Can we detect both ongoing and pending intrusions?"/>
              <p:cNvSpPr txBox="1"/>
              <p:nvPr/>
            </p:nvSpPr>
            <p:spPr>
              <a:xfrm>
                <a:off x="39156" y="133792"/>
                <a:ext cx="2027080" cy="1069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4769" tIns="64769" rIns="64769" bIns="64769" numCol="1" anchor="ctr">
                <a:spAutoFit/>
              </a:bodyPr>
              <a:lstStyle>
                <a:lvl1pPr algn="ctr" defTabSz="755650">
                  <a:lnSpc>
                    <a:spcPct val="90000"/>
                  </a:lnSpc>
                  <a:spcBef>
                    <a:spcPts val="700"/>
                  </a:spcBef>
                  <a:defRPr sz="1700" cap="all" spc="50">
                    <a:solidFill>
                      <a:srgbClr val="262626"/>
                    </a:solidFill>
                  </a:defRPr>
                </a:lvl1pPr>
              </a:lstStyle>
              <a:p>
                <a:r>
                  <a:t>Can we detect both ongoing and pending intrusions?</a:t>
                </a:r>
              </a:p>
            </p:txBody>
          </p:sp>
        </p:gr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8"/>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a:p>
        </p:txBody>
      </p:sp>
      <p:sp>
        <p:nvSpPr>
          <p:cNvPr id="149" name="Freeform: Shape 10"/>
          <p:cNvSpPr/>
          <p:nvPr/>
        </p:nvSpPr>
        <p:spPr>
          <a:xfrm>
            <a:off x="0" y="0"/>
            <a:ext cx="12192001" cy="21768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253"/>
                </a:lnTo>
                <a:lnTo>
                  <a:pt x="21573" y="7329"/>
                </a:lnTo>
                <a:cubicBezTo>
                  <a:pt x="21554" y="7374"/>
                  <a:pt x="21540" y="7393"/>
                  <a:pt x="21534" y="7363"/>
                </a:cubicBezTo>
                <a:cubicBezTo>
                  <a:pt x="21466" y="7331"/>
                  <a:pt x="21390" y="7371"/>
                  <a:pt x="21344" y="7237"/>
                </a:cubicBezTo>
                <a:cubicBezTo>
                  <a:pt x="21333" y="7053"/>
                  <a:pt x="21108" y="7162"/>
                  <a:pt x="21066" y="7074"/>
                </a:cubicBezTo>
                <a:cubicBezTo>
                  <a:pt x="20963" y="7220"/>
                  <a:pt x="20933" y="7506"/>
                  <a:pt x="20874" y="7432"/>
                </a:cubicBezTo>
                <a:cubicBezTo>
                  <a:pt x="20835" y="7372"/>
                  <a:pt x="20684" y="7502"/>
                  <a:pt x="20640" y="7237"/>
                </a:cubicBezTo>
                <a:cubicBezTo>
                  <a:pt x="20566" y="7413"/>
                  <a:pt x="20539" y="7152"/>
                  <a:pt x="20481" y="7221"/>
                </a:cubicBezTo>
                <a:cubicBezTo>
                  <a:pt x="20354" y="7218"/>
                  <a:pt x="20285" y="7466"/>
                  <a:pt x="20123" y="7217"/>
                </a:cubicBezTo>
                <a:cubicBezTo>
                  <a:pt x="20048" y="7286"/>
                  <a:pt x="19942" y="6883"/>
                  <a:pt x="19781" y="7229"/>
                </a:cubicBezTo>
                <a:cubicBezTo>
                  <a:pt x="19689" y="7274"/>
                  <a:pt x="19737" y="7106"/>
                  <a:pt x="19592" y="7237"/>
                </a:cubicBezTo>
                <a:cubicBezTo>
                  <a:pt x="19553" y="6980"/>
                  <a:pt x="19329" y="7329"/>
                  <a:pt x="19283" y="7344"/>
                </a:cubicBezTo>
                <a:cubicBezTo>
                  <a:pt x="19248" y="7176"/>
                  <a:pt x="19229" y="7300"/>
                  <a:pt x="19195" y="7315"/>
                </a:cubicBezTo>
                <a:cubicBezTo>
                  <a:pt x="19181" y="7215"/>
                  <a:pt x="19153" y="7208"/>
                  <a:pt x="19143" y="7313"/>
                </a:cubicBezTo>
                <a:cubicBezTo>
                  <a:pt x="19153" y="7573"/>
                  <a:pt x="19036" y="7328"/>
                  <a:pt x="19027" y="7499"/>
                </a:cubicBezTo>
                <a:cubicBezTo>
                  <a:pt x="18918" y="7524"/>
                  <a:pt x="18675" y="7304"/>
                  <a:pt x="18529" y="7292"/>
                </a:cubicBezTo>
                <a:cubicBezTo>
                  <a:pt x="18473" y="7216"/>
                  <a:pt x="18360" y="7493"/>
                  <a:pt x="18154" y="7433"/>
                </a:cubicBezTo>
                <a:cubicBezTo>
                  <a:pt x="18127" y="7372"/>
                  <a:pt x="18023" y="7232"/>
                  <a:pt x="18014" y="7345"/>
                </a:cubicBezTo>
                <a:cubicBezTo>
                  <a:pt x="17950" y="7337"/>
                  <a:pt x="17755" y="7694"/>
                  <a:pt x="17711" y="7531"/>
                </a:cubicBezTo>
                <a:cubicBezTo>
                  <a:pt x="17718" y="7783"/>
                  <a:pt x="17630" y="7530"/>
                  <a:pt x="17617" y="7763"/>
                </a:cubicBezTo>
                <a:lnTo>
                  <a:pt x="17572" y="7884"/>
                </a:lnTo>
                <a:lnTo>
                  <a:pt x="17426" y="8286"/>
                </a:lnTo>
                <a:lnTo>
                  <a:pt x="17404" y="8366"/>
                </a:lnTo>
                <a:lnTo>
                  <a:pt x="17353" y="8346"/>
                </a:lnTo>
                <a:lnTo>
                  <a:pt x="17324" y="8248"/>
                </a:lnTo>
                <a:lnTo>
                  <a:pt x="17316" y="8279"/>
                </a:lnTo>
                <a:cubicBezTo>
                  <a:pt x="17307" y="8339"/>
                  <a:pt x="17303" y="8377"/>
                  <a:pt x="17294" y="8325"/>
                </a:cubicBezTo>
                <a:lnTo>
                  <a:pt x="17195" y="8636"/>
                </a:lnTo>
                <a:cubicBezTo>
                  <a:pt x="17185" y="8661"/>
                  <a:pt x="17172" y="8665"/>
                  <a:pt x="17155" y="8632"/>
                </a:cubicBezTo>
                <a:cubicBezTo>
                  <a:pt x="17122" y="8671"/>
                  <a:pt x="17029" y="8826"/>
                  <a:pt x="16998" y="8872"/>
                </a:cubicBezTo>
                <a:lnTo>
                  <a:pt x="16967" y="8909"/>
                </a:lnTo>
                <a:cubicBezTo>
                  <a:pt x="16952" y="8941"/>
                  <a:pt x="16922" y="9037"/>
                  <a:pt x="16909" y="9065"/>
                </a:cubicBezTo>
                <a:cubicBezTo>
                  <a:pt x="16899" y="9080"/>
                  <a:pt x="16904" y="9051"/>
                  <a:pt x="16891" y="9076"/>
                </a:cubicBezTo>
                <a:cubicBezTo>
                  <a:pt x="16890" y="9133"/>
                  <a:pt x="16885" y="9187"/>
                  <a:pt x="16832" y="9216"/>
                </a:cubicBezTo>
                <a:cubicBezTo>
                  <a:pt x="16797" y="9346"/>
                  <a:pt x="16753" y="9451"/>
                  <a:pt x="16703" y="9521"/>
                </a:cubicBezTo>
                <a:cubicBezTo>
                  <a:pt x="16693" y="9473"/>
                  <a:pt x="16680" y="9570"/>
                  <a:pt x="16671" y="9595"/>
                </a:cubicBezTo>
                <a:cubicBezTo>
                  <a:pt x="16668" y="9560"/>
                  <a:pt x="16646" y="9566"/>
                  <a:pt x="16641" y="9602"/>
                </a:cubicBezTo>
                <a:cubicBezTo>
                  <a:pt x="16495" y="9890"/>
                  <a:pt x="16556" y="9472"/>
                  <a:pt x="16479" y="9766"/>
                </a:cubicBezTo>
                <a:cubicBezTo>
                  <a:pt x="16464" y="9792"/>
                  <a:pt x="16451" y="9787"/>
                  <a:pt x="16438" y="9768"/>
                </a:cubicBezTo>
                <a:lnTo>
                  <a:pt x="16420" y="9726"/>
                </a:lnTo>
                <a:lnTo>
                  <a:pt x="16361" y="9876"/>
                </a:lnTo>
                <a:cubicBezTo>
                  <a:pt x="16331" y="9936"/>
                  <a:pt x="16299" y="9984"/>
                  <a:pt x="16266" y="10020"/>
                </a:cubicBezTo>
                <a:cubicBezTo>
                  <a:pt x="16255" y="9952"/>
                  <a:pt x="16233" y="10076"/>
                  <a:pt x="16221" y="10106"/>
                </a:cubicBezTo>
                <a:cubicBezTo>
                  <a:pt x="16219" y="10058"/>
                  <a:pt x="16190" y="10055"/>
                  <a:pt x="16182" y="10102"/>
                </a:cubicBezTo>
                <a:cubicBezTo>
                  <a:pt x="15983" y="10425"/>
                  <a:pt x="16080" y="9893"/>
                  <a:pt x="15968" y="10252"/>
                </a:cubicBezTo>
                <a:lnTo>
                  <a:pt x="15889" y="10157"/>
                </a:lnTo>
                <a:lnTo>
                  <a:pt x="15872" y="10206"/>
                </a:lnTo>
                <a:cubicBezTo>
                  <a:pt x="15803" y="10260"/>
                  <a:pt x="15779" y="10173"/>
                  <a:pt x="15743" y="10305"/>
                </a:cubicBezTo>
                <a:cubicBezTo>
                  <a:pt x="15674" y="10137"/>
                  <a:pt x="15703" y="10313"/>
                  <a:pt x="15659" y="10379"/>
                </a:cubicBezTo>
                <a:cubicBezTo>
                  <a:pt x="15619" y="10427"/>
                  <a:pt x="15544" y="10544"/>
                  <a:pt x="15503" y="10594"/>
                </a:cubicBezTo>
                <a:cubicBezTo>
                  <a:pt x="15476" y="10778"/>
                  <a:pt x="15451" y="10594"/>
                  <a:pt x="15409" y="10676"/>
                </a:cubicBezTo>
                <a:cubicBezTo>
                  <a:pt x="15390" y="10752"/>
                  <a:pt x="15376" y="10773"/>
                  <a:pt x="15352" y="10723"/>
                </a:cubicBezTo>
                <a:cubicBezTo>
                  <a:pt x="15269" y="11089"/>
                  <a:pt x="15295" y="10779"/>
                  <a:pt x="15210" y="10959"/>
                </a:cubicBezTo>
                <a:cubicBezTo>
                  <a:pt x="15137" y="11136"/>
                  <a:pt x="15052" y="11278"/>
                  <a:pt x="14990" y="11618"/>
                </a:cubicBezTo>
                <a:cubicBezTo>
                  <a:pt x="14979" y="11708"/>
                  <a:pt x="14947" y="11764"/>
                  <a:pt x="14917" y="11741"/>
                </a:cubicBezTo>
                <a:cubicBezTo>
                  <a:pt x="14912" y="11738"/>
                  <a:pt x="14907" y="11732"/>
                  <a:pt x="14902" y="11723"/>
                </a:cubicBezTo>
                <a:cubicBezTo>
                  <a:pt x="14867" y="11958"/>
                  <a:pt x="14831" y="11884"/>
                  <a:pt x="14817" y="12035"/>
                </a:cubicBezTo>
                <a:cubicBezTo>
                  <a:pt x="14744" y="12152"/>
                  <a:pt x="14675" y="12073"/>
                  <a:pt x="14661" y="12206"/>
                </a:cubicBezTo>
                <a:cubicBezTo>
                  <a:pt x="14622" y="12231"/>
                  <a:pt x="14560" y="12140"/>
                  <a:pt x="14539" y="12290"/>
                </a:cubicBezTo>
                <a:cubicBezTo>
                  <a:pt x="14528" y="12191"/>
                  <a:pt x="14499" y="12405"/>
                  <a:pt x="14472" y="12356"/>
                </a:cubicBezTo>
                <a:cubicBezTo>
                  <a:pt x="14452" y="12311"/>
                  <a:pt x="14439" y="12365"/>
                  <a:pt x="14421" y="12383"/>
                </a:cubicBezTo>
                <a:cubicBezTo>
                  <a:pt x="14396" y="12355"/>
                  <a:pt x="14322" y="12494"/>
                  <a:pt x="14305" y="12568"/>
                </a:cubicBezTo>
                <a:cubicBezTo>
                  <a:pt x="14266" y="12810"/>
                  <a:pt x="14150" y="12737"/>
                  <a:pt x="14117" y="12924"/>
                </a:cubicBezTo>
                <a:cubicBezTo>
                  <a:pt x="14104" y="12958"/>
                  <a:pt x="14090" y="12978"/>
                  <a:pt x="14076" y="12989"/>
                </a:cubicBezTo>
                <a:lnTo>
                  <a:pt x="14036" y="13000"/>
                </a:lnTo>
                <a:lnTo>
                  <a:pt x="14023" y="12964"/>
                </a:lnTo>
                <a:lnTo>
                  <a:pt x="14000" y="12993"/>
                </a:lnTo>
                <a:lnTo>
                  <a:pt x="13993" y="12991"/>
                </a:lnTo>
                <a:lnTo>
                  <a:pt x="13953" y="12991"/>
                </a:lnTo>
                <a:cubicBezTo>
                  <a:pt x="13980" y="13200"/>
                  <a:pt x="13848" y="13067"/>
                  <a:pt x="13891" y="13220"/>
                </a:cubicBezTo>
                <a:cubicBezTo>
                  <a:pt x="13825" y="13283"/>
                  <a:pt x="13883" y="13412"/>
                  <a:pt x="13796" y="13312"/>
                </a:cubicBezTo>
                <a:cubicBezTo>
                  <a:pt x="13700" y="13570"/>
                  <a:pt x="13442" y="13349"/>
                  <a:pt x="13373" y="13684"/>
                </a:cubicBezTo>
                <a:cubicBezTo>
                  <a:pt x="13378" y="13572"/>
                  <a:pt x="13286" y="14195"/>
                  <a:pt x="13258" y="14270"/>
                </a:cubicBezTo>
                <a:cubicBezTo>
                  <a:pt x="13193" y="14394"/>
                  <a:pt x="13168" y="14503"/>
                  <a:pt x="13071" y="14706"/>
                </a:cubicBezTo>
                <a:cubicBezTo>
                  <a:pt x="12976" y="14830"/>
                  <a:pt x="12916" y="15096"/>
                  <a:pt x="12810" y="15085"/>
                </a:cubicBezTo>
                <a:cubicBezTo>
                  <a:pt x="12809" y="15122"/>
                  <a:pt x="12805" y="15155"/>
                  <a:pt x="12799" y="15185"/>
                </a:cubicBezTo>
                <a:lnTo>
                  <a:pt x="12780" y="15262"/>
                </a:lnTo>
                <a:lnTo>
                  <a:pt x="12775" y="15261"/>
                </a:lnTo>
                <a:lnTo>
                  <a:pt x="12726" y="15399"/>
                </a:lnTo>
                <a:lnTo>
                  <a:pt x="12693" y="15509"/>
                </a:lnTo>
                <a:lnTo>
                  <a:pt x="12684" y="15512"/>
                </a:lnTo>
                <a:cubicBezTo>
                  <a:pt x="12669" y="15535"/>
                  <a:pt x="12624" y="15621"/>
                  <a:pt x="12605" y="15648"/>
                </a:cubicBezTo>
                <a:cubicBezTo>
                  <a:pt x="12595" y="15505"/>
                  <a:pt x="12591" y="15613"/>
                  <a:pt x="12566" y="15674"/>
                </a:cubicBezTo>
                <a:cubicBezTo>
                  <a:pt x="12546" y="15465"/>
                  <a:pt x="12489" y="15710"/>
                  <a:pt x="12457" y="15634"/>
                </a:cubicBezTo>
                <a:cubicBezTo>
                  <a:pt x="12439" y="15683"/>
                  <a:pt x="12420" y="15732"/>
                  <a:pt x="12400" y="15777"/>
                </a:cubicBezTo>
                <a:lnTo>
                  <a:pt x="12388" y="15802"/>
                </a:lnTo>
                <a:lnTo>
                  <a:pt x="12387" y="15801"/>
                </a:lnTo>
                <a:cubicBezTo>
                  <a:pt x="12384" y="15802"/>
                  <a:pt x="12379" y="15809"/>
                  <a:pt x="12373" y="15823"/>
                </a:cubicBezTo>
                <a:lnTo>
                  <a:pt x="12365" y="15847"/>
                </a:lnTo>
                <a:lnTo>
                  <a:pt x="12225" y="15794"/>
                </a:lnTo>
                <a:cubicBezTo>
                  <a:pt x="12153" y="15843"/>
                  <a:pt x="12100" y="15724"/>
                  <a:pt x="12039" y="15879"/>
                </a:cubicBezTo>
                <a:cubicBezTo>
                  <a:pt x="11972" y="15925"/>
                  <a:pt x="11911" y="15903"/>
                  <a:pt x="11856" y="15990"/>
                </a:cubicBezTo>
                <a:cubicBezTo>
                  <a:pt x="11831" y="15957"/>
                  <a:pt x="11809" y="15952"/>
                  <a:pt x="11791" y="16043"/>
                </a:cubicBezTo>
                <a:cubicBezTo>
                  <a:pt x="11727" y="16064"/>
                  <a:pt x="11707" y="15968"/>
                  <a:pt x="11671" y="16081"/>
                </a:cubicBezTo>
                <a:lnTo>
                  <a:pt x="11613" y="16068"/>
                </a:lnTo>
                <a:lnTo>
                  <a:pt x="11607" y="16047"/>
                </a:lnTo>
                <a:lnTo>
                  <a:pt x="11597" y="16042"/>
                </a:lnTo>
                <a:lnTo>
                  <a:pt x="11570" y="16070"/>
                </a:lnTo>
                <a:lnTo>
                  <a:pt x="11560" y="16087"/>
                </a:lnTo>
                <a:cubicBezTo>
                  <a:pt x="11553" y="16096"/>
                  <a:pt x="11549" y="16099"/>
                  <a:pt x="11545" y="16097"/>
                </a:cubicBezTo>
                <a:lnTo>
                  <a:pt x="11545" y="16096"/>
                </a:lnTo>
                <a:lnTo>
                  <a:pt x="11531" y="16110"/>
                </a:lnTo>
                <a:cubicBezTo>
                  <a:pt x="11508" y="16138"/>
                  <a:pt x="11485" y="16171"/>
                  <a:pt x="11464" y="16205"/>
                </a:cubicBezTo>
                <a:cubicBezTo>
                  <a:pt x="11441" y="16104"/>
                  <a:pt x="11366" y="16299"/>
                  <a:pt x="11366" y="16077"/>
                </a:cubicBezTo>
                <a:cubicBezTo>
                  <a:pt x="11337" y="16116"/>
                  <a:pt x="11323" y="16219"/>
                  <a:pt x="11327" y="16070"/>
                </a:cubicBezTo>
                <a:lnTo>
                  <a:pt x="11304" y="16048"/>
                </a:lnTo>
                <a:lnTo>
                  <a:pt x="11128" y="16308"/>
                </a:lnTo>
                <a:lnTo>
                  <a:pt x="11103" y="16369"/>
                </a:lnTo>
                <a:cubicBezTo>
                  <a:pt x="11095" y="16394"/>
                  <a:pt x="11088" y="16423"/>
                  <a:pt x="11083" y="16458"/>
                </a:cubicBezTo>
                <a:cubicBezTo>
                  <a:pt x="10985" y="16361"/>
                  <a:pt x="10905" y="16575"/>
                  <a:pt x="10804" y="16620"/>
                </a:cubicBezTo>
                <a:cubicBezTo>
                  <a:pt x="10695" y="16741"/>
                  <a:pt x="10457" y="17088"/>
                  <a:pt x="10418" y="17180"/>
                </a:cubicBezTo>
                <a:cubicBezTo>
                  <a:pt x="10385" y="17231"/>
                  <a:pt x="10235" y="17245"/>
                  <a:pt x="10251" y="17138"/>
                </a:cubicBezTo>
                <a:cubicBezTo>
                  <a:pt x="10156" y="17412"/>
                  <a:pt x="10112" y="17229"/>
                  <a:pt x="9998" y="17405"/>
                </a:cubicBezTo>
                <a:lnTo>
                  <a:pt x="9777" y="17554"/>
                </a:lnTo>
                <a:lnTo>
                  <a:pt x="9753" y="17563"/>
                </a:lnTo>
                <a:lnTo>
                  <a:pt x="9744" y="17517"/>
                </a:lnTo>
                <a:lnTo>
                  <a:pt x="9661" y="17526"/>
                </a:lnTo>
                <a:cubicBezTo>
                  <a:pt x="9626" y="17644"/>
                  <a:pt x="9559" y="17581"/>
                  <a:pt x="9503" y="17628"/>
                </a:cubicBezTo>
                <a:lnTo>
                  <a:pt x="9479" y="17675"/>
                </a:lnTo>
                <a:lnTo>
                  <a:pt x="9318" y="17735"/>
                </a:lnTo>
                <a:lnTo>
                  <a:pt x="9208" y="17808"/>
                </a:lnTo>
                <a:lnTo>
                  <a:pt x="9185" y="17854"/>
                </a:lnTo>
                <a:lnTo>
                  <a:pt x="9157" y="17810"/>
                </a:lnTo>
                <a:cubicBezTo>
                  <a:pt x="9154" y="17797"/>
                  <a:pt x="9151" y="17783"/>
                  <a:pt x="9149" y="17769"/>
                </a:cubicBezTo>
                <a:lnTo>
                  <a:pt x="9062" y="17838"/>
                </a:lnTo>
                <a:lnTo>
                  <a:pt x="9051" y="17839"/>
                </a:lnTo>
                <a:lnTo>
                  <a:pt x="8979" y="17820"/>
                </a:lnTo>
                <a:lnTo>
                  <a:pt x="8871" y="17750"/>
                </a:lnTo>
                <a:cubicBezTo>
                  <a:pt x="8835" y="17701"/>
                  <a:pt x="8804" y="17513"/>
                  <a:pt x="8759" y="17602"/>
                </a:cubicBezTo>
                <a:cubicBezTo>
                  <a:pt x="8769" y="17499"/>
                  <a:pt x="8707" y="17629"/>
                  <a:pt x="8695" y="17540"/>
                </a:cubicBezTo>
                <a:cubicBezTo>
                  <a:pt x="8688" y="17466"/>
                  <a:pt x="8667" y="17488"/>
                  <a:pt x="8650" y="17472"/>
                </a:cubicBezTo>
                <a:cubicBezTo>
                  <a:pt x="8635" y="17402"/>
                  <a:pt x="8552" y="17390"/>
                  <a:pt x="8524" y="17422"/>
                </a:cubicBezTo>
                <a:cubicBezTo>
                  <a:pt x="8449" y="17558"/>
                  <a:pt x="8372" y="17289"/>
                  <a:pt x="8311" y="17390"/>
                </a:cubicBezTo>
                <a:cubicBezTo>
                  <a:pt x="8263" y="17372"/>
                  <a:pt x="8247" y="17333"/>
                  <a:pt x="8234" y="17311"/>
                </a:cubicBezTo>
                <a:lnTo>
                  <a:pt x="8230" y="17257"/>
                </a:lnTo>
                <a:lnTo>
                  <a:pt x="8207" y="17240"/>
                </a:lnTo>
                <a:lnTo>
                  <a:pt x="8201" y="17226"/>
                </a:lnTo>
                <a:cubicBezTo>
                  <a:pt x="8191" y="17199"/>
                  <a:pt x="8181" y="17173"/>
                  <a:pt x="8170" y="17154"/>
                </a:cubicBezTo>
                <a:cubicBezTo>
                  <a:pt x="8152" y="17379"/>
                  <a:pt x="8074" y="17031"/>
                  <a:pt x="8079" y="17238"/>
                </a:cubicBezTo>
                <a:lnTo>
                  <a:pt x="8037" y="17235"/>
                </a:lnTo>
                <a:lnTo>
                  <a:pt x="7997" y="17299"/>
                </a:lnTo>
                <a:lnTo>
                  <a:pt x="7975" y="17375"/>
                </a:lnTo>
                <a:lnTo>
                  <a:pt x="7900" y="17502"/>
                </a:lnTo>
                <a:lnTo>
                  <a:pt x="7901" y="17356"/>
                </a:lnTo>
                <a:lnTo>
                  <a:pt x="7758" y="17543"/>
                </a:lnTo>
                <a:lnTo>
                  <a:pt x="7652" y="17713"/>
                </a:lnTo>
                <a:lnTo>
                  <a:pt x="7630" y="17779"/>
                </a:lnTo>
                <a:lnTo>
                  <a:pt x="7602" y="17760"/>
                </a:lnTo>
                <a:cubicBezTo>
                  <a:pt x="7598" y="17751"/>
                  <a:pt x="7595" y="17739"/>
                  <a:pt x="7593" y="17727"/>
                </a:cubicBezTo>
                <a:lnTo>
                  <a:pt x="7509" y="17874"/>
                </a:lnTo>
                <a:lnTo>
                  <a:pt x="7499" y="17884"/>
                </a:lnTo>
                <a:lnTo>
                  <a:pt x="7426" y="17930"/>
                </a:lnTo>
                <a:lnTo>
                  <a:pt x="7203" y="17912"/>
                </a:lnTo>
                <a:cubicBezTo>
                  <a:pt x="7209" y="17802"/>
                  <a:pt x="7152" y="17986"/>
                  <a:pt x="7137" y="17909"/>
                </a:cubicBezTo>
                <a:cubicBezTo>
                  <a:pt x="7128" y="17842"/>
                  <a:pt x="7108" y="17883"/>
                  <a:pt x="7091" y="17882"/>
                </a:cubicBezTo>
                <a:cubicBezTo>
                  <a:pt x="7074" y="17827"/>
                  <a:pt x="6991" y="17889"/>
                  <a:pt x="6965" y="17945"/>
                </a:cubicBezTo>
                <a:cubicBezTo>
                  <a:pt x="6895" y="18147"/>
                  <a:pt x="6810" y="17952"/>
                  <a:pt x="6754" y="18106"/>
                </a:cubicBezTo>
                <a:cubicBezTo>
                  <a:pt x="6705" y="18131"/>
                  <a:pt x="6689" y="18107"/>
                  <a:pt x="6675" y="18097"/>
                </a:cubicBezTo>
                <a:lnTo>
                  <a:pt x="6670" y="18047"/>
                </a:lnTo>
                <a:lnTo>
                  <a:pt x="6646" y="18051"/>
                </a:lnTo>
                <a:lnTo>
                  <a:pt x="6640" y="18042"/>
                </a:lnTo>
                <a:cubicBezTo>
                  <a:pt x="6630" y="18024"/>
                  <a:pt x="6619" y="18008"/>
                  <a:pt x="6607" y="18000"/>
                </a:cubicBezTo>
                <a:cubicBezTo>
                  <a:pt x="6597" y="18237"/>
                  <a:pt x="6508" y="17965"/>
                  <a:pt x="6520" y="18164"/>
                </a:cubicBezTo>
                <a:cubicBezTo>
                  <a:pt x="6455" y="18158"/>
                  <a:pt x="6377" y="18471"/>
                  <a:pt x="6320" y="18279"/>
                </a:cubicBezTo>
                <a:cubicBezTo>
                  <a:pt x="6224" y="18322"/>
                  <a:pt x="6136" y="18324"/>
                  <a:pt x="6034" y="18386"/>
                </a:cubicBezTo>
                <a:cubicBezTo>
                  <a:pt x="5955" y="18512"/>
                  <a:pt x="5868" y="18369"/>
                  <a:pt x="5811" y="18531"/>
                </a:cubicBezTo>
                <a:cubicBezTo>
                  <a:pt x="5720" y="18509"/>
                  <a:pt x="5605" y="18612"/>
                  <a:pt x="5534" y="18853"/>
                </a:cubicBezTo>
                <a:cubicBezTo>
                  <a:pt x="5435" y="18877"/>
                  <a:pt x="5419" y="19023"/>
                  <a:pt x="5333" y="18901"/>
                </a:cubicBezTo>
                <a:cubicBezTo>
                  <a:pt x="5325" y="18936"/>
                  <a:pt x="5317" y="18965"/>
                  <a:pt x="5308" y="18990"/>
                </a:cubicBezTo>
                <a:lnTo>
                  <a:pt x="5280" y="19047"/>
                </a:lnTo>
                <a:lnTo>
                  <a:pt x="5276" y="19041"/>
                </a:lnTo>
                <a:lnTo>
                  <a:pt x="5214" y="19128"/>
                </a:lnTo>
                <a:lnTo>
                  <a:pt x="5094" y="19278"/>
                </a:lnTo>
                <a:lnTo>
                  <a:pt x="5093" y="19270"/>
                </a:lnTo>
                <a:cubicBezTo>
                  <a:pt x="5090" y="19252"/>
                  <a:pt x="5084" y="19243"/>
                  <a:pt x="5074" y="19250"/>
                </a:cubicBezTo>
                <a:cubicBezTo>
                  <a:pt x="5089" y="19096"/>
                  <a:pt x="5068" y="19200"/>
                  <a:pt x="5038" y="19235"/>
                </a:cubicBezTo>
                <a:cubicBezTo>
                  <a:pt x="5054" y="19004"/>
                  <a:pt x="4969" y="19190"/>
                  <a:pt x="4954" y="19080"/>
                </a:cubicBezTo>
                <a:cubicBezTo>
                  <a:pt x="4931" y="19111"/>
                  <a:pt x="4908" y="19139"/>
                  <a:pt x="4884" y="19164"/>
                </a:cubicBezTo>
                <a:lnTo>
                  <a:pt x="4870" y="19175"/>
                </a:lnTo>
                <a:cubicBezTo>
                  <a:pt x="4870" y="19175"/>
                  <a:pt x="4870" y="19174"/>
                  <a:pt x="4870" y="19174"/>
                </a:cubicBezTo>
                <a:cubicBezTo>
                  <a:pt x="4867" y="19171"/>
                  <a:pt x="4862" y="19173"/>
                  <a:pt x="4855" y="19181"/>
                </a:cubicBezTo>
                <a:lnTo>
                  <a:pt x="4817" y="19219"/>
                </a:lnTo>
                <a:lnTo>
                  <a:pt x="4807" y="19213"/>
                </a:lnTo>
                <a:lnTo>
                  <a:pt x="4749" y="19163"/>
                </a:lnTo>
                <a:cubicBezTo>
                  <a:pt x="4710" y="19167"/>
                  <a:pt x="4628" y="19195"/>
                  <a:pt x="4568" y="19216"/>
                </a:cubicBezTo>
                <a:cubicBezTo>
                  <a:pt x="4510" y="19295"/>
                  <a:pt x="4454" y="19259"/>
                  <a:pt x="4387" y="19291"/>
                </a:cubicBezTo>
                <a:cubicBezTo>
                  <a:pt x="4318" y="19439"/>
                  <a:pt x="4277" y="19303"/>
                  <a:pt x="4205" y="19339"/>
                </a:cubicBezTo>
                <a:cubicBezTo>
                  <a:pt x="4148" y="19545"/>
                  <a:pt x="4151" y="19240"/>
                  <a:pt x="4113" y="19206"/>
                </a:cubicBezTo>
                <a:lnTo>
                  <a:pt x="4102" y="19208"/>
                </a:lnTo>
                <a:lnTo>
                  <a:pt x="4076" y="19252"/>
                </a:lnTo>
                <a:lnTo>
                  <a:pt x="4067" y="19275"/>
                </a:lnTo>
                <a:cubicBezTo>
                  <a:pt x="4060" y="19289"/>
                  <a:pt x="4056" y="19295"/>
                  <a:pt x="4052" y="19295"/>
                </a:cubicBezTo>
                <a:lnTo>
                  <a:pt x="4052" y="19294"/>
                </a:lnTo>
                <a:lnTo>
                  <a:pt x="3974" y="19453"/>
                </a:lnTo>
                <a:cubicBezTo>
                  <a:pt x="3949" y="19367"/>
                  <a:pt x="3878" y="19609"/>
                  <a:pt x="3874" y="19387"/>
                </a:cubicBezTo>
                <a:cubicBezTo>
                  <a:pt x="3846" y="19445"/>
                  <a:pt x="3834" y="19556"/>
                  <a:pt x="3835" y="19405"/>
                </a:cubicBezTo>
                <a:cubicBezTo>
                  <a:pt x="3826" y="19420"/>
                  <a:pt x="3819" y="19417"/>
                  <a:pt x="3814" y="19404"/>
                </a:cubicBezTo>
                <a:lnTo>
                  <a:pt x="3751" y="19530"/>
                </a:lnTo>
                <a:lnTo>
                  <a:pt x="3742" y="19531"/>
                </a:lnTo>
                <a:lnTo>
                  <a:pt x="3703" y="19638"/>
                </a:lnTo>
                <a:lnTo>
                  <a:pt x="3646" y="19770"/>
                </a:lnTo>
                <a:lnTo>
                  <a:pt x="3642" y="19768"/>
                </a:lnTo>
                <a:lnTo>
                  <a:pt x="3618" y="19844"/>
                </a:lnTo>
                <a:cubicBezTo>
                  <a:pt x="3611" y="19874"/>
                  <a:pt x="3505" y="19986"/>
                  <a:pt x="3501" y="20024"/>
                </a:cubicBezTo>
                <a:cubicBezTo>
                  <a:pt x="3402" y="19990"/>
                  <a:pt x="3426" y="20175"/>
                  <a:pt x="3327" y="20283"/>
                </a:cubicBezTo>
                <a:cubicBezTo>
                  <a:pt x="3258" y="20292"/>
                  <a:pt x="3222" y="20360"/>
                  <a:pt x="3116" y="20520"/>
                </a:cubicBezTo>
                <a:cubicBezTo>
                  <a:pt x="3046" y="20635"/>
                  <a:pt x="2997" y="20863"/>
                  <a:pt x="2902" y="20974"/>
                </a:cubicBezTo>
                <a:cubicBezTo>
                  <a:pt x="2812" y="21306"/>
                  <a:pt x="2651" y="21325"/>
                  <a:pt x="2542" y="21572"/>
                </a:cubicBezTo>
                <a:cubicBezTo>
                  <a:pt x="2485" y="21479"/>
                  <a:pt x="2497" y="21539"/>
                  <a:pt x="2478" y="21596"/>
                </a:cubicBezTo>
                <a:cubicBezTo>
                  <a:pt x="2478" y="21596"/>
                  <a:pt x="2478" y="21596"/>
                  <a:pt x="2477" y="21596"/>
                </a:cubicBezTo>
                <a:lnTo>
                  <a:pt x="2429" y="21600"/>
                </a:lnTo>
                <a:lnTo>
                  <a:pt x="2403" y="21577"/>
                </a:lnTo>
                <a:cubicBezTo>
                  <a:pt x="2385" y="21560"/>
                  <a:pt x="2367" y="21546"/>
                  <a:pt x="2347" y="21547"/>
                </a:cubicBezTo>
                <a:lnTo>
                  <a:pt x="2299" y="21584"/>
                </a:lnTo>
                <a:lnTo>
                  <a:pt x="2279" y="21558"/>
                </a:lnTo>
                <a:lnTo>
                  <a:pt x="2274" y="21565"/>
                </a:lnTo>
                <a:lnTo>
                  <a:pt x="2267" y="21524"/>
                </a:lnTo>
                <a:cubicBezTo>
                  <a:pt x="2232" y="21442"/>
                  <a:pt x="2143" y="21350"/>
                  <a:pt x="2118" y="21357"/>
                </a:cubicBezTo>
                <a:cubicBezTo>
                  <a:pt x="2076" y="21401"/>
                  <a:pt x="1831" y="21455"/>
                  <a:pt x="1719" y="21441"/>
                </a:cubicBezTo>
                <a:cubicBezTo>
                  <a:pt x="1619" y="21364"/>
                  <a:pt x="1532" y="21477"/>
                  <a:pt x="1440" y="21265"/>
                </a:cubicBezTo>
                <a:cubicBezTo>
                  <a:pt x="1434" y="21293"/>
                  <a:pt x="1426" y="21314"/>
                  <a:pt x="1418" y="21329"/>
                </a:cubicBezTo>
                <a:lnTo>
                  <a:pt x="1391" y="21358"/>
                </a:lnTo>
                <a:lnTo>
                  <a:pt x="1208" y="21400"/>
                </a:lnTo>
                <a:lnTo>
                  <a:pt x="1187" y="21351"/>
                </a:lnTo>
                <a:cubicBezTo>
                  <a:pt x="1197" y="21210"/>
                  <a:pt x="1179" y="21294"/>
                  <a:pt x="1149" y="21298"/>
                </a:cubicBezTo>
                <a:cubicBezTo>
                  <a:pt x="1158" y="21081"/>
                  <a:pt x="1077" y="21181"/>
                  <a:pt x="1058" y="21055"/>
                </a:cubicBezTo>
                <a:cubicBezTo>
                  <a:pt x="1036" y="21063"/>
                  <a:pt x="1013" y="21068"/>
                  <a:pt x="989" y="21068"/>
                </a:cubicBezTo>
                <a:lnTo>
                  <a:pt x="975" y="21065"/>
                </a:lnTo>
                <a:lnTo>
                  <a:pt x="975" y="21063"/>
                </a:lnTo>
                <a:cubicBezTo>
                  <a:pt x="972" y="21057"/>
                  <a:pt x="967" y="21055"/>
                  <a:pt x="960" y="21055"/>
                </a:cubicBezTo>
                <a:lnTo>
                  <a:pt x="950" y="21060"/>
                </a:lnTo>
                <a:lnTo>
                  <a:pt x="922" y="21055"/>
                </a:lnTo>
                <a:lnTo>
                  <a:pt x="912" y="21038"/>
                </a:lnTo>
                <a:lnTo>
                  <a:pt x="908" y="21010"/>
                </a:lnTo>
                <a:lnTo>
                  <a:pt x="851" y="20927"/>
                </a:lnTo>
                <a:cubicBezTo>
                  <a:pt x="811" y="20995"/>
                  <a:pt x="796" y="20877"/>
                  <a:pt x="733" y="20821"/>
                </a:cubicBezTo>
                <a:cubicBezTo>
                  <a:pt x="712" y="20888"/>
                  <a:pt x="690" y="20857"/>
                  <a:pt x="667" y="20794"/>
                </a:cubicBezTo>
                <a:cubicBezTo>
                  <a:pt x="610" y="20814"/>
                  <a:pt x="552" y="20720"/>
                  <a:pt x="484" y="20684"/>
                </a:cubicBezTo>
                <a:cubicBezTo>
                  <a:pt x="418" y="20762"/>
                  <a:pt x="372" y="20582"/>
                  <a:pt x="300" y="20544"/>
                </a:cubicBezTo>
                <a:lnTo>
                  <a:pt x="165" y="20324"/>
                </a:lnTo>
                <a:lnTo>
                  <a:pt x="156" y="20338"/>
                </a:lnTo>
                <a:cubicBezTo>
                  <a:pt x="150" y="20344"/>
                  <a:pt x="145" y="20346"/>
                  <a:pt x="142" y="20343"/>
                </a:cubicBezTo>
                <a:lnTo>
                  <a:pt x="141" y="20341"/>
                </a:lnTo>
                <a:lnTo>
                  <a:pt x="128" y="20350"/>
                </a:lnTo>
                <a:cubicBezTo>
                  <a:pt x="107" y="20370"/>
                  <a:pt x="86" y="20395"/>
                  <a:pt x="67" y="20422"/>
                </a:cubicBezTo>
                <a:cubicBezTo>
                  <a:pt x="53" y="20365"/>
                  <a:pt x="29" y="20380"/>
                  <a:pt x="8" y="20380"/>
                </a:cubicBezTo>
                <a:lnTo>
                  <a:pt x="0" y="20374"/>
                </a:lnTo>
                <a:close/>
              </a:path>
            </a:pathLst>
          </a:custGeom>
          <a:solidFill>
            <a:srgbClr val="82766A">
              <a:alpha val="15000"/>
            </a:srgbClr>
          </a:solidFill>
          <a:ln w="12700">
            <a:miter lim="400000"/>
          </a:ln>
        </p:spPr>
        <p:txBody>
          <a:bodyPr lIns="45718" tIns="45718" rIns="45718" bIns="45718" anchor="ctr"/>
          <a:lstStyle/>
          <a:p>
            <a:pPr algn="ctr">
              <a:defRPr>
                <a:solidFill>
                  <a:srgbClr val="FFFFFF"/>
                </a:solidFill>
              </a:defRPr>
            </a:pPr>
            <a:endParaRPr/>
          </a:p>
        </p:txBody>
      </p:sp>
      <p:sp>
        <p:nvSpPr>
          <p:cNvPr id="150" name="Title 1"/>
          <p:cNvSpPr txBox="1">
            <a:spLocks noGrp="1"/>
          </p:cNvSpPr>
          <p:nvPr>
            <p:ph type="title"/>
          </p:nvPr>
        </p:nvSpPr>
        <p:spPr>
          <a:xfrm>
            <a:off x="1050878" y="609601"/>
            <a:ext cx="9810606" cy="1216026"/>
          </a:xfrm>
          <a:prstGeom prst="rect">
            <a:avLst/>
          </a:prstGeom>
        </p:spPr>
        <p:txBody>
          <a:bodyPr/>
          <a:lstStyle/>
          <a:p>
            <a:r>
              <a:t>Findings - Dataset review</a:t>
            </a:r>
          </a:p>
        </p:txBody>
      </p:sp>
      <p:sp>
        <p:nvSpPr>
          <p:cNvPr id="151" name="Freeform: Shape 12"/>
          <p:cNvSpPr/>
          <p:nvPr/>
        </p:nvSpPr>
        <p:spPr>
          <a:xfrm>
            <a:off x="4360381" y="6189259"/>
            <a:ext cx="7831622" cy="668742"/>
          </a:xfrm>
          <a:custGeom>
            <a:avLst/>
            <a:gdLst/>
            <a:ahLst/>
            <a:cxnLst>
              <a:cxn ang="0">
                <a:pos x="wd2" y="hd2"/>
              </a:cxn>
              <a:cxn ang="5400000">
                <a:pos x="wd2" y="hd2"/>
              </a:cxn>
              <a:cxn ang="10800000">
                <a:pos x="wd2" y="hd2"/>
              </a:cxn>
              <a:cxn ang="16200000">
                <a:pos x="wd2" y="hd2"/>
              </a:cxn>
            </a:cxnLst>
            <a:rect l="0" t="0" r="r" b="b"/>
            <a:pathLst>
              <a:path w="21598" h="21338" extrusionOk="0">
                <a:moveTo>
                  <a:pt x="10634" y="5761"/>
                </a:moveTo>
                <a:lnTo>
                  <a:pt x="10640" y="5831"/>
                </a:lnTo>
                <a:lnTo>
                  <a:pt x="10636" y="5839"/>
                </a:lnTo>
                <a:close/>
                <a:moveTo>
                  <a:pt x="10632" y="5728"/>
                </a:moveTo>
                <a:cubicBezTo>
                  <a:pt x="10640" y="5651"/>
                  <a:pt x="10637" y="5683"/>
                  <a:pt x="10634" y="5733"/>
                </a:cubicBezTo>
                <a:lnTo>
                  <a:pt x="10634" y="5761"/>
                </a:lnTo>
                <a:close/>
                <a:moveTo>
                  <a:pt x="21598" y="0"/>
                </a:moveTo>
                <a:lnTo>
                  <a:pt x="21598" y="21338"/>
                </a:lnTo>
                <a:lnTo>
                  <a:pt x="33" y="21338"/>
                </a:lnTo>
                <a:lnTo>
                  <a:pt x="29" y="21325"/>
                </a:lnTo>
                <a:cubicBezTo>
                  <a:pt x="10" y="21257"/>
                  <a:pt x="-2" y="21209"/>
                  <a:pt x="0" y="21202"/>
                </a:cubicBezTo>
                <a:cubicBezTo>
                  <a:pt x="0" y="21198"/>
                  <a:pt x="133" y="20691"/>
                  <a:pt x="133" y="20687"/>
                </a:cubicBezTo>
                <a:cubicBezTo>
                  <a:pt x="289" y="21600"/>
                  <a:pt x="468" y="19244"/>
                  <a:pt x="624" y="18756"/>
                </a:cubicBezTo>
                <a:cubicBezTo>
                  <a:pt x="690" y="18730"/>
                  <a:pt x="1146" y="18063"/>
                  <a:pt x="1334" y="18546"/>
                </a:cubicBezTo>
                <a:cubicBezTo>
                  <a:pt x="1358" y="17876"/>
                  <a:pt x="1549" y="18261"/>
                  <a:pt x="1479" y="17156"/>
                </a:cubicBezTo>
                <a:cubicBezTo>
                  <a:pt x="1562" y="17145"/>
                  <a:pt x="1709" y="17436"/>
                  <a:pt x="1652" y="16725"/>
                </a:cubicBezTo>
                <a:cubicBezTo>
                  <a:pt x="1678" y="16700"/>
                  <a:pt x="1760" y="16615"/>
                  <a:pt x="1767" y="16500"/>
                </a:cubicBezTo>
                <a:cubicBezTo>
                  <a:pt x="1768" y="16483"/>
                  <a:pt x="1928" y="16700"/>
                  <a:pt x="1928" y="16683"/>
                </a:cubicBezTo>
                <a:lnTo>
                  <a:pt x="2091" y="16560"/>
                </a:lnTo>
                <a:lnTo>
                  <a:pt x="2112" y="17056"/>
                </a:lnTo>
                <a:lnTo>
                  <a:pt x="2238" y="16579"/>
                </a:lnTo>
                <a:lnTo>
                  <a:pt x="2300" y="16575"/>
                </a:lnTo>
                <a:lnTo>
                  <a:pt x="2323" y="16696"/>
                </a:lnTo>
                <a:cubicBezTo>
                  <a:pt x="2345" y="16759"/>
                  <a:pt x="2372" y="16762"/>
                  <a:pt x="2412" y="16628"/>
                </a:cubicBezTo>
                <a:lnTo>
                  <a:pt x="2455" y="17158"/>
                </a:lnTo>
                <a:lnTo>
                  <a:pt x="2764" y="16573"/>
                </a:lnTo>
                <a:cubicBezTo>
                  <a:pt x="2791" y="16640"/>
                  <a:pt x="3148" y="15920"/>
                  <a:pt x="3171" y="16060"/>
                </a:cubicBezTo>
                <a:cubicBezTo>
                  <a:pt x="3381" y="16381"/>
                  <a:pt x="3326" y="16627"/>
                  <a:pt x="3587" y="16118"/>
                </a:cubicBezTo>
                <a:cubicBezTo>
                  <a:pt x="3647" y="16367"/>
                  <a:pt x="3902" y="15294"/>
                  <a:pt x="4022" y="16512"/>
                </a:cubicBezTo>
                <a:cubicBezTo>
                  <a:pt x="3961" y="14983"/>
                  <a:pt x="4484" y="16647"/>
                  <a:pt x="4544" y="15333"/>
                </a:cubicBezTo>
                <a:cubicBezTo>
                  <a:pt x="4641" y="15344"/>
                  <a:pt x="4916" y="15205"/>
                  <a:pt x="4845" y="14789"/>
                </a:cubicBezTo>
                <a:cubicBezTo>
                  <a:pt x="5166" y="15453"/>
                  <a:pt x="5204" y="13751"/>
                  <a:pt x="5537" y="13799"/>
                </a:cubicBezTo>
                <a:cubicBezTo>
                  <a:pt x="5662" y="12427"/>
                  <a:pt x="5612" y="13608"/>
                  <a:pt x="5781" y="13155"/>
                </a:cubicBezTo>
                <a:cubicBezTo>
                  <a:pt x="5776" y="14270"/>
                  <a:pt x="5973" y="12275"/>
                  <a:pt x="6032" y="13447"/>
                </a:cubicBezTo>
                <a:cubicBezTo>
                  <a:pt x="6060" y="13327"/>
                  <a:pt x="6087" y="13175"/>
                  <a:pt x="6112" y="13013"/>
                </a:cubicBezTo>
                <a:lnTo>
                  <a:pt x="6126" y="12928"/>
                </a:lnTo>
                <a:lnTo>
                  <a:pt x="6189" y="12796"/>
                </a:lnTo>
                <a:lnTo>
                  <a:pt x="6196" y="12502"/>
                </a:lnTo>
                <a:lnTo>
                  <a:pt x="6283" y="12119"/>
                </a:lnTo>
                <a:cubicBezTo>
                  <a:pt x="6317" y="12015"/>
                  <a:pt x="6355" y="11950"/>
                  <a:pt x="6401" y="11947"/>
                </a:cubicBezTo>
                <a:cubicBezTo>
                  <a:pt x="6569" y="12382"/>
                  <a:pt x="6765" y="10816"/>
                  <a:pt x="6975" y="11415"/>
                </a:cubicBezTo>
                <a:cubicBezTo>
                  <a:pt x="7050" y="11539"/>
                  <a:pt x="7274" y="11332"/>
                  <a:pt x="7311" y="10934"/>
                </a:cubicBezTo>
                <a:cubicBezTo>
                  <a:pt x="7357" y="10816"/>
                  <a:pt x="7414" y="10901"/>
                  <a:pt x="7429" y="10493"/>
                </a:cubicBezTo>
                <a:cubicBezTo>
                  <a:pt x="7458" y="9995"/>
                  <a:pt x="7633" y="10585"/>
                  <a:pt x="7601" y="10051"/>
                </a:cubicBezTo>
                <a:cubicBezTo>
                  <a:pt x="7725" y="10452"/>
                  <a:pt x="7802" y="9395"/>
                  <a:pt x="7896" y="9072"/>
                </a:cubicBezTo>
                <a:cubicBezTo>
                  <a:pt x="7995" y="9489"/>
                  <a:pt x="8094" y="8401"/>
                  <a:pt x="8305" y="8103"/>
                </a:cubicBezTo>
                <a:cubicBezTo>
                  <a:pt x="8415" y="8590"/>
                  <a:pt x="8311" y="8011"/>
                  <a:pt x="8509" y="8613"/>
                </a:cubicBezTo>
                <a:cubicBezTo>
                  <a:pt x="8514" y="8530"/>
                  <a:pt x="8661" y="8482"/>
                  <a:pt x="8723" y="8380"/>
                </a:cubicBezTo>
                <a:cubicBezTo>
                  <a:pt x="8785" y="8277"/>
                  <a:pt x="8811" y="7726"/>
                  <a:pt x="8881" y="7998"/>
                </a:cubicBezTo>
                <a:cubicBezTo>
                  <a:pt x="9191" y="8757"/>
                  <a:pt x="9440" y="8439"/>
                  <a:pt x="9682" y="8399"/>
                </a:cubicBezTo>
                <a:cubicBezTo>
                  <a:pt x="9952" y="8234"/>
                  <a:pt x="9790" y="7903"/>
                  <a:pt x="10054" y="7961"/>
                </a:cubicBezTo>
                <a:cubicBezTo>
                  <a:pt x="10075" y="7496"/>
                  <a:pt x="10162" y="7311"/>
                  <a:pt x="10240" y="7434"/>
                </a:cubicBezTo>
                <a:cubicBezTo>
                  <a:pt x="10370" y="7322"/>
                  <a:pt x="10323" y="6264"/>
                  <a:pt x="10475" y="6760"/>
                </a:cubicBezTo>
                <a:cubicBezTo>
                  <a:pt x="10437" y="6280"/>
                  <a:pt x="10647" y="6255"/>
                  <a:pt x="10646" y="5902"/>
                </a:cubicBezTo>
                <a:lnTo>
                  <a:pt x="10640" y="5831"/>
                </a:lnTo>
                <a:lnTo>
                  <a:pt x="10711" y="5700"/>
                </a:lnTo>
                <a:cubicBezTo>
                  <a:pt x="10739" y="5641"/>
                  <a:pt x="10768" y="5584"/>
                  <a:pt x="10785" y="5574"/>
                </a:cubicBezTo>
                <a:lnTo>
                  <a:pt x="10822" y="5427"/>
                </a:lnTo>
                <a:lnTo>
                  <a:pt x="10837" y="5439"/>
                </a:lnTo>
                <a:lnTo>
                  <a:pt x="10870" y="5427"/>
                </a:lnTo>
                <a:cubicBezTo>
                  <a:pt x="10869" y="5492"/>
                  <a:pt x="10868" y="5557"/>
                  <a:pt x="10867" y="5621"/>
                </a:cubicBezTo>
                <a:cubicBezTo>
                  <a:pt x="10861" y="5807"/>
                  <a:pt x="10902" y="5777"/>
                  <a:pt x="10955" y="5739"/>
                </a:cubicBezTo>
                <a:cubicBezTo>
                  <a:pt x="11064" y="5566"/>
                  <a:pt x="11060" y="6585"/>
                  <a:pt x="11102" y="5807"/>
                </a:cubicBezTo>
                <a:lnTo>
                  <a:pt x="11111" y="5587"/>
                </a:lnTo>
                <a:lnTo>
                  <a:pt x="11158" y="5662"/>
                </a:lnTo>
                <a:cubicBezTo>
                  <a:pt x="11171" y="5665"/>
                  <a:pt x="11304" y="5599"/>
                  <a:pt x="11303" y="5742"/>
                </a:cubicBezTo>
                <a:cubicBezTo>
                  <a:pt x="11402" y="5128"/>
                  <a:pt x="11378" y="5994"/>
                  <a:pt x="11483" y="6127"/>
                </a:cubicBezTo>
                <a:cubicBezTo>
                  <a:pt x="11558" y="5544"/>
                  <a:pt x="11704" y="6398"/>
                  <a:pt x="11920" y="6289"/>
                </a:cubicBezTo>
                <a:cubicBezTo>
                  <a:pt x="12001" y="5620"/>
                  <a:pt x="11997" y="6690"/>
                  <a:pt x="12158" y="5745"/>
                </a:cubicBezTo>
                <a:cubicBezTo>
                  <a:pt x="12167" y="5815"/>
                  <a:pt x="12261" y="5535"/>
                  <a:pt x="12314" y="5464"/>
                </a:cubicBezTo>
                <a:cubicBezTo>
                  <a:pt x="12366" y="5392"/>
                  <a:pt x="12421" y="5707"/>
                  <a:pt x="12474" y="5316"/>
                </a:cubicBezTo>
                <a:cubicBezTo>
                  <a:pt x="12734" y="4014"/>
                  <a:pt x="12987" y="3854"/>
                  <a:pt x="13220" y="3441"/>
                </a:cubicBezTo>
                <a:cubicBezTo>
                  <a:pt x="13486" y="3094"/>
                  <a:pt x="13326" y="4486"/>
                  <a:pt x="13646" y="3191"/>
                </a:cubicBezTo>
                <a:cubicBezTo>
                  <a:pt x="13688" y="3596"/>
                  <a:pt x="13730" y="3584"/>
                  <a:pt x="13799" y="3321"/>
                </a:cubicBezTo>
                <a:cubicBezTo>
                  <a:pt x="13929" y="3185"/>
                  <a:pt x="13933" y="4284"/>
                  <a:pt x="14056" y="3526"/>
                </a:cubicBezTo>
                <a:cubicBezTo>
                  <a:pt x="14040" y="4131"/>
                  <a:pt x="14306" y="3565"/>
                  <a:pt x="14254" y="4220"/>
                </a:cubicBezTo>
                <a:cubicBezTo>
                  <a:pt x="14346" y="4689"/>
                  <a:pt x="14376" y="3778"/>
                  <a:pt x="14466" y="4178"/>
                </a:cubicBezTo>
                <a:cubicBezTo>
                  <a:pt x="14562" y="4213"/>
                  <a:pt x="14528" y="3943"/>
                  <a:pt x="14633" y="3819"/>
                </a:cubicBezTo>
                <a:cubicBezTo>
                  <a:pt x="14761" y="3775"/>
                  <a:pt x="14735" y="2584"/>
                  <a:pt x="14851" y="3884"/>
                </a:cubicBezTo>
                <a:cubicBezTo>
                  <a:pt x="14980" y="3455"/>
                  <a:pt x="14900" y="3820"/>
                  <a:pt x="15086" y="4002"/>
                </a:cubicBezTo>
                <a:cubicBezTo>
                  <a:pt x="15158" y="3607"/>
                  <a:pt x="15222" y="3733"/>
                  <a:pt x="15286" y="4025"/>
                </a:cubicBezTo>
                <a:cubicBezTo>
                  <a:pt x="15462" y="3817"/>
                  <a:pt x="15631" y="4212"/>
                  <a:pt x="15833" y="4282"/>
                </a:cubicBezTo>
                <a:cubicBezTo>
                  <a:pt x="15976" y="4376"/>
                  <a:pt x="15885" y="5038"/>
                  <a:pt x="16032" y="5287"/>
                </a:cubicBezTo>
                <a:cubicBezTo>
                  <a:pt x="16180" y="5535"/>
                  <a:pt x="16547" y="5535"/>
                  <a:pt x="16717" y="5773"/>
                </a:cubicBezTo>
                <a:cubicBezTo>
                  <a:pt x="16999" y="4804"/>
                  <a:pt x="16719" y="6510"/>
                  <a:pt x="17168" y="6017"/>
                </a:cubicBezTo>
                <a:cubicBezTo>
                  <a:pt x="17191" y="5865"/>
                  <a:pt x="17248" y="5986"/>
                  <a:pt x="17244" y="6181"/>
                </a:cubicBezTo>
                <a:cubicBezTo>
                  <a:pt x="17272" y="6110"/>
                  <a:pt x="17337" y="5712"/>
                  <a:pt x="17347" y="6018"/>
                </a:cubicBezTo>
                <a:cubicBezTo>
                  <a:pt x="17491" y="5995"/>
                  <a:pt x="17632" y="5756"/>
                  <a:pt x="17757" y="5323"/>
                </a:cubicBezTo>
                <a:cubicBezTo>
                  <a:pt x="18040" y="5740"/>
                  <a:pt x="17977" y="4595"/>
                  <a:pt x="18076" y="4427"/>
                </a:cubicBezTo>
                <a:cubicBezTo>
                  <a:pt x="18243" y="4970"/>
                  <a:pt x="18298" y="4449"/>
                  <a:pt x="18488" y="4778"/>
                </a:cubicBezTo>
                <a:cubicBezTo>
                  <a:pt x="18531" y="4568"/>
                  <a:pt x="18664" y="4812"/>
                  <a:pt x="18735" y="4501"/>
                </a:cubicBezTo>
                <a:cubicBezTo>
                  <a:pt x="18860" y="5623"/>
                  <a:pt x="18949" y="4150"/>
                  <a:pt x="19086" y="4000"/>
                </a:cubicBezTo>
                <a:cubicBezTo>
                  <a:pt x="19222" y="3851"/>
                  <a:pt x="19453" y="4795"/>
                  <a:pt x="19556" y="3605"/>
                </a:cubicBezTo>
                <a:cubicBezTo>
                  <a:pt x="19620" y="3728"/>
                  <a:pt x="19663" y="4267"/>
                  <a:pt x="19778" y="4145"/>
                </a:cubicBezTo>
                <a:cubicBezTo>
                  <a:pt x="19826" y="4373"/>
                  <a:pt x="19828" y="4403"/>
                  <a:pt x="19921" y="4018"/>
                </a:cubicBezTo>
                <a:cubicBezTo>
                  <a:pt x="19799" y="3401"/>
                  <a:pt x="20084" y="4080"/>
                  <a:pt x="20062" y="3326"/>
                </a:cubicBezTo>
                <a:cubicBezTo>
                  <a:pt x="20204" y="2814"/>
                  <a:pt x="20472" y="3494"/>
                  <a:pt x="20446" y="2135"/>
                </a:cubicBezTo>
                <a:cubicBezTo>
                  <a:pt x="20484" y="1321"/>
                  <a:pt x="20678" y="2518"/>
                  <a:pt x="20674" y="1650"/>
                </a:cubicBezTo>
                <a:cubicBezTo>
                  <a:pt x="20759" y="2190"/>
                  <a:pt x="20899" y="1238"/>
                  <a:pt x="21033" y="1233"/>
                </a:cubicBezTo>
                <a:cubicBezTo>
                  <a:pt x="21056" y="836"/>
                  <a:pt x="21087" y="849"/>
                  <a:pt x="21141" y="1047"/>
                </a:cubicBezTo>
                <a:cubicBezTo>
                  <a:pt x="21222" y="1066"/>
                  <a:pt x="21308" y="925"/>
                  <a:pt x="21395" y="695"/>
                </a:cubicBezTo>
                <a:close/>
              </a:path>
            </a:pathLst>
          </a:custGeom>
          <a:solidFill>
            <a:srgbClr val="82766A">
              <a:alpha val="15000"/>
            </a:srgbClr>
          </a:solidFill>
          <a:ln w="12700">
            <a:miter lim="400000"/>
          </a:ln>
        </p:spPr>
        <p:txBody>
          <a:bodyPr lIns="45718" tIns="45718" rIns="45718" bIns="45718" anchor="ctr"/>
          <a:lstStyle/>
          <a:p>
            <a:pPr algn="ctr">
              <a:defRPr>
                <a:solidFill>
                  <a:srgbClr val="FFFFFF"/>
                </a:solidFill>
              </a:defRPr>
            </a:pPr>
            <a:endParaRPr/>
          </a:p>
        </p:txBody>
      </p:sp>
      <p:grpSp>
        <p:nvGrpSpPr>
          <p:cNvPr id="158" name="Content Placeholder 2"/>
          <p:cNvGrpSpPr/>
          <p:nvPr/>
        </p:nvGrpSpPr>
        <p:grpSpPr>
          <a:xfrm>
            <a:off x="1053987" y="2920791"/>
            <a:ext cx="2989217" cy="2238790"/>
            <a:chOff x="-1" y="-2"/>
            <a:chExt cx="2989216" cy="2238789"/>
          </a:xfrm>
        </p:grpSpPr>
        <p:grpSp>
          <p:nvGrpSpPr>
            <p:cNvPr id="154" name="Group"/>
            <p:cNvGrpSpPr/>
            <p:nvPr/>
          </p:nvGrpSpPr>
          <p:grpSpPr>
            <a:xfrm>
              <a:off x="-2" y="-3"/>
              <a:ext cx="2989217" cy="1195691"/>
              <a:chOff x="0" y="0"/>
              <a:chExt cx="2989216" cy="1195690"/>
            </a:xfrm>
          </p:grpSpPr>
          <p:sp>
            <p:nvSpPr>
              <p:cNvPr id="152" name="Rectangle"/>
              <p:cNvSpPr/>
              <p:nvPr/>
            </p:nvSpPr>
            <p:spPr>
              <a:xfrm>
                <a:off x="-1" y="-1"/>
                <a:ext cx="2989217" cy="1195691"/>
              </a:xfrm>
              <a:prstGeom prst="rect">
                <a:avLst/>
              </a:prstGeom>
              <a:solidFill>
                <a:schemeClr val="accent2"/>
              </a:solidFill>
              <a:ln w="12700" cap="flat">
                <a:solidFill>
                  <a:schemeClr val="accent2"/>
                </a:solidFill>
                <a:prstDash val="solid"/>
                <a:miter lim="800000"/>
              </a:ln>
              <a:effectLst/>
            </p:spPr>
            <p:txBody>
              <a:bodyPr wrap="square" lIns="45718" tIns="45718" rIns="45718" bIns="45718" numCol="1" anchor="ctr">
                <a:noAutofit/>
              </a:bodyPr>
              <a:lstStyle/>
              <a:p>
                <a:pPr algn="ctr" defTabSz="889000">
                  <a:lnSpc>
                    <a:spcPct val="90000"/>
                  </a:lnSpc>
                  <a:spcBef>
                    <a:spcPts val="800"/>
                  </a:spcBef>
                  <a:defRPr sz="2000" spc="50">
                    <a:solidFill>
                      <a:srgbClr val="FFFFFF"/>
                    </a:solidFill>
                  </a:defRPr>
                </a:pPr>
                <a:endParaRPr/>
              </a:p>
            </p:txBody>
          </p:sp>
          <p:sp>
            <p:nvSpPr>
              <p:cNvPr id="153" name="CSE-CIC-IDS2018"/>
              <p:cNvSpPr/>
              <p:nvPr/>
            </p:nvSpPr>
            <p:spPr>
              <a:xfrm>
                <a:off x="60960" y="597843"/>
                <a:ext cx="286729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1280" tIns="81280" rIns="81280" bIns="81280" numCol="1" anchor="ctr">
                <a:spAutoFit/>
              </a:bodyPr>
              <a:lstStyle>
                <a:lvl1pPr algn="ctr" defTabSz="889000">
                  <a:lnSpc>
                    <a:spcPct val="90000"/>
                  </a:lnSpc>
                  <a:spcBef>
                    <a:spcPts val="800"/>
                  </a:spcBef>
                  <a:defRPr sz="2000" spc="50">
                    <a:solidFill>
                      <a:srgbClr val="FFFFFF"/>
                    </a:solidFill>
                  </a:defRPr>
                </a:lvl1pPr>
              </a:lstStyle>
              <a:p>
                <a:r>
                  <a:t>CSE-CIC-IDS2018 </a:t>
                </a:r>
              </a:p>
            </p:txBody>
          </p:sp>
        </p:grpSp>
        <p:grpSp>
          <p:nvGrpSpPr>
            <p:cNvPr id="157" name="Group"/>
            <p:cNvGrpSpPr/>
            <p:nvPr/>
          </p:nvGrpSpPr>
          <p:grpSpPr>
            <a:xfrm>
              <a:off x="-2" y="1195685"/>
              <a:ext cx="2989217" cy="1043103"/>
              <a:chOff x="0" y="0"/>
              <a:chExt cx="2989216" cy="1043102"/>
            </a:xfrm>
          </p:grpSpPr>
          <p:sp>
            <p:nvSpPr>
              <p:cNvPr id="155" name="Rectangle"/>
              <p:cNvSpPr/>
              <p:nvPr/>
            </p:nvSpPr>
            <p:spPr>
              <a:xfrm>
                <a:off x="-1" y="-1"/>
                <a:ext cx="2989217" cy="1043103"/>
              </a:xfrm>
              <a:prstGeom prst="rect">
                <a:avLst/>
              </a:prstGeom>
              <a:solidFill>
                <a:srgbClr val="CCE6CA">
                  <a:alpha val="90000"/>
                </a:srgbClr>
              </a:solidFill>
              <a:ln w="12700" cap="flat">
                <a:solidFill>
                  <a:srgbClr val="CCE6CA">
                    <a:alpha val="90000"/>
                  </a:srgbClr>
                </a:solidFill>
                <a:prstDash val="solid"/>
                <a:miter lim="800000"/>
              </a:ln>
              <a:effectLst/>
            </p:spPr>
            <p:txBody>
              <a:bodyPr wrap="square" lIns="45718" tIns="45718" rIns="45718" bIns="45718" numCol="1" anchor="t">
                <a:noAutofit/>
              </a:bodyPr>
              <a:lstStyle/>
              <a:p>
                <a:pPr defTabSz="889000">
                  <a:lnSpc>
                    <a:spcPct val="90000"/>
                  </a:lnSpc>
                  <a:spcBef>
                    <a:spcPts val="300"/>
                  </a:spcBef>
                  <a:defRPr spc="50">
                    <a:solidFill>
                      <a:srgbClr val="262626"/>
                    </a:solidFill>
                  </a:defRPr>
                </a:pPr>
                <a:endParaRPr/>
              </a:p>
            </p:txBody>
          </p:sp>
          <p:sp>
            <p:nvSpPr>
              <p:cNvPr id="156" name="Our Chosen Dataset"/>
              <p:cNvSpPr txBox="1"/>
              <p:nvPr/>
            </p:nvSpPr>
            <p:spPr>
              <a:xfrm>
                <a:off x="0" y="0"/>
                <a:ext cx="2953656" cy="51815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6679" tIns="106679" rIns="106679" bIns="106679" numCol="1" anchor="t">
                <a:spAutoFit/>
              </a:bodyPr>
              <a:lstStyle/>
              <a:p>
                <a:pPr marL="228600" lvl="1" indent="-228600" defTabSz="889000">
                  <a:lnSpc>
                    <a:spcPct val="90000"/>
                  </a:lnSpc>
                  <a:spcBef>
                    <a:spcPts val="300"/>
                  </a:spcBef>
                  <a:buSzPct val="100000"/>
                  <a:buChar char="•"/>
                  <a:defRPr sz="2000" spc="50">
                    <a:solidFill>
                      <a:srgbClr val="262626"/>
                    </a:solidFill>
                  </a:defRPr>
                </a:pPr>
                <a:r>
                  <a:t>Our Chosen Dataset</a:t>
                </a:r>
              </a:p>
            </p:txBody>
          </p:sp>
        </p:grpSp>
      </p:grpSp>
      <p:sp>
        <p:nvSpPr>
          <p:cNvPr id="159" name="CSE-CIC-IDS2018 on AWS…"/>
          <p:cNvSpPr txBox="1">
            <a:spLocks noGrp="1"/>
          </p:cNvSpPr>
          <p:nvPr>
            <p:ph type="body" sz="half" idx="1"/>
          </p:nvPr>
        </p:nvSpPr>
        <p:spPr>
          <a:xfrm>
            <a:off x="4762203" y="1702866"/>
            <a:ext cx="6297435" cy="3757668"/>
          </a:xfrm>
          <a:prstGeom prst="rect">
            <a:avLst/>
          </a:prstGeom>
        </p:spPr>
        <p:txBody>
          <a:bodyPr anchor="ctr"/>
          <a:lstStyle/>
          <a:p>
            <a:pPr marL="214884" indent="-214884" defTabSz="859536">
              <a:lnSpc>
                <a:spcPct val="90000"/>
              </a:lnSpc>
              <a:spcBef>
                <a:spcPts val="900"/>
              </a:spcBef>
              <a:buFont typeface="Helvetica"/>
              <a:buChar char="➢"/>
              <a:defRPr sz="1800" b="1" spc="0"/>
            </a:pPr>
            <a:r>
              <a:t>CSE-CIC-IDS2018 on AWS</a:t>
            </a:r>
          </a:p>
          <a:p>
            <a:pPr marL="214884" indent="-214884" defTabSz="859536">
              <a:lnSpc>
                <a:spcPct val="90000"/>
              </a:lnSpc>
              <a:spcBef>
                <a:spcPts val="900"/>
              </a:spcBef>
              <a:buFont typeface="Helvetica"/>
              <a:buChar char="➢"/>
              <a:defRPr sz="1800" spc="0"/>
            </a:pPr>
            <a:r>
              <a:t>Created by University of New Brunswick</a:t>
            </a:r>
          </a:p>
          <a:p>
            <a:pPr marL="214884" indent="-214884" defTabSz="859536">
              <a:lnSpc>
                <a:spcPct val="90000"/>
              </a:lnSpc>
              <a:spcBef>
                <a:spcPts val="900"/>
              </a:spcBef>
              <a:buFont typeface="Helvetica"/>
              <a:buChar char="➢"/>
              <a:defRPr sz="1800" spc="0"/>
            </a:pPr>
            <a:r>
              <a:t>Dataset includes seven different attack scenarios: Brute-force, Heartbleed, Botnet, DoS, DDoS, Web attacks, and infiltration of the network from inside</a:t>
            </a:r>
          </a:p>
          <a:p>
            <a:pPr marL="214884" indent="-214884" defTabSz="859536">
              <a:lnSpc>
                <a:spcPct val="90000"/>
              </a:lnSpc>
              <a:spcBef>
                <a:spcPts val="900"/>
              </a:spcBef>
              <a:buFont typeface="Helvetica"/>
              <a:buChar char="➢"/>
              <a:defRPr sz="1800" spc="0"/>
            </a:pPr>
            <a:r>
              <a:t>Attacking infrastructure includes 50 machines and the victim organization has 5 departments and includes 420 machines and 30 servers</a:t>
            </a:r>
          </a:p>
          <a:p>
            <a:pPr marL="214884" indent="-214884" defTabSz="859536">
              <a:lnSpc>
                <a:spcPct val="90000"/>
              </a:lnSpc>
              <a:spcBef>
                <a:spcPts val="900"/>
              </a:spcBef>
              <a:buFont typeface="Helvetica"/>
              <a:buChar char="➢"/>
              <a:defRPr sz="1800" spc="0"/>
            </a:pPr>
            <a:r>
              <a:t>Includes the network traffic captures and system logs of each machine, along with 80 features extracted from the captured traffic</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1"/>
          <p:cNvSpPr txBox="1">
            <a:spLocks noGrp="1"/>
          </p:cNvSpPr>
          <p:nvPr>
            <p:ph type="title"/>
          </p:nvPr>
        </p:nvSpPr>
        <p:spPr>
          <a:xfrm>
            <a:off x="1050878" y="609601"/>
            <a:ext cx="9810606" cy="1216026"/>
          </a:xfrm>
          <a:prstGeom prst="rect">
            <a:avLst/>
          </a:prstGeom>
        </p:spPr>
        <p:txBody>
          <a:bodyPr/>
          <a:lstStyle/>
          <a:p>
            <a:r>
              <a:t>Findings - Literature review</a:t>
            </a:r>
          </a:p>
        </p:txBody>
      </p:sp>
      <p:grpSp>
        <p:nvGrpSpPr>
          <p:cNvPr id="186" name="Diagram 7"/>
          <p:cNvGrpSpPr/>
          <p:nvPr/>
        </p:nvGrpSpPr>
        <p:grpSpPr>
          <a:xfrm>
            <a:off x="2032000" y="1942581"/>
            <a:ext cx="8128000" cy="4194986"/>
            <a:chOff x="0" y="0"/>
            <a:chExt cx="8127998" cy="4194985"/>
          </a:xfrm>
        </p:grpSpPr>
        <p:grpSp>
          <p:nvGrpSpPr>
            <p:cNvPr id="164" name="Group"/>
            <p:cNvGrpSpPr/>
            <p:nvPr/>
          </p:nvGrpSpPr>
          <p:grpSpPr>
            <a:xfrm>
              <a:off x="-1" y="0"/>
              <a:ext cx="811848" cy="1159780"/>
              <a:chOff x="0" y="0"/>
              <a:chExt cx="811846" cy="1159779"/>
            </a:xfrm>
          </p:grpSpPr>
          <p:sp>
            <p:nvSpPr>
              <p:cNvPr id="162" name="Chevron"/>
              <p:cNvSpPr/>
              <p:nvPr/>
            </p:nvSpPr>
            <p:spPr>
              <a:xfrm rot="5400000">
                <a:off x="-173967" y="173966"/>
                <a:ext cx="1159780" cy="811847"/>
              </a:xfrm>
              <a:prstGeom prst="chevron">
                <a:avLst>
                  <a:gd name="adj" fmla="val 50000"/>
                </a:avLst>
              </a:prstGeom>
              <a:solidFill>
                <a:schemeClr val="accent1"/>
              </a:solidFill>
              <a:ln w="25400" cap="flat">
                <a:solidFill>
                  <a:schemeClr val="accent1"/>
                </a:solidFill>
                <a:prstDash val="solid"/>
                <a:round/>
              </a:ln>
              <a:effectLst/>
            </p:spPr>
            <p:txBody>
              <a:bodyPr wrap="square" lIns="45718" tIns="45718" rIns="45718" bIns="45718" numCol="1" anchor="ctr">
                <a:noAutofit/>
              </a:bodyPr>
              <a:lstStyle/>
              <a:p>
                <a:pPr algn="ctr" defTabSz="533400">
                  <a:lnSpc>
                    <a:spcPct val="90000"/>
                  </a:lnSpc>
                  <a:spcBef>
                    <a:spcPts val="700"/>
                  </a:spcBef>
                  <a:defRPr>
                    <a:solidFill>
                      <a:srgbClr val="FFFFFF"/>
                    </a:solidFill>
                    <a:latin typeface="+mj-lt"/>
                    <a:ea typeface="+mj-ea"/>
                    <a:cs typeface="+mj-cs"/>
                    <a:sym typeface="Helvetica"/>
                  </a:defRPr>
                </a:pPr>
                <a:endParaRPr/>
              </a:p>
            </p:txBody>
          </p:sp>
          <p:sp>
            <p:nvSpPr>
              <p:cNvPr id="163" name="DSU Sprig 2019"/>
              <p:cNvSpPr txBox="1"/>
              <p:nvPr/>
            </p:nvSpPr>
            <p:spPr>
              <a:xfrm>
                <a:off x="1" y="403359"/>
                <a:ext cx="811846" cy="3530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 tIns="7620" rIns="7620" bIns="7620" numCol="1" anchor="ctr">
                <a:spAutoFit/>
              </a:bodyPr>
              <a:lstStyle/>
              <a:p>
                <a:pPr algn="ctr" defTabSz="533400">
                  <a:lnSpc>
                    <a:spcPct val="90000"/>
                  </a:lnSpc>
                  <a:spcBef>
                    <a:spcPts val="500"/>
                  </a:spcBef>
                  <a:defRPr sz="1200">
                    <a:solidFill>
                      <a:srgbClr val="FFFFFF"/>
                    </a:solidFill>
                    <a:latin typeface="+mj-lt"/>
                    <a:ea typeface="+mj-ea"/>
                    <a:cs typeface="+mj-cs"/>
                    <a:sym typeface="Helvetica"/>
                  </a:defRPr>
                </a:pPr>
                <a:r>
                  <a:t>DSU Sprig </a:t>
                </a:r>
                <a:r>
                  <a:rPr>
                    <a:latin typeface="+mn-lt"/>
                    <a:ea typeface="+mn-ea"/>
                    <a:cs typeface="+mn-cs"/>
                    <a:sym typeface="Bembo"/>
                  </a:rPr>
                  <a:t>2019</a:t>
                </a:r>
              </a:p>
            </p:txBody>
          </p:sp>
        </p:grpSp>
        <p:grpSp>
          <p:nvGrpSpPr>
            <p:cNvPr id="167" name="Group"/>
            <p:cNvGrpSpPr/>
            <p:nvPr/>
          </p:nvGrpSpPr>
          <p:grpSpPr>
            <a:xfrm>
              <a:off x="811843" y="2"/>
              <a:ext cx="7316156" cy="753857"/>
              <a:chOff x="0" y="0"/>
              <a:chExt cx="7316154" cy="753856"/>
            </a:xfrm>
          </p:grpSpPr>
          <p:sp>
            <p:nvSpPr>
              <p:cNvPr id="165" name="Shape"/>
              <p:cNvSpPr/>
              <p:nvPr/>
            </p:nvSpPr>
            <p:spPr>
              <a:xfrm rot="5400000">
                <a:off x="3281148" y="-3281149"/>
                <a:ext cx="753857" cy="7316155"/>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66"/>
                      <a:pt x="21600" y="371"/>
                    </a:cubicBezTo>
                    <a:lnTo>
                      <a:pt x="21600" y="21600"/>
                    </a:lnTo>
                    <a:lnTo>
                      <a:pt x="0" y="21600"/>
                    </a:lnTo>
                    <a:lnTo>
                      <a:pt x="0" y="371"/>
                    </a:lnTo>
                    <a:cubicBezTo>
                      <a:pt x="0" y="166"/>
                      <a:pt x="1612" y="0"/>
                      <a:pt x="3600" y="0"/>
                    </a:cubicBezTo>
                    <a:close/>
                  </a:path>
                </a:pathLst>
              </a:custGeom>
              <a:solidFill>
                <a:srgbClr val="FFFFFF">
                  <a:alpha val="90000"/>
                </a:srgbClr>
              </a:solidFill>
              <a:ln w="25400" cap="flat">
                <a:solidFill>
                  <a:schemeClr val="accent1"/>
                </a:solidFill>
                <a:prstDash val="solid"/>
                <a:round/>
              </a:ln>
              <a:effectLst/>
            </p:spPr>
            <p:txBody>
              <a:bodyPr wrap="square" lIns="45718" tIns="45718" rIns="45718" bIns="45718" numCol="1" anchor="ctr">
                <a:noAutofit/>
              </a:bodyPr>
              <a:lstStyle/>
              <a:p>
                <a:pPr defTabSz="444500">
                  <a:lnSpc>
                    <a:spcPct val="90000"/>
                  </a:lnSpc>
                  <a:spcBef>
                    <a:spcPts val="300"/>
                  </a:spcBef>
                  <a:defRPr sz="1000">
                    <a:latin typeface="+mj-lt"/>
                    <a:ea typeface="+mj-ea"/>
                    <a:cs typeface="+mj-cs"/>
                    <a:sym typeface="Helvetica"/>
                  </a:defRPr>
                </a:pPr>
                <a:endParaRPr/>
              </a:p>
            </p:txBody>
          </p:sp>
          <p:sp>
            <p:nvSpPr>
              <p:cNvPr id="166" name="Create a scoring system from flow data to supplement the IDS alerts using ML algorithm which are K-Means (unsupervised), Random Forest, and Decision Trees (both supervised)…"/>
              <p:cNvSpPr txBox="1"/>
              <p:nvPr/>
            </p:nvSpPr>
            <p:spPr>
              <a:xfrm>
                <a:off x="64769" y="77207"/>
                <a:ext cx="7214586" cy="599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350" tIns="6350" rIns="6350" bIns="6350" numCol="1" anchor="ctr">
                <a:spAutoFit/>
              </a:bodyPr>
              <a:lstStyle/>
              <a:p>
                <a:pPr marL="57150" lvl="1" indent="-57150" defTabSz="444500">
                  <a:lnSpc>
                    <a:spcPct val="90000"/>
                  </a:lnSpc>
                  <a:spcBef>
                    <a:spcPts val="100"/>
                  </a:spcBef>
                  <a:buSzPct val="100000"/>
                  <a:buChar char="•"/>
                  <a:defRPr sz="1000"/>
                </a:pPr>
                <a:r>
                  <a:t>Create</a:t>
                </a:r>
                <a:r>
                  <a:rPr>
                    <a:latin typeface="+mj-lt"/>
                    <a:ea typeface="+mj-ea"/>
                    <a:cs typeface="+mj-cs"/>
                    <a:sym typeface="Helvetica"/>
                  </a:rPr>
                  <a:t> a scoring system from flow data to supplement the IDS alerts using ML algorithm which are K-Means (unsupervised), Random Forest, and Decision Trees (both supervised)</a:t>
                </a:r>
              </a:p>
              <a:p>
                <a:pPr marL="57150" lvl="1" indent="-57150" defTabSz="444500">
                  <a:lnSpc>
                    <a:spcPct val="90000"/>
                  </a:lnSpc>
                  <a:spcBef>
                    <a:spcPts val="100"/>
                  </a:spcBef>
                  <a:buSzPct val="100000"/>
                  <a:buChar char="•"/>
                  <a:defRPr sz="1000">
                    <a:latin typeface="+mj-lt"/>
                    <a:ea typeface="+mj-ea"/>
                    <a:cs typeface="+mj-cs"/>
                    <a:sym typeface="Helvetica"/>
                  </a:defRPr>
                </a:pPr>
                <a:r>
                  <a:t>the treatment was centered around the creation Prioritization Score that takes the probability of all the malicious attack predictions and create a score from 0-100.</a:t>
                </a:r>
              </a:p>
            </p:txBody>
          </p:sp>
        </p:grpSp>
        <p:grpSp>
          <p:nvGrpSpPr>
            <p:cNvPr id="170" name="Group"/>
            <p:cNvGrpSpPr/>
            <p:nvPr/>
          </p:nvGrpSpPr>
          <p:grpSpPr>
            <a:xfrm>
              <a:off x="-1" y="1011736"/>
              <a:ext cx="811848" cy="1159780"/>
              <a:chOff x="0" y="0"/>
              <a:chExt cx="811846" cy="1159779"/>
            </a:xfrm>
          </p:grpSpPr>
          <p:sp>
            <p:nvSpPr>
              <p:cNvPr id="168" name="Chevron"/>
              <p:cNvSpPr/>
              <p:nvPr/>
            </p:nvSpPr>
            <p:spPr>
              <a:xfrm rot="5400000">
                <a:off x="-173967" y="173966"/>
                <a:ext cx="1159780" cy="811847"/>
              </a:xfrm>
              <a:prstGeom prst="chevron">
                <a:avLst>
                  <a:gd name="adj" fmla="val 50000"/>
                </a:avLst>
              </a:prstGeom>
              <a:solidFill>
                <a:schemeClr val="accent1"/>
              </a:solidFill>
              <a:ln w="25400" cap="flat">
                <a:solidFill>
                  <a:schemeClr val="accent1"/>
                </a:solidFill>
                <a:prstDash val="solid"/>
                <a:round/>
              </a:ln>
              <a:effectLst/>
            </p:spPr>
            <p:txBody>
              <a:bodyPr wrap="square" lIns="45718" tIns="45718" rIns="45718" bIns="45718" numCol="1" anchor="ctr">
                <a:noAutofit/>
              </a:bodyPr>
              <a:lstStyle/>
              <a:p>
                <a:pPr algn="ctr" defTabSz="533400">
                  <a:lnSpc>
                    <a:spcPct val="90000"/>
                  </a:lnSpc>
                  <a:spcBef>
                    <a:spcPts val="700"/>
                  </a:spcBef>
                  <a:defRPr>
                    <a:solidFill>
                      <a:srgbClr val="FFFFFF"/>
                    </a:solidFill>
                    <a:latin typeface="+mj-lt"/>
                    <a:ea typeface="+mj-ea"/>
                    <a:cs typeface="+mj-cs"/>
                    <a:sym typeface="Helvetica"/>
                  </a:defRPr>
                </a:pPr>
                <a:endParaRPr/>
              </a:p>
            </p:txBody>
          </p:sp>
          <p:sp>
            <p:nvSpPr>
              <p:cNvPr id="169" name="UTDallas Fall 2019"/>
              <p:cNvSpPr txBox="1"/>
              <p:nvPr/>
            </p:nvSpPr>
            <p:spPr>
              <a:xfrm>
                <a:off x="1" y="403359"/>
                <a:ext cx="811846" cy="3530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 tIns="7620" rIns="7620" bIns="7620" numCol="1" anchor="ctr">
                <a:spAutoFit/>
              </a:bodyPr>
              <a:lstStyle>
                <a:lvl1pPr algn="ctr" defTabSz="533400">
                  <a:lnSpc>
                    <a:spcPct val="90000"/>
                  </a:lnSpc>
                  <a:spcBef>
                    <a:spcPts val="500"/>
                  </a:spcBef>
                  <a:defRPr sz="1200">
                    <a:solidFill>
                      <a:srgbClr val="FFFFFF"/>
                    </a:solidFill>
                    <a:latin typeface="+mj-lt"/>
                    <a:ea typeface="+mj-ea"/>
                    <a:cs typeface="+mj-cs"/>
                    <a:sym typeface="Helvetica"/>
                  </a:defRPr>
                </a:lvl1pPr>
              </a:lstStyle>
              <a:p>
                <a:r>
                  <a:t>UTDallas Fall 2019</a:t>
                </a:r>
              </a:p>
            </p:txBody>
          </p:sp>
        </p:grpSp>
        <p:grpSp>
          <p:nvGrpSpPr>
            <p:cNvPr id="173" name="Group"/>
            <p:cNvGrpSpPr/>
            <p:nvPr/>
          </p:nvGrpSpPr>
          <p:grpSpPr>
            <a:xfrm>
              <a:off x="811843" y="1011737"/>
              <a:ext cx="7316156" cy="753857"/>
              <a:chOff x="0" y="0"/>
              <a:chExt cx="7316154" cy="753856"/>
            </a:xfrm>
          </p:grpSpPr>
          <p:sp>
            <p:nvSpPr>
              <p:cNvPr id="171" name="Shape"/>
              <p:cNvSpPr/>
              <p:nvPr/>
            </p:nvSpPr>
            <p:spPr>
              <a:xfrm rot="5400000">
                <a:off x="3281148" y="-3281149"/>
                <a:ext cx="753857" cy="7316155"/>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66"/>
                      <a:pt x="21600" y="371"/>
                    </a:cubicBezTo>
                    <a:lnTo>
                      <a:pt x="21600" y="21600"/>
                    </a:lnTo>
                    <a:lnTo>
                      <a:pt x="0" y="21600"/>
                    </a:lnTo>
                    <a:lnTo>
                      <a:pt x="0" y="371"/>
                    </a:lnTo>
                    <a:cubicBezTo>
                      <a:pt x="0" y="166"/>
                      <a:pt x="1612" y="0"/>
                      <a:pt x="3600" y="0"/>
                    </a:cubicBezTo>
                    <a:close/>
                  </a:path>
                </a:pathLst>
              </a:custGeom>
              <a:solidFill>
                <a:srgbClr val="FFFFFF">
                  <a:alpha val="90000"/>
                </a:srgbClr>
              </a:solidFill>
              <a:ln w="25400" cap="flat">
                <a:solidFill>
                  <a:schemeClr val="accent1"/>
                </a:solidFill>
                <a:prstDash val="solid"/>
                <a:round/>
              </a:ln>
              <a:effectLst/>
            </p:spPr>
            <p:txBody>
              <a:bodyPr wrap="square" lIns="45718" tIns="45718" rIns="45718" bIns="45718" numCol="1" anchor="ctr">
                <a:noAutofit/>
              </a:bodyPr>
              <a:lstStyle/>
              <a:p>
                <a:pPr defTabSz="444500">
                  <a:lnSpc>
                    <a:spcPct val="90000"/>
                  </a:lnSpc>
                  <a:spcBef>
                    <a:spcPts val="300"/>
                  </a:spcBef>
                  <a:defRPr>
                    <a:latin typeface="+mj-lt"/>
                    <a:ea typeface="+mj-ea"/>
                    <a:cs typeface="+mj-cs"/>
                    <a:sym typeface="Helvetica"/>
                  </a:defRPr>
                </a:pPr>
                <a:endParaRPr/>
              </a:p>
            </p:txBody>
          </p:sp>
          <p:sp>
            <p:nvSpPr>
              <p:cNvPr id="172" name="Created a model using Basic DNN and Attention Model (because of temporal dependency in the data).…"/>
              <p:cNvSpPr txBox="1"/>
              <p:nvPr/>
            </p:nvSpPr>
            <p:spPr>
              <a:xfrm>
                <a:off x="64769" y="214367"/>
                <a:ext cx="7214586" cy="3251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350" tIns="6350" rIns="6350" bIns="6350" numCol="1" anchor="ctr">
                <a:spAutoFit/>
              </a:bodyPr>
              <a:lstStyle/>
              <a:p>
                <a:pPr marL="57150" lvl="1" indent="-57150" defTabSz="444500">
                  <a:lnSpc>
                    <a:spcPct val="90000"/>
                  </a:lnSpc>
                  <a:spcBef>
                    <a:spcPts val="100"/>
                  </a:spcBef>
                  <a:buSzPct val="100000"/>
                  <a:buChar char="•"/>
                  <a:defRPr sz="1000">
                    <a:latin typeface="+mj-lt"/>
                    <a:ea typeface="+mj-ea"/>
                    <a:cs typeface="+mj-cs"/>
                    <a:sym typeface="Helvetica"/>
                  </a:defRPr>
                </a:pPr>
                <a:r>
                  <a:t>Created a model using Basic DNN and Attention Model (because of temporal dependency in the data). </a:t>
                </a:r>
              </a:p>
              <a:p>
                <a:pPr marL="57150" lvl="1" indent="-57150" defTabSz="444500">
                  <a:lnSpc>
                    <a:spcPct val="90000"/>
                  </a:lnSpc>
                  <a:spcBef>
                    <a:spcPts val="100"/>
                  </a:spcBef>
                  <a:buSzPct val="100000"/>
                  <a:buChar char="•"/>
                  <a:defRPr sz="1000">
                    <a:latin typeface="+mj-lt"/>
                    <a:ea typeface="+mj-ea"/>
                    <a:cs typeface="+mj-cs"/>
                    <a:sym typeface="Helvetica"/>
                  </a:defRPr>
                </a:pPr>
                <a:r>
                  <a:t>The 80 features of the dataset was reduced to14 by using Decision Tree to split the into homogeneous groups.  </a:t>
                </a:r>
              </a:p>
            </p:txBody>
          </p:sp>
        </p:grpSp>
        <p:grpSp>
          <p:nvGrpSpPr>
            <p:cNvPr id="176" name="Group"/>
            <p:cNvGrpSpPr/>
            <p:nvPr/>
          </p:nvGrpSpPr>
          <p:grpSpPr>
            <a:xfrm>
              <a:off x="-1" y="2023471"/>
              <a:ext cx="811848" cy="1159780"/>
              <a:chOff x="0" y="0"/>
              <a:chExt cx="811846" cy="1159779"/>
            </a:xfrm>
          </p:grpSpPr>
          <p:sp>
            <p:nvSpPr>
              <p:cNvPr id="174" name="Chevron"/>
              <p:cNvSpPr/>
              <p:nvPr/>
            </p:nvSpPr>
            <p:spPr>
              <a:xfrm rot="5400000">
                <a:off x="-173967" y="173966"/>
                <a:ext cx="1159780" cy="811847"/>
              </a:xfrm>
              <a:prstGeom prst="chevron">
                <a:avLst>
                  <a:gd name="adj" fmla="val 50000"/>
                </a:avLst>
              </a:prstGeom>
              <a:solidFill>
                <a:schemeClr val="accent1"/>
              </a:solidFill>
              <a:ln w="25400" cap="flat">
                <a:solidFill>
                  <a:schemeClr val="accent1"/>
                </a:solidFill>
                <a:prstDash val="solid"/>
                <a:round/>
              </a:ln>
              <a:effectLst/>
            </p:spPr>
            <p:txBody>
              <a:bodyPr wrap="square" lIns="45718" tIns="45718" rIns="45718" bIns="45718" numCol="1" anchor="ctr">
                <a:noAutofit/>
              </a:bodyPr>
              <a:lstStyle/>
              <a:p>
                <a:pPr algn="ctr" defTabSz="533400">
                  <a:lnSpc>
                    <a:spcPct val="90000"/>
                  </a:lnSpc>
                  <a:spcBef>
                    <a:spcPts val="700"/>
                  </a:spcBef>
                  <a:defRPr>
                    <a:solidFill>
                      <a:srgbClr val="FFFFFF"/>
                    </a:solidFill>
                    <a:latin typeface="+mj-lt"/>
                    <a:ea typeface="+mj-ea"/>
                    <a:cs typeface="+mj-cs"/>
                    <a:sym typeface="Helvetica"/>
                  </a:defRPr>
                </a:pPr>
                <a:endParaRPr/>
              </a:p>
            </p:txBody>
          </p:sp>
          <p:sp>
            <p:nvSpPr>
              <p:cNvPr id="175" name="UofArizona Fall 2020"/>
              <p:cNvSpPr txBox="1"/>
              <p:nvPr/>
            </p:nvSpPr>
            <p:spPr>
              <a:xfrm>
                <a:off x="1" y="403359"/>
                <a:ext cx="811846" cy="3530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 tIns="7620" rIns="7620" bIns="7620" numCol="1" anchor="ctr">
                <a:spAutoFit/>
              </a:bodyPr>
              <a:lstStyle>
                <a:lvl1pPr algn="ctr" defTabSz="533400">
                  <a:lnSpc>
                    <a:spcPct val="90000"/>
                  </a:lnSpc>
                  <a:spcBef>
                    <a:spcPts val="500"/>
                  </a:spcBef>
                  <a:defRPr sz="1200">
                    <a:solidFill>
                      <a:srgbClr val="FFFFFF"/>
                    </a:solidFill>
                    <a:latin typeface="+mj-lt"/>
                    <a:ea typeface="+mj-ea"/>
                    <a:cs typeface="+mj-cs"/>
                    <a:sym typeface="Helvetica"/>
                  </a:defRPr>
                </a:lvl1pPr>
              </a:lstStyle>
              <a:p>
                <a:r>
                  <a:t>UofArizona Fall 2020 </a:t>
                </a:r>
              </a:p>
            </p:txBody>
          </p:sp>
        </p:grpSp>
        <p:grpSp>
          <p:nvGrpSpPr>
            <p:cNvPr id="179" name="Group"/>
            <p:cNvGrpSpPr/>
            <p:nvPr/>
          </p:nvGrpSpPr>
          <p:grpSpPr>
            <a:xfrm>
              <a:off x="781043" y="2023472"/>
              <a:ext cx="7316155" cy="753857"/>
              <a:chOff x="0" y="0"/>
              <a:chExt cx="7316154" cy="753856"/>
            </a:xfrm>
          </p:grpSpPr>
          <p:sp>
            <p:nvSpPr>
              <p:cNvPr id="177" name="Shape"/>
              <p:cNvSpPr/>
              <p:nvPr/>
            </p:nvSpPr>
            <p:spPr>
              <a:xfrm rot="5400000">
                <a:off x="3281148" y="-3281149"/>
                <a:ext cx="753857" cy="7316155"/>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66"/>
                      <a:pt x="21600" y="371"/>
                    </a:cubicBezTo>
                    <a:lnTo>
                      <a:pt x="21600" y="21600"/>
                    </a:lnTo>
                    <a:lnTo>
                      <a:pt x="0" y="21600"/>
                    </a:lnTo>
                    <a:lnTo>
                      <a:pt x="0" y="371"/>
                    </a:lnTo>
                    <a:cubicBezTo>
                      <a:pt x="0" y="166"/>
                      <a:pt x="1612" y="0"/>
                      <a:pt x="3600" y="0"/>
                    </a:cubicBezTo>
                    <a:close/>
                  </a:path>
                </a:pathLst>
              </a:custGeom>
              <a:solidFill>
                <a:srgbClr val="FFFFFF">
                  <a:alpha val="90000"/>
                </a:srgbClr>
              </a:solidFill>
              <a:ln w="25400" cap="flat">
                <a:solidFill>
                  <a:schemeClr val="accent1"/>
                </a:solidFill>
                <a:prstDash val="solid"/>
                <a:round/>
              </a:ln>
              <a:effectLst/>
            </p:spPr>
            <p:txBody>
              <a:bodyPr wrap="square" lIns="45718" tIns="45718" rIns="45718" bIns="45718" numCol="1" anchor="ctr">
                <a:noAutofit/>
              </a:bodyPr>
              <a:lstStyle/>
              <a:p>
                <a:pPr defTabSz="444500">
                  <a:lnSpc>
                    <a:spcPct val="90000"/>
                  </a:lnSpc>
                  <a:spcBef>
                    <a:spcPts val="300"/>
                  </a:spcBef>
                  <a:defRPr>
                    <a:latin typeface="+mj-lt"/>
                    <a:ea typeface="+mj-ea"/>
                    <a:cs typeface="+mj-cs"/>
                    <a:sym typeface="Helvetica"/>
                  </a:defRPr>
                </a:pPr>
                <a:endParaRPr/>
              </a:p>
            </p:txBody>
          </p:sp>
          <p:sp>
            <p:nvSpPr>
              <p:cNvPr id="178" name="They have made use of Decision tree, Random forest, Ada Boost, Long Short-term Memory (LSTM) as a part of research to determine which algorithms should be run against the dataset to produce the most promising result and increase the IDS alert accuracy.…"/>
              <p:cNvSpPr txBox="1"/>
              <p:nvPr/>
            </p:nvSpPr>
            <p:spPr>
              <a:xfrm>
                <a:off x="64769" y="8627"/>
                <a:ext cx="7214586" cy="736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350" tIns="6350" rIns="6350" bIns="6350" numCol="1" anchor="ctr">
                <a:spAutoFit/>
              </a:bodyPr>
              <a:lstStyle/>
              <a:p>
                <a:pPr marL="57150" lvl="1" indent="-57150" defTabSz="444500">
                  <a:lnSpc>
                    <a:spcPct val="90000"/>
                  </a:lnSpc>
                  <a:spcBef>
                    <a:spcPts val="100"/>
                  </a:spcBef>
                  <a:buSzPct val="100000"/>
                  <a:buChar char="•"/>
                  <a:defRPr sz="1000">
                    <a:latin typeface="+mj-lt"/>
                    <a:ea typeface="+mj-ea"/>
                    <a:cs typeface="+mj-cs"/>
                    <a:sym typeface="Helvetica"/>
                  </a:defRPr>
                </a:pPr>
                <a:r>
                  <a:t>They have made use of Decision tree, Random forest, Ada Boost, Long Short-term Memory (LSTM) as a part of research to determine which algorithms should be run against the dataset to produce the most promising result and increase the IDS alert accuracy. </a:t>
                </a:r>
              </a:p>
              <a:p>
                <a:pPr marL="57150" lvl="1" indent="-57150" defTabSz="444500">
                  <a:lnSpc>
                    <a:spcPct val="90000"/>
                  </a:lnSpc>
                  <a:spcBef>
                    <a:spcPts val="100"/>
                  </a:spcBef>
                  <a:buSzPct val="100000"/>
                  <a:buChar char="•"/>
                  <a:defRPr sz="1000">
                    <a:latin typeface="+mj-lt"/>
                    <a:ea typeface="+mj-ea"/>
                    <a:cs typeface="+mj-cs"/>
                    <a:sym typeface="Helvetica"/>
                  </a:defRPr>
                </a:pPr>
                <a:r>
                  <a:t>They ran the top 40 features on Random Forest and Decision Tree, as well as all 80 features on Ada boost, using the 80 features. With all 80 features, the findings preferred Ada boost.</a:t>
                </a:r>
              </a:p>
            </p:txBody>
          </p:sp>
        </p:grpSp>
        <p:grpSp>
          <p:nvGrpSpPr>
            <p:cNvPr id="182" name="Group"/>
            <p:cNvGrpSpPr/>
            <p:nvPr/>
          </p:nvGrpSpPr>
          <p:grpSpPr>
            <a:xfrm>
              <a:off x="-1" y="3035206"/>
              <a:ext cx="811848" cy="1159780"/>
              <a:chOff x="0" y="0"/>
              <a:chExt cx="811846" cy="1159779"/>
            </a:xfrm>
          </p:grpSpPr>
          <p:sp>
            <p:nvSpPr>
              <p:cNvPr id="180" name="Chevron"/>
              <p:cNvSpPr/>
              <p:nvPr/>
            </p:nvSpPr>
            <p:spPr>
              <a:xfrm rot="5400000">
                <a:off x="-173967" y="173966"/>
                <a:ext cx="1159780" cy="811847"/>
              </a:xfrm>
              <a:prstGeom prst="chevron">
                <a:avLst>
                  <a:gd name="adj" fmla="val 50000"/>
                </a:avLst>
              </a:prstGeom>
              <a:solidFill>
                <a:schemeClr val="accent1"/>
              </a:solidFill>
              <a:ln w="25400" cap="flat">
                <a:solidFill>
                  <a:schemeClr val="accent1"/>
                </a:solidFill>
                <a:prstDash val="solid"/>
                <a:round/>
              </a:ln>
              <a:effectLst/>
            </p:spPr>
            <p:txBody>
              <a:bodyPr wrap="square" lIns="45718" tIns="45718" rIns="45718" bIns="45718" numCol="1" anchor="ctr">
                <a:noAutofit/>
              </a:bodyPr>
              <a:lstStyle/>
              <a:p>
                <a:pPr algn="ctr" defTabSz="533400">
                  <a:lnSpc>
                    <a:spcPct val="90000"/>
                  </a:lnSpc>
                  <a:spcBef>
                    <a:spcPts val="700"/>
                  </a:spcBef>
                  <a:defRPr>
                    <a:solidFill>
                      <a:srgbClr val="FFFFFF"/>
                    </a:solidFill>
                    <a:latin typeface="+mj-lt"/>
                    <a:ea typeface="+mj-ea"/>
                    <a:cs typeface="+mj-cs"/>
                    <a:sym typeface="Helvetica"/>
                  </a:defRPr>
                </a:pPr>
                <a:endParaRPr/>
              </a:p>
            </p:txBody>
          </p:sp>
          <p:sp>
            <p:nvSpPr>
              <p:cNvPr id="181" name="UlAbany Fall 2021"/>
              <p:cNvSpPr txBox="1"/>
              <p:nvPr/>
            </p:nvSpPr>
            <p:spPr>
              <a:xfrm>
                <a:off x="1" y="403360"/>
                <a:ext cx="811846" cy="3530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 tIns="7620" rIns="7620" bIns="7620" numCol="1" anchor="ctr">
                <a:spAutoFit/>
              </a:bodyPr>
              <a:lstStyle>
                <a:lvl1pPr algn="ctr" defTabSz="533400">
                  <a:lnSpc>
                    <a:spcPct val="90000"/>
                  </a:lnSpc>
                  <a:spcBef>
                    <a:spcPts val="500"/>
                  </a:spcBef>
                  <a:defRPr sz="1200">
                    <a:solidFill>
                      <a:srgbClr val="FFFFFF"/>
                    </a:solidFill>
                    <a:latin typeface="+mj-lt"/>
                    <a:ea typeface="+mj-ea"/>
                    <a:cs typeface="+mj-cs"/>
                    <a:sym typeface="Helvetica"/>
                  </a:defRPr>
                </a:lvl1pPr>
              </a:lstStyle>
              <a:p>
                <a:r>
                  <a:t>UlAbany Fall 2021</a:t>
                </a:r>
              </a:p>
            </p:txBody>
          </p:sp>
        </p:grpSp>
        <p:grpSp>
          <p:nvGrpSpPr>
            <p:cNvPr id="185" name="Group"/>
            <p:cNvGrpSpPr/>
            <p:nvPr/>
          </p:nvGrpSpPr>
          <p:grpSpPr>
            <a:xfrm>
              <a:off x="811843" y="3035207"/>
              <a:ext cx="7316156" cy="753857"/>
              <a:chOff x="0" y="0"/>
              <a:chExt cx="7316154" cy="753856"/>
            </a:xfrm>
          </p:grpSpPr>
          <p:sp>
            <p:nvSpPr>
              <p:cNvPr id="183" name="Shape"/>
              <p:cNvSpPr/>
              <p:nvPr/>
            </p:nvSpPr>
            <p:spPr>
              <a:xfrm rot="5400000">
                <a:off x="3281148" y="-3281149"/>
                <a:ext cx="753857" cy="7316155"/>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66"/>
                      <a:pt x="21600" y="371"/>
                    </a:cubicBezTo>
                    <a:lnTo>
                      <a:pt x="21600" y="21600"/>
                    </a:lnTo>
                    <a:lnTo>
                      <a:pt x="0" y="21600"/>
                    </a:lnTo>
                    <a:lnTo>
                      <a:pt x="0" y="371"/>
                    </a:lnTo>
                    <a:cubicBezTo>
                      <a:pt x="0" y="166"/>
                      <a:pt x="1612" y="0"/>
                      <a:pt x="3600" y="0"/>
                    </a:cubicBezTo>
                    <a:close/>
                  </a:path>
                </a:pathLst>
              </a:custGeom>
              <a:solidFill>
                <a:srgbClr val="FFFFFF">
                  <a:alpha val="90000"/>
                </a:srgbClr>
              </a:solidFill>
              <a:ln w="25400" cap="flat">
                <a:solidFill>
                  <a:schemeClr val="accent1"/>
                </a:solidFill>
                <a:prstDash val="solid"/>
                <a:round/>
              </a:ln>
              <a:effectLst/>
            </p:spPr>
            <p:txBody>
              <a:bodyPr wrap="square" lIns="45718" tIns="45718" rIns="45718" bIns="45718" numCol="1" anchor="ctr">
                <a:noAutofit/>
              </a:bodyPr>
              <a:lstStyle/>
              <a:p>
                <a:pPr defTabSz="444500">
                  <a:lnSpc>
                    <a:spcPct val="90000"/>
                  </a:lnSpc>
                  <a:spcBef>
                    <a:spcPts val="300"/>
                  </a:spcBef>
                  <a:defRPr sz="1000" b="1">
                    <a:latin typeface="+mj-lt"/>
                    <a:ea typeface="+mj-ea"/>
                    <a:cs typeface="+mj-cs"/>
                    <a:sym typeface="Helvetica"/>
                  </a:defRPr>
                </a:pPr>
                <a:endParaRPr/>
              </a:p>
            </p:txBody>
          </p:sp>
          <p:sp>
            <p:nvSpPr>
              <p:cNvPr id="184" name="They used the ELK stack (Elasticsearch, Logstash and Kibana) for visualization of the data.  The algorithms they chose was: Decision tree, Random forest, Ada boost and MLP classifier.…"/>
              <p:cNvSpPr txBox="1"/>
              <p:nvPr/>
            </p:nvSpPr>
            <p:spPr>
              <a:xfrm>
                <a:off x="64769" y="8627"/>
                <a:ext cx="7214586" cy="736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350" tIns="6350" rIns="6350" bIns="6350" numCol="1" anchor="ctr">
                <a:spAutoFit/>
              </a:bodyPr>
              <a:lstStyle/>
              <a:p>
                <a:pPr marL="57150" lvl="1" indent="-57150" defTabSz="444500">
                  <a:lnSpc>
                    <a:spcPct val="90000"/>
                  </a:lnSpc>
                  <a:spcBef>
                    <a:spcPts val="100"/>
                  </a:spcBef>
                  <a:buSzPct val="100000"/>
                  <a:buChar char="•"/>
                  <a:defRPr sz="1000">
                    <a:latin typeface="+mj-lt"/>
                    <a:ea typeface="+mj-ea"/>
                    <a:cs typeface="+mj-cs"/>
                    <a:sym typeface="Helvetica"/>
                  </a:defRPr>
                </a:pPr>
                <a:r>
                  <a:t>They used the ELK stack (Elasticsearch, Logstash and Kibana) for visualization of the data.</a:t>
                </a:r>
                <a:r>
                  <a:rPr>
                    <a:latin typeface="+mn-lt"/>
                    <a:ea typeface="+mn-ea"/>
                    <a:cs typeface="+mn-cs"/>
                    <a:sym typeface="Bembo"/>
                  </a:rPr>
                  <a:t> </a:t>
                </a:r>
                <a:r>
                  <a:t> The algorithms they chose was: Decision tree, Random forest, Ada boost and MLP classifier.</a:t>
                </a:r>
                <a:r>
                  <a:rPr>
                    <a:latin typeface="+mn-lt"/>
                    <a:ea typeface="+mn-ea"/>
                    <a:cs typeface="+mn-cs"/>
                    <a:sym typeface="Bembo"/>
                  </a:rPr>
                  <a:t> </a:t>
                </a:r>
              </a:p>
              <a:p>
                <a:pPr marL="57150" lvl="1" indent="-57150" defTabSz="444500">
                  <a:lnSpc>
                    <a:spcPct val="90000"/>
                  </a:lnSpc>
                  <a:spcBef>
                    <a:spcPts val="100"/>
                  </a:spcBef>
                  <a:buSzPct val="100000"/>
                  <a:buFont typeface="Symbol"/>
                  <a:buChar char="·"/>
                  <a:defRPr sz="1000">
                    <a:latin typeface="+mj-lt"/>
                    <a:ea typeface="+mj-ea"/>
                    <a:cs typeface="+mj-cs"/>
                    <a:sym typeface="Helvetica"/>
                  </a:defRPr>
                </a:pPr>
                <a:r>
                  <a:t>Trained on 14 features using the algorithms. Out of all the algorithms, Random Forest turned out to be the best model because the recall of Random Forest is better. This means bad traffic predicted as good traffic is less in the model when compared to Decision Tree model. </a:t>
                </a:r>
              </a:p>
            </p:txBody>
          </p:sp>
        </p:gr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1050878" y="609601"/>
            <a:ext cx="9810606" cy="1216026"/>
          </a:xfrm>
          <a:prstGeom prst="rect">
            <a:avLst/>
          </a:prstGeom>
        </p:spPr>
        <p:txBody>
          <a:bodyPr/>
          <a:lstStyle/>
          <a:p>
            <a:r>
              <a:t>Project Overview – PHASES</a:t>
            </a:r>
          </a:p>
        </p:txBody>
      </p:sp>
      <p:grpSp>
        <p:nvGrpSpPr>
          <p:cNvPr id="204" name="Content Placeholder 2"/>
          <p:cNvGrpSpPr/>
          <p:nvPr/>
        </p:nvGrpSpPr>
        <p:grpSpPr>
          <a:xfrm>
            <a:off x="581890" y="2410691"/>
            <a:ext cx="10509663" cy="2806504"/>
            <a:chOff x="0" y="0"/>
            <a:chExt cx="10509661" cy="2806503"/>
          </a:xfrm>
        </p:grpSpPr>
        <p:sp>
          <p:nvSpPr>
            <p:cNvPr id="189" name="Circle"/>
            <p:cNvSpPr/>
            <p:nvPr/>
          </p:nvSpPr>
          <p:spPr>
            <a:xfrm>
              <a:off x="359539" y="0"/>
              <a:ext cx="1124721" cy="1471783"/>
            </a:xfrm>
            <a:prstGeom prst="ellipse">
              <a:avLst/>
            </a:prstGeom>
            <a:solidFill>
              <a:schemeClr val="accent2"/>
            </a:solidFill>
            <a:ln w="12700" cap="flat">
              <a:noFill/>
              <a:miter lim="400000"/>
            </a:ln>
            <a:effectLst/>
          </p:spPr>
          <p:txBody>
            <a:bodyPr wrap="square" lIns="45718" tIns="45718" rIns="45718" bIns="45718" numCol="1" anchor="t">
              <a:noAutofit/>
            </a:bodyPr>
            <a:lstStyle/>
            <a:p>
              <a:pPr>
                <a:spcBef>
                  <a:spcPts val="1000"/>
                </a:spcBef>
                <a:defRPr sz="2000" spc="50">
                  <a:solidFill>
                    <a:srgbClr val="262626"/>
                  </a:solidFill>
                </a:defRPr>
              </a:pPr>
              <a:endParaRPr/>
            </a:p>
          </p:txBody>
        </p:sp>
        <p:sp>
          <p:nvSpPr>
            <p:cNvPr id="190" name="Square"/>
            <p:cNvSpPr/>
            <p:nvPr/>
          </p:nvSpPr>
          <p:spPr>
            <a:xfrm>
              <a:off x="599234" y="313658"/>
              <a:ext cx="645331" cy="844466"/>
            </a:xfrm>
            <a:prstGeom prst="rect">
              <a:avLst/>
            </a:prstGeom>
            <a:blipFill rotWithShape="1">
              <a:blip r:embed="rId2"/>
              <a:srcRect/>
              <a:stretch>
                <a:fillRect/>
              </a:stretch>
            </a:blipFill>
            <a:ln w="12700" cap="flat">
              <a:noFill/>
              <a:miter lim="400000"/>
            </a:ln>
            <a:effectLst/>
          </p:spPr>
          <p:txBody>
            <a:bodyPr wrap="square" lIns="45718" tIns="45718" rIns="45718" bIns="45718" numCol="1" anchor="t">
              <a:noAutofit/>
            </a:bodyPr>
            <a:lstStyle/>
            <a:p>
              <a:pPr>
                <a:spcBef>
                  <a:spcPts val="1000"/>
                </a:spcBef>
                <a:defRPr sz="2000" spc="50">
                  <a:solidFill>
                    <a:srgbClr val="262626"/>
                  </a:solidFill>
                </a:defRPr>
              </a:pPr>
              <a:endParaRPr/>
            </a:p>
          </p:txBody>
        </p:sp>
        <p:sp>
          <p:nvSpPr>
            <p:cNvPr id="191" name="Literature Review Completed"/>
            <p:cNvSpPr txBox="1"/>
            <p:nvPr/>
          </p:nvSpPr>
          <p:spPr>
            <a:xfrm>
              <a:off x="0" y="1930203"/>
              <a:ext cx="1843801" cy="165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defTabSz="488950">
                <a:spcBef>
                  <a:spcPts val="400"/>
                </a:spcBef>
                <a:defRPr sz="1100" cap="all" spc="50">
                  <a:solidFill>
                    <a:srgbClr val="262626"/>
                  </a:solidFill>
                </a:defRPr>
              </a:pPr>
              <a:r>
                <a:t>Literature Review </a:t>
              </a:r>
            </a:p>
          </p:txBody>
        </p:sp>
        <p:sp>
          <p:nvSpPr>
            <p:cNvPr id="192" name="Circle"/>
            <p:cNvSpPr/>
            <p:nvPr/>
          </p:nvSpPr>
          <p:spPr>
            <a:xfrm>
              <a:off x="2526005" y="0"/>
              <a:ext cx="1124721" cy="1471783"/>
            </a:xfrm>
            <a:prstGeom prst="ellipse">
              <a:avLst/>
            </a:prstGeom>
            <a:solidFill>
              <a:schemeClr val="accent3"/>
            </a:solidFill>
            <a:ln w="12700" cap="flat">
              <a:noFill/>
              <a:miter lim="400000"/>
            </a:ln>
            <a:effectLst/>
          </p:spPr>
          <p:txBody>
            <a:bodyPr wrap="square" lIns="45718" tIns="45718" rIns="45718" bIns="45718" numCol="1" anchor="t">
              <a:noAutofit/>
            </a:bodyPr>
            <a:lstStyle/>
            <a:p>
              <a:pPr>
                <a:spcBef>
                  <a:spcPts val="1000"/>
                </a:spcBef>
                <a:defRPr sz="2000" spc="50">
                  <a:solidFill>
                    <a:srgbClr val="262626"/>
                  </a:solidFill>
                </a:defRPr>
              </a:pPr>
              <a:endParaRPr/>
            </a:p>
          </p:txBody>
        </p:sp>
        <p:sp>
          <p:nvSpPr>
            <p:cNvPr id="193" name="Square"/>
            <p:cNvSpPr/>
            <p:nvPr/>
          </p:nvSpPr>
          <p:spPr>
            <a:xfrm>
              <a:off x="2765699" y="313658"/>
              <a:ext cx="645331" cy="844466"/>
            </a:xfrm>
            <a:prstGeom prst="rect">
              <a:avLst/>
            </a:prstGeom>
            <a:blipFill rotWithShape="1">
              <a:blip r:embed="rId3"/>
              <a:srcRect/>
              <a:stretch>
                <a:fillRect/>
              </a:stretch>
            </a:blipFill>
            <a:ln w="12700" cap="flat">
              <a:noFill/>
              <a:miter lim="400000"/>
            </a:ln>
            <a:effectLst/>
          </p:spPr>
          <p:txBody>
            <a:bodyPr wrap="square" lIns="45718" tIns="45718" rIns="45718" bIns="45718" numCol="1" anchor="t">
              <a:noAutofit/>
            </a:bodyPr>
            <a:lstStyle/>
            <a:p>
              <a:pPr>
                <a:spcBef>
                  <a:spcPts val="1000"/>
                </a:spcBef>
                <a:defRPr sz="2000" spc="50">
                  <a:solidFill>
                    <a:srgbClr val="262626"/>
                  </a:solidFill>
                </a:defRPr>
              </a:pPr>
              <a:endParaRPr/>
            </a:p>
          </p:txBody>
        </p:sp>
        <p:sp>
          <p:nvSpPr>
            <p:cNvPr id="194" name="Dataset Selected"/>
            <p:cNvSpPr txBox="1"/>
            <p:nvPr/>
          </p:nvSpPr>
          <p:spPr>
            <a:xfrm>
              <a:off x="2166464" y="1930203"/>
              <a:ext cx="1843801"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defTabSz="488950">
                <a:spcBef>
                  <a:spcPts val="400"/>
                </a:spcBef>
                <a:defRPr sz="1100" cap="all" spc="50">
                  <a:solidFill>
                    <a:srgbClr val="262626"/>
                  </a:solidFill>
                </a:defRPr>
              </a:lvl1pPr>
            </a:lstStyle>
            <a:p>
              <a:r>
                <a:t>ANALYZING Datasets USED BY PREVIOUS  GROUPS</a:t>
              </a:r>
            </a:p>
          </p:txBody>
        </p:sp>
        <p:sp>
          <p:nvSpPr>
            <p:cNvPr id="195" name="Circle"/>
            <p:cNvSpPr/>
            <p:nvPr/>
          </p:nvSpPr>
          <p:spPr>
            <a:xfrm>
              <a:off x="4692471" y="0"/>
              <a:ext cx="1124721" cy="1471783"/>
            </a:xfrm>
            <a:prstGeom prst="ellipse">
              <a:avLst/>
            </a:prstGeom>
            <a:solidFill>
              <a:schemeClr val="accent4"/>
            </a:solidFill>
            <a:ln w="12700" cap="flat">
              <a:noFill/>
              <a:miter lim="400000"/>
            </a:ln>
            <a:effectLst/>
          </p:spPr>
          <p:txBody>
            <a:bodyPr wrap="square" lIns="45718" tIns="45718" rIns="45718" bIns="45718" numCol="1" anchor="t">
              <a:noAutofit/>
            </a:bodyPr>
            <a:lstStyle/>
            <a:p>
              <a:pPr>
                <a:spcBef>
                  <a:spcPts val="1000"/>
                </a:spcBef>
                <a:defRPr sz="2000" spc="50">
                  <a:solidFill>
                    <a:srgbClr val="262626"/>
                  </a:solidFill>
                </a:defRPr>
              </a:pPr>
              <a:endParaRPr/>
            </a:p>
          </p:txBody>
        </p:sp>
        <p:sp>
          <p:nvSpPr>
            <p:cNvPr id="196" name="Square"/>
            <p:cNvSpPr/>
            <p:nvPr/>
          </p:nvSpPr>
          <p:spPr>
            <a:xfrm>
              <a:off x="4932165" y="313658"/>
              <a:ext cx="645331" cy="844466"/>
            </a:xfrm>
            <a:prstGeom prst="rect">
              <a:avLst/>
            </a:prstGeom>
            <a:blipFill rotWithShape="1">
              <a:blip r:embed="rId4"/>
              <a:srcRect/>
              <a:stretch>
                <a:fillRect/>
              </a:stretch>
            </a:blipFill>
            <a:ln w="12700" cap="flat">
              <a:noFill/>
              <a:miter lim="400000"/>
            </a:ln>
            <a:effectLst/>
          </p:spPr>
          <p:txBody>
            <a:bodyPr wrap="square" lIns="45718" tIns="45718" rIns="45718" bIns="45718" numCol="1" anchor="t">
              <a:noAutofit/>
            </a:bodyPr>
            <a:lstStyle/>
            <a:p>
              <a:pPr>
                <a:spcBef>
                  <a:spcPts val="1000"/>
                </a:spcBef>
                <a:defRPr sz="2000" spc="50">
                  <a:solidFill>
                    <a:srgbClr val="262626"/>
                  </a:solidFill>
                </a:defRPr>
              </a:pPr>
              <a:endParaRPr/>
            </a:p>
          </p:txBody>
        </p:sp>
        <p:sp>
          <p:nvSpPr>
            <p:cNvPr id="197" name="Meta Analysis…"/>
            <p:cNvSpPr txBox="1"/>
            <p:nvPr/>
          </p:nvSpPr>
          <p:spPr>
            <a:xfrm>
              <a:off x="4332929" y="1930203"/>
              <a:ext cx="1843801" cy="546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defTabSz="488950">
                <a:spcBef>
                  <a:spcPts val="400"/>
                </a:spcBef>
                <a:defRPr sz="1100" cap="all" spc="50">
                  <a:solidFill>
                    <a:srgbClr val="262626"/>
                  </a:solidFill>
                </a:defRPr>
              </a:pPr>
              <a:r>
                <a:t>Meta Analysis </a:t>
              </a:r>
            </a:p>
            <a:p>
              <a:pPr algn="ctr" defTabSz="488950">
                <a:spcBef>
                  <a:spcPts val="400"/>
                </a:spcBef>
                <a:defRPr sz="1100" cap="all" spc="50">
                  <a:solidFill>
                    <a:srgbClr val="262626"/>
                  </a:solidFill>
                </a:defRPr>
              </a:pPr>
              <a:r>
                <a:t>Till date OF PREVIOUS GROUPS</a:t>
              </a:r>
            </a:p>
          </p:txBody>
        </p:sp>
        <p:sp>
          <p:nvSpPr>
            <p:cNvPr id="198" name="Circle"/>
            <p:cNvSpPr/>
            <p:nvPr/>
          </p:nvSpPr>
          <p:spPr>
            <a:xfrm>
              <a:off x="6858937" y="0"/>
              <a:ext cx="1124721" cy="1471783"/>
            </a:xfrm>
            <a:prstGeom prst="ellipse">
              <a:avLst/>
            </a:prstGeom>
            <a:solidFill>
              <a:schemeClr val="accent5"/>
            </a:solidFill>
            <a:ln w="12700" cap="flat">
              <a:noFill/>
              <a:miter lim="400000"/>
            </a:ln>
            <a:effectLst/>
          </p:spPr>
          <p:txBody>
            <a:bodyPr wrap="square" lIns="45718" tIns="45718" rIns="45718" bIns="45718" numCol="1" anchor="t">
              <a:noAutofit/>
            </a:bodyPr>
            <a:lstStyle/>
            <a:p>
              <a:pPr>
                <a:spcBef>
                  <a:spcPts val="1000"/>
                </a:spcBef>
                <a:defRPr sz="2000" spc="50">
                  <a:solidFill>
                    <a:srgbClr val="262626"/>
                  </a:solidFill>
                </a:defRPr>
              </a:pPr>
              <a:endParaRPr/>
            </a:p>
          </p:txBody>
        </p:sp>
        <p:sp>
          <p:nvSpPr>
            <p:cNvPr id="199" name="Square"/>
            <p:cNvSpPr/>
            <p:nvPr/>
          </p:nvSpPr>
          <p:spPr>
            <a:xfrm>
              <a:off x="7098631" y="313658"/>
              <a:ext cx="645331" cy="844466"/>
            </a:xfrm>
            <a:prstGeom prst="rect">
              <a:avLst/>
            </a:prstGeom>
            <a:blipFill rotWithShape="1">
              <a:blip r:embed="rId5"/>
              <a:srcRect/>
              <a:stretch>
                <a:fillRect/>
              </a:stretch>
            </a:blipFill>
            <a:ln w="12700" cap="flat">
              <a:noFill/>
              <a:miter lim="400000"/>
            </a:ln>
            <a:effectLst/>
          </p:spPr>
          <p:txBody>
            <a:bodyPr wrap="square" lIns="45718" tIns="45718" rIns="45718" bIns="45718" numCol="1" anchor="t">
              <a:noAutofit/>
            </a:bodyPr>
            <a:lstStyle/>
            <a:p>
              <a:pPr>
                <a:spcBef>
                  <a:spcPts val="1000"/>
                </a:spcBef>
                <a:defRPr sz="2000" spc="50">
                  <a:solidFill>
                    <a:srgbClr val="262626"/>
                  </a:solidFill>
                </a:defRPr>
              </a:pPr>
              <a:endParaRPr/>
            </a:p>
          </p:txBody>
        </p:sp>
        <p:sp>
          <p:nvSpPr>
            <p:cNvPr id="200" name="Scope for further research"/>
            <p:cNvSpPr txBox="1"/>
            <p:nvPr/>
          </p:nvSpPr>
          <p:spPr>
            <a:xfrm>
              <a:off x="6499395" y="1930203"/>
              <a:ext cx="1843801" cy="876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defTabSz="488950">
                <a:spcBef>
                  <a:spcPts val="400"/>
                </a:spcBef>
                <a:defRPr sz="1100" cap="all" spc="50">
                  <a:solidFill>
                    <a:srgbClr val="262626"/>
                  </a:solidFill>
                </a:defRPr>
              </a:lvl1pPr>
            </a:lstStyle>
            <a:p>
              <a:r>
                <a:t>EXPAND THE Scope OF THE META ANALYSIS using published work </a:t>
              </a:r>
            </a:p>
          </p:txBody>
        </p:sp>
        <p:sp>
          <p:nvSpPr>
            <p:cNvPr id="201" name="Circle"/>
            <p:cNvSpPr/>
            <p:nvPr/>
          </p:nvSpPr>
          <p:spPr>
            <a:xfrm>
              <a:off x="9025402" y="0"/>
              <a:ext cx="1124721" cy="1471783"/>
            </a:xfrm>
            <a:prstGeom prst="ellipse">
              <a:avLst/>
            </a:prstGeom>
            <a:solidFill>
              <a:schemeClr val="accent6"/>
            </a:solidFill>
            <a:ln w="12700" cap="flat">
              <a:noFill/>
              <a:miter lim="400000"/>
            </a:ln>
            <a:effectLst/>
          </p:spPr>
          <p:txBody>
            <a:bodyPr wrap="square" lIns="45718" tIns="45718" rIns="45718" bIns="45718" numCol="1" anchor="t">
              <a:noAutofit/>
            </a:bodyPr>
            <a:lstStyle/>
            <a:p>
              <a:pPr>
                <a:spcBef>
                  <a:spcPts val="1000"/>
                </a:spcBef>
                <a:defRPr sz="2000" spc="50">
                  <a:solidFill>
                    <a:srgbClr val="262626"/>
                  </a:solidFill>
                </a:defRPr>
              </a:pPr>
              <a:endParaRPr/>
            </a:p>
          </p:txBody>
        </p:sp>
        <p:sp>
          <p:nvSpPr>
            <p:cNvPr id="202" name="Square"/>
            <p:cNvSpPr/>
            <p:nvPr/>
          </p:nvSpPr>
          <p:spPr>
            <a:xfrm>
              <a:off x="9265095" y="313658"/>
              <a:ext cx="645331" cy="844466"/>
            </a:xfrm>
            <a:prstGeom prst="rect">
              <a:avLst/>
            </a:prstGeom>
            <a:blipFill rotWithShape="1">
              <a:blip r:embed="rId6"/>
              <a:srcRect/>
              <a:stretch>
                <a:fillRect/>
              </a:stretch>
            </a:blipFill>
            <a:ln w="12700" cap="flat">
              <a:noFill/>
              <a:miter lim="400000"/>
            </a:ln>
            <a:effectLst/>
          </p:spPr>
          <p:txBody>
            <a:bodyPr wrap="square" lIns="45718" tIns="45718" rIns="45718" bIns="45718" numCol="1" anchor="t">
              <a:noAutofit/>
            </a:bodyPr>
            <a:lstStyle/>
            <a:p>
              <a:pPr>
                <a:spcBef>
                  <a:spcPts val="1000"/>
                </a:spcBef>
                <a:defRPr sz="2000" spc="50">
                  <a:solidFill>
                    <a:srgbClr val="262626"/>
                  </a:solidFill>
                </a:defRPr>
              </a:pPr>
              <a:endParaRPr/>
            </a:p>
          </p:txBody>
        </p:sp>
        <p:sp>
          <p:nvSpPr>
            <p:cNvPr id="203" name="In the process of identifying theoretical solution for two phase ids"/>
            <p:cNvSpPr txBox="1"/>
            <p:nvPr/>
          </p:nvSpPr>
          <p:spPr>
            <a:xfrm>
              <a:off x="8665861" y="1930203"/>
              <a:ext cx="1843801" cy="876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defTabSz="488950">
                <a:spcBef>
                  <a:spcPts val="400"/>
                </a:spcBef>
                <a:defRPr sz="1100" cap="all" spc="50">
                  <a:solidFill>
                    <a:srgbClr val="262626"/>
                  </a:solidFill>
                </a:defRPr>
              </a:lvl1pPr>
            </a:lstStyle>
            <a:p>
              <a:r>
                <a:t>identifying theoretical solution for A BETTER MODEL</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Rectangle 15"/>
          <p:cNvSpPr/>
          <p:nvPr/>
        </p:nvSpPr>
        <p:spPr>
          <a:xfrm>
            <a:off x="0" y="125122"/>
            <a:ext cx="12798629" cy="6732878"/>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07" name="Title 1"/>
          <p:cNvSpPr txBox="1">
            <a:spLocks noGrp="1"/>
          </p:cNvSpPr>
          <p:nvPr>
            <p:ph type="title"/>
          </p:nvPr>
        </p:nvSpPr>
        <p:spPr>
          <a:xfrm>
            <a:off x="1050878" y="609601"/>
            <a:ext cx="9810606" cy="1216025"/>
          </a:xfrm>
          <a:prstGeom prst="rect">
            <a:avLst/>
          </a:prstGeom>
        </p:spPr>
        <p:txBody>
          <a:bodyPr/>
          <a:lstStyle/>
          <a:p>
            <a:r>
              <a:t>description</a:t>
            </a:r>
          </a:p>
        </p:txBody>
      </p:sp>
      <p:sp>
        <p:nvSpPr>
          <p:cNvPr id="208" name="Freeform: Shape 17"/>
          <p:cNvSpPr/>
          <p:nvPr/>
        </p:nvSpPr>
        <p:spPr>
          <a:xfrm>
            <a:off x="0" y="1844804"/>
            <a:ext cx="12192000" cy="5013197"/>
          </a:xfrm>
          <a:custGeom>
            <a:avLst/>
            <a:gdLst/>
            <a:ahLst/>
            <a:cxnLst>
              <a:cxn ang="0">
                <a:pos x="wd2" y="hd2"/>
              </a:cxn>
              <a:cxn ang="5400000">
                <a:pos x="wd2" y="hd2"/>
              </a:cxn>
              <a:cxn ang="10800000">
                <a:pos x="wd2" y="hd2"/>
              </a:cxn>
              <a:cxn ang="16200000">
                <a:pos x="wd2" y="hd2"/>
              </a:cxn>
            </a:cxnLst>
            <a:rect l="0" t="0" r="r" b="b"/>
            <a:pathLst>
              <a:path w="21600" h="21598" extrusionOk="0">
                <a:moveTo>
                  <a:pt x="7339" y="0"/>
                </a:moveTo>
                <a:cubicBezTo>
                  <a:pt x="7349" y="-2"/>
                  <a:pt x="7349" y="14"/>
                  <a:pt x="7333" y="65"/>
                </a:cubicBezTo>
                <a:cubicBezTo>
                  <a:pt x="7366" y="49"/>
                  <a:pt x="7400" y="109"/>
                  <a:pt x="7382" y="160"/>
                </a:cubicBezTo>
                <a:cubicBezTo>
                  <a:pt x="7482" y="48"/>
                  <a:pt x="7631" y="149"/>
                  <a:pt x="7745" y="95"/>
                </a:cubicBezTo>
                <a:cubicBezTo>
                  <a:pt x="7808" y="210"/>
                  <a:pt x="7773" y="103"/>
                  <a:pt x="7838" y="122"/>
                </a:cubicBezTo>
                <a:cubicBezTo>
                  <a:pt x="7819" y="14"/>
                  <a:pt x="7916" y="179"/>
                  <a:pt x="7919" y="57"/>
                </a:cubicBezTo>
                <a:cubicBezTo>
                  <a:pt x="7931" y="64"/>
                  <a:pt x="7942" y="75"/>
                  <a:pt x="7953" y="87"/>
                </a:cubicBezTo>
                <a:lnTo>
                  <a:pt x="7959" y="93"/>
                </a:lnTo>
                <a:lnTo>
                  <a:pt x="7983" y="97"/>
                </a:lnTo>
                <a:lnTo>
                  <a:pt x="7989" y="125"/>
                </a:lnTo>
                <a:lnTo>
                  <a:pt x="8025" y="149"/>
                </a:lnTo>
                <a:cubicBezTo>
                  <a:pt x="8038" y="154"/>
                  <a:pt x="8052" y="155"/>
                  <a:pt x="8068" y="149"/>
                </a:cubicBezTo>
                <a:cubicBezTo>
                  <a:pt x="8106" y="98"/>
                  <a:pt x="8166" y="155"/>
                  <a:pt x="8221" y="149"/>
                </a:cubicBezTo>
                <a:lnTo>
                  <a:pt x="8246" y="133"/>
                </a:lnTo>
                <a:lnTo>
                  <a:pt x="8327" y="155"/>
                </a:lnTo>
                <a:cubicBezTo>
                  <a:pt x="8350" y="158"/>
                  <a:pt x="8374" y="160"/>
                  <a:pt x="8400" y="157"/>
                </a:cubicBezTo>
                <a:lnTo>
                  <a:pt x="8447" y="143"/>
                </a:lnTo>
                <a:lnTo>
                  <a:pt x="8459" y="152"/>
                </a:lnTo>
                <a:cubicBezTo>
                  <a:pt x="8480" y="150"/>
                  <a:pt x="8509" y="114"/>
                  <a:pt x="8506" y="157"/>
                </a:cubicBezTo>
                <a:lnTo>
                  <a:pt x="8530" y="141"/>
                </a:lnTo>
                <a:lnTo>
                  <a:pt x="8554" y="174"/>
                </a:lnTo>
                <a:cubicBezTo>
                  <a:pt x="8557" y="182"/>
                  <a:pt x="8559" y="190"/>
                  <a:pt x="8560" y="198"/>
                </a:cubicBezTo>
                <a:lnTo>
                  <a:pt x="8594" y="186"/>
                </a:lnTo>
                <a:lnTo>
                  <a:pt x="8622" y="209"/>
                </a:lnTo>
                <a:lnTo>
                  <a:pt x="8646" y="192"/>
                </a:lnTo>
                <a:lnTo>
                  <a:pt x="8656" y="195"/>
                </a:lnTo>
                <a:lnTo>
                  <a:pt x="8681" y="206"/>
                </a:lnTo>
                <a:cubicBezTo>
                  <a:pt x="8693" y="214"/>
                  <a:pt x="8708" y="223"/>
                  <a:pt x="8724" y="231"/>
                </a:cubicBezTo>
                <a:lnTo>
                  <a:pt x="8737" y="234"/>
                </a:lnTo>
                <a:lnTo>
                  <a:pt x="8766" y="273"/>
                </a:lnTo>
                <a:cubicBezTo>
                  <a:pt x="8788" y="303"/>
                  <a:pt x="8805" y="323"/>
                  <a:pt x="8823" y="306"/>
                </a:cubicBezTo>
                <a:cubicBezTo>
                  <a:pt x="8855" y="344"/>
                  <a:pt x="8878" y="455"/>
                  <a:pt x="8923" y="423"/>
                </a:cubicBezTo>
                <a:cubicBezTo>
                  <a:pt x="8910" y="474"/>
                  <a:pt x="8974" y="427"/>
                  <a:pt x="8982" y="479"/>
                </a:cubicBezTo>
                <a:cubicBezTo>
                  <a:pt x="8986" y="520"/>
                  <a:pt x="9006" y="516"/>
                  <a:pt x="9022" y="530"/>
                </a:cubicBezTo>
                <a:cubicBezTo>
                  <a:pt x="9033" y="573"/>
                  <a:pt x="9111" y="608"/>
                  <a:pt x="9138" y="601"/>
                </a:cubicBezTo>
                <a:cubicBezTo>
                  <a:pt x="9215" y="555"/>
                  <a:pt x="9278" y="724"/>
                  <a:pt x="9339" y="692"/>
                </a:cubicBezTo>
                <a:cubicBezTo>
                  <a:pt x="9355" y="696"/>
                  <a:pt x="9368" y="705"/>
                  <a:pt x="9380" y="717"/>
                </a:cubicBezTo>
                <a:lnTo>
                  <a:pt x="9409" y="761"/>
                </a:lnTo>
                <a:cubicBezTo>
                  <a:pt x="9409" y="771"/>
                  <a:pt x="9410" y="781"/>
                  <a:pt x="9410" y="791"/>
                </a:cubicBezTo>
                <a:lnTo>
                  <a:pt x="9432" y="808"/>
                </a:lnTo>
                <a:lnTo>
                  <a:pt x="9436" y="818"/>
                </a:lnTo>
                <a:cubicBezTo>
                  <a:pt x="9445" y="836"/>
                  <a:pt x="9453" y="853"/>
                  <a:pt x="9463" y="867"/>
                </a:cubicBezTo>
                <a:cubicBezTo>
                  <a:pt x="9489" y="753"/>
                  <a:pt x="9550" y="966"/>
                  <a:pt x="9553" y="854"/>
                </a:cubicBezTo>
                <a:cubicBezTo>
                  <a:pt x="9610" y="910"/>
                  <a:pt x="9598" y="789"/>
                  <a:pt x="9636" y="934"/>
                </a:cubicBezTo>
                <a:cubicBezTo>
                  <a:pt x="9754" y="952"/>
                  <a:pt x="9878" y="1135"/>
                  <a:pt x="9994" y="1090"/>
                </a:cubicBezTo>
                <a:cubicBezTo>
                  <a:pt x="9967" y="1127"/>
                  <a:pt x="9988" y="1203"/>
                  <a:pt x="10023" y="1209"/>
                </a:cubicBezTo>
                <a:cubicBezTo>
                  <a:pt x="9920" y="1357"/>
                  <a:pt x="10188" y="1158"/>
                  <a:pt x="10160" y="1306"/>
                </a:cubicBezTo>
                <a:cubicBezTo>
                  <a:pt x="10207" y="1193"/>
                  <a:pt x="10399" y="1125"/>
                  <a:pt x="10413" y="1279"/>
                </a:cubicBezTo>
                <a:cubicBezTo>
                  <a:pt x="10481" y="1330"/>
                  <a:pt x="10551" y="1326"/>
                  <a:pt x="10612" y="1377"/>
                </a:cubicBezTo>
                <a:lnTo>
                  <a:pt x="10624" y="1394"/>
                </a:lnTo>
                <a:lnTo>
                  <a:pt x="10696" y="1346"/>
                </a:lnTo>
                <a:cubicBezTo>
                  <a:pt x="10759" y="1320"/>
                  <a:pt x="10819" y="1329"/>
                  <a:pt x="10830" y="1404"/>
                </a:cubicBezTo>
                <a:cubicBezTo>
                  <a:pt x="10936" y="1449"/>
                  <a:pt x="11044" y="1394"/>
                  <a:pt x="11128" y="1510"/>
                </a:cubicBezTo>
                <a:cubicBezTo>
                  <a:pt x="11137" y="1495"/>
                  <a:pt x="11148" y="1485"/>
                  <a:pt x="11159" y="1477"/>
                </a:cubicBezTo>
                <a:lnTo>
                  <a:pt x="11192" y="1464"/>
                </a:lnTo>
                <a:lnTo>
                  <a:pt x="11195" y="1469"/>
                </a:lnTo>
                <a:cubicBezTo>
                  <a:pt x="11212" y="1481"/>
                  <a:pt x="11223" y="1480"/>
                  <a:pt x="11232" y="1474"/>
                </a:cubicBezTo>
                <a:lnTo>
                  <a:pt x="11241" y="1461"/>
                </a:lnTo>
                <a:lnTo>
                  <a:pt x="11267" y="1460"/>
                </a:lnTo>
                <a:lnTo>
                  <a:pt x="11318" y="1446"/>
                </a:lnTo>
                <a:lnTo>
                  <a:pt x="11326" y="1454"/>
                </a:lnTo>
                <a:lnTo>
                  <a:pt x="11402" y="1451"/>
                </a:lnTo>
                <a:cubicBezTo>
                  <a:pt x="11402" y="1452"/>
                  <a:pt x="11402" y="1454"/>
                  <a:pt x="11402" y="1456"/>
                </a:cubicBezTo>
                <a:cubicBezTo>
                  <a:pt x="11405" y="1467"/>
                  <a:pt x="11410" y="1475"/>
                  <a:pt x="11421" y="1477"/>
                </a:cubicBezTo>
                <a:cubicBezTo>
                  <a:pt x="11397" y="1550"/>
                  <a:pt x="11425" y="1507"/>
                  <a:pt x="11459" y="1507"/>
                </a:cubicBezTo>
                <a:cubicBezTo>
                  <a:pt x="11428" y="1619"/>
                  <a:pt x="11529" y="1571"/>
                  <a:pt x="11538" y="1638"/>
                </a:cubicBezTo>
                <a:cubicBezTo>
                  <a:pt x="11564" y="1635"/>
                  <a:pt x="11590" y="1634"/>
                  <a:pt x="11617" y="1635"/>
                </a:cubicBezTo>
                <a:lnTo>
                  <a:pt x="11632" y="1637"/>
                </a:lnTo>
                <a:cubicBezTo>
                  <a:pt x="11633" y="1637"/>
                  <a:pt x="11633" y="1638"/>
                  <a:pt x="11633" y="1638"/>
                </a:cubicBezTo>
                <a:cubicBezTo>
                  <a:pt x="11636" y="1641"/>
                  <a:pt x="11641" y="1643"/>
                  <a:pt x="11649" y="1643"/>
                </a:cubicBezTo>
                <a:lnTo>
                  <a:pt x="11661" y="1641"/>
                </a:lnTo>
                <a:lnTo>
                  <a:pt x="11691" y="1645"/>
                </a:lnTo>
                <a:lnTo>
                  <a:pt x="11701" y="1654"/>
                </a:lnTo>
                <a:lnTo>
                  <a:pt x="11704" y="1669"/>
                </a:lnTo>
                <a:lnTo>
                  <a:pt x="11706" y="1668"/>
                </a:lnTo>
                <a:cubicBezTo>
                  <a:pt x="11729" y="1646"/>
                  <a:pt x="11738" y="1611"/>
                  <a:pt x="11759" y="1715"/>
                </a:cubicBezTo>
                <a:cubicBezTo>
                  <a:pt x="11810" y="1682"/>
                  <a:pt x="11817" y="1744"/>
                  <a:pt x="11882" y="1776"/>
                </a:cubicBezTo>
                <a:cubicBezTo>
                  <a:pt x="11912" y="1742"/>
                  <a:pt x="11934" y="1760"/>
                  <a:pt x="11954" y="1794"/>
                </a:cubicBezTo>
                <a:cubicBezTo>
                  <a:pt x="12020" y="1786"/>
                  <a:pt x="12077" y="1838"/>
                  <a:pt x="12150" y="1860"/>
                </a:cubicBezTo>
                <a:cubicBezTo>
                  <a:pt x="12231" y="1823"/>
                  <a:pt x="12267" y="1919"/>
                  <a:pt x="12344" y="1942"/>
                </a:cubicBezTo>
                <a:cubicBezTo>
                  <a:pt x="12417" y="1867"/>
                  <a:pt x="12396" y="2027"/>
                  <a:pt x="12434" y="2067"/>
                </a:cubicBezTo>
                <a:lnTo>
                  <a:pt x="12445" y="2072"/>
                </a:lnTo>
                <a:lnTo>
                  <a:pt x="12475" y="2064"/>
                </a:lnTo>
                <a:lnTo>
                  <a:pt x="12487" y="2057"/>
                </a:lnTo>
                <a:cubicBezTo>
                  <a:pt x="12495" y="2054"/>
                  <a:pt x="12500" y="2054"/>
                  <a:pt x="12503" y="2055"/>
                </a:cubicBezTo>
                <a:lnTo>
                  <a:pt x="12504" y="2056"/>
                </a:lnTo>
                <a:lnTo>
                  <a:pt x="12519" y="2052"/>
                </a:lnTo>
                <a:cubicBezTo>
                  <a:pt x="12546" y="2043"/>
                  <a:pt x="12571" y="2031"/>
                  <a:pt x="12595" y="2018"/>
                </a:cubicBezTo>
                <a:cubicBezTo>
                  <a:pt x="12617" y="2078"/>
                  <a:pt x="12706" y="1992"/>
                  <a:pt x="12697" y="2112"/>
                </a:cubicBezTo>
                <a:cubicBezTo>
                  <a:pt x="12730" y="2098"/>
                  <a:pt x="12749" y="2046"/>
                  <a:pt x="12739" y="2125"/>
                </a:cubicBezTo>
                <a:cubicBezTo>
                  <a:pt x="12750" y="2123"/>
                  <a:pt x="12757" y="2128"/>
                  <a:pt x="12761" y="2138"/>
                </a:cubicBezTo>
                <a:lnTo>
                  <a:pt x="12763" y="2143"/>
                </a:lnTo>
                <a:lnTo>
                  <a:pt x="12836" y="2109"/>
                </a:lnTo>
                <a:lnTo>
                  <a:pt x="12845" y="2114"/>
                </a:lnTo>
                <a:lnTo>
                  <a:pt x="12893" y="2081"/>
                </a:lnTo>
                <a:lnTo>
                  <a:pt x="12917" y="2070"/>
                </a:lnTo>
                <a:lnTo>
                  <a:pt x="12924" y="2054"/>
                </a:lnTo>
                <a:cubicBezTo>
                  <a:pt x="12932" y="2044"/>
                  <a:pt x="12942" y="2038"/>
                  <a:pt x="12960" y="2044"/>
                </a:cubicBezTo>
                <a:lnTo>
                  <a:pt x="12965" y="2048"/>
                </a:lnTo>
                <a:lnTo>
                  <a:pt x="12994" y="2022"/>
                </a:lnTo>
                <a:cubicBezTo>
                  <a:pt x="13004" y="2010"/>
                  <a:pt x="13012" y="1996"/>
                  <a:pt x="13019" y="1978"/>
                </a:cubicBezTo>
                <a:cubicBezTo>
                  <a:pt x="13122" y="2055"/>
                  <a:pt x="13217" y="1961"/>
                  <a:pt x="13328" y="1962"/>
                </a:cubicBezTo>
                <a:cubicBezTo>
                  <a:pt x="13452" y="1925"/>
                  <a:pt x="13537" y="1884"/>
                  <a:pt x="13619" y="1865"/>
                </a:cubicBezTo>
                <a:cubicBezTo>
                  <a:pt x="13657" y="1847"/>
                  <a:pt x="13936" y="1769"/>
                  <a:pt x="13915" y="1822"/>
                </a:cubicBezTo>
                <a:cubicBezTo>
                  <a:pt x="14029" y="1699"/>
                  <a:pt x="14104" y="1810"/>
                  <a:pt x="14234" y="1744"/>
                </a:cubicBezTo>
                <a:cubicBezTo>
                  <a:pt x="14306" y="1853"/>
                  <a:pt x="14266" y="1749"/>
                  <a:pt x="14340" y="1762"/>
                </a:cubicBezTo>
                <a:cubicBezTo>
                  <a:pt x="14319" y="1655"/>
                  <a:pt x="14431" y="1811"/>
                  <a:pt x="14433" y="1688"/>
                </a:cubicBezTo>
                <a:cubicBezTo>
                  <a:pt x="14447" y="1694"/>
                  <a:pt x="14460" y="1704"/>
                  <a:pt x="14473" y="1715"/>
                </a:cubicBezTo>
                <a:lnTo>
                  <a:pt x="14479" y="1720"/>
                </a:lnTo>
                <a:lnTo>
                  <a:pt x="14506" y="1722"/>
                </a:lnTo>
                <a:lnTo>
                  <a:pt x="14514" y="1748"/>
                </a:lnTo>
                <a:lnTo>
                  <a:pt x="14838" y="1711"/>
                </a:lnTo>
                <a:cubicBezTo>
                  <a:pt x="14865" y="1685"/>
                  <a:pt x="14957" y="1664"/>
                  <a:pt x="14978" y="1695"/>
                </a:cubicBezTo>
                <a:cubicBezTo>
                  <a:pt x="14998" y="1698"/>
                  <a:pt x="15019" y="1680"/>
                  <a:pt x="15032" y="1716"/>
                </a:cubicBezTo>
                <a:cubicBezTo>
                  <a:pt x="15076" y="1728"/>
                  <a:pt x="15175" y="1756"/>
                  <a:pt x="15239" y="1767"/>
                </a:cubicBezTo>
                <a:cubicBezTo>
                  <a:pt x="15271" y="1709"/>
                  <a:pt x="15328" y="1796"/>
                  <a:pt x="15416" y="1786"/>
                </a:cubicBezTo>
                <a:cubicBezTo>
                  <a:pt x="15451" y="1719"/>
                  <a:pt x="15476" y="1780"/>
                  <a:pt x="15543" y="1686"/>
                </a:cubicBezTo>
                <a:cubicBezTo>
                  <a:pt x="15546" y="1693"/>
                  <a:pt x="15550" y="1699"/>
                  <a:pt x="15555" y="1704"/>
                </a:cubicBezTo>
                <a:cubicBezTo>
                  <a:pt x="15581" y="1736"/>
                  <a:pt x="15621" y="1730"/>
                  <a:pt x="15644" y="1691"/>
                </a:cubicBezTo>
                <a:cubicBezTo>
                  <a:pt x="15752" y="1561"/>
                  <a:pt x="15855" y="1546"/>
                  <a:pt x="15951" y="1505"/>
                </a:cubicBezTo>
                <a:cubicBezTo>
                  <a:pt x="16060" y="1472"/>
                  <a:pt x="15992" y="1611"/>
                  <a:pt x="16124" y="1482"/>
                </a:cubicBezTo>
                <a:cubicBezTo>
                  <a:pt x="16140" y="1523"/>
                  <a:pt x="16158" y="1522"/>
                  <a:pt x="16186" y="1496"/>
                </a:cubicBezTo>
                <a:cubicBezTo>
                  <a:pt x="16239" y="1483"/>
                  <a:pt x="16239" y="1593"/>
                  <a:pt x="16290" y="1518"/>
                </a:cubicBezTo>
                <a:cubicBezTo>
                  <a:pt x="16282" y="1579"/>
                  <a:pt x="16391" y="1523"/>
                  <a:pt x="16369" y="1588"/>
                </a:cubicBezTo>
                <a:cubicBezTo>
                  <a:pt x="16405" y="1636"/>
                  <a:pt x="16419" y="1545"/>
                  <a:pt x="16455" y="1585"/>
                </a:cubicBezTo>
                <a:cubicBezTo>
                  <a:pt x="16494" y="1589"/>
                  <a:pt x="16431" y="1526"/>
                  <a:pt x="16474" y="1514"/>
                </a:cubicBezTo>
                <a:cubicBezTo>
                  <a:pt x="16526" y="1510"/>
                  <a:pt x="16522" y="1402"/>
                  <a:pt x="16567" y="1533"/>
                </a:cubicBezTo>
                <a:lnTo>
                  <a:pt x="16708" y="1570"/>
                </a:lnTo>
                <a:cubicBezTo>
                  <a:pt x="16738" y="1531"/>
                  <a:pt x="16763" y="1544"/>
                  <a:pt x="16789" y="1574"/>
                </a:cubicBezTo>
                <a:cubicBezTo>
                  <a:pt x="16861" y="1554"/>
                  <a:pt x="16928" y="1594"/>
                  <a:pt x="17010" y="1602"/>
                </a:cubicBezTo>
                <a:cubicBezTo>
                  <a:pt x="17097" y="1549"/>
                  <a:pt x="17145" y="1637"/>
                  <a:pt x="17232" y="1646"/>
                </a:cubicBezTo>
                <a:cubicBezTo>
                  <a:pt x="17316" y="1544"/>
                  <a:pt x="17293" y="1770"/>
                  <a:pt x="17366" y="1756"/>
                </a:cubicBezTo>
                <a:cubicBezTo>
                  <a:pt x="17483" y="1660"/>
                  <a:pt x="17365" y="1830"/>
                  <a:pt x="17548" y="1783"/>
                </a:cubicBezTo>
                <a:cubicBezTo>
                  <a:pt x="17559" y="1768"/>
                  <a:pt x="17581" y="1780"/>
                  <a:pt x="17579" y="1800"/>
                </a:cubicBezTo>
                <a:cubicBezTo>
                  <a:pt x="17619" y="1788"/>
                  <a:pt x="17739" y="1887"/>
                  <a:pt x="17796" y="1858"/>
                </a:cubicBezTo>
                <a:cubicBezTo>
                  <a:pt x="17910" y="1901"/>
                  <a:pt x="17962" y="1803"/>
                  <a:pt x="18044" y="1811"/>
                </a:cubicBezTo>
                <a:cubicBezTo>
                  <a:pt x="18140" y="1866"/>
                  <a:pt x="18197" y="1921"/>
                  <a:pt x="18366" y="2049"/>
                </a:cubicBezTo>
                <a:lnTo>
                  <a:pt x="18936" y="2393"/>
                </a:lnTo>
                <a:cubicBezTo>
                  <a:pt x="19155" y="2699"/>
                  <a:pt x="19410" y="2435"/>
                  <a:pt x="19535" y="2429"/>
                </a:cubicBezTo>
                <a:cubicBezTo>
                  <a:pt x="19582" y="2309"/>
                  <a:pt x="19629" y="2416"/>
                  <a:pt x="19690" y="2357"/>
                </a:cubicBezTo>
                <a:cubicBezTo>
                  <a:pt x="19827" y="2297"/>
                  <a:pt x="19959" y="2140"/>
                  <a:pt x="20143" y="2175"/>
                </a:cubicBezTo>
                <a:cubicBezTo>
                  <a:pt x="20209" y="1819"/>
                  <a:pt x="20429" y="1966"/>
                  <a:pt x="20593" y="1730"/>
                </a:cubicBezTo>
                <a:cubicBezTo>
                  <a:pt x="20691" y="1665"/>
                  <a:pt x="20855" y="1790"/>
                  <a:pt x="20882" y="1601"/>
                </a:cubicBezTo>
                <a:cubicBezTo>
                  <a:pt x="20932" y="1699"/>
                  <a:pt x="20967" y="1510"/>
                  <a:pt x="21016" y="1481"/>
                </a:cubicBezTo>
                <a:cubicBezTo>
                  <a:pt x="21059" y="1541"/>
                  <a:pt x="21076" y="1475"/>
                  <a:pt x="21112" y="1452"/>
                </a:cubicBezTo>
                <a:cubicBezTo>
                  <a:pt x="21130" y="1491"/>
                  <a:pt x="21161" y="1481"/>
                  <a:pt x="21169" y="1427"/>
                </a:cubicBezTo>
                <a:cubicBezTo>
                  <a:pt x="21149" y="1314"/>
                  <a:pt x="21258" y="1344"/>
                  <a:pt x="21263" y="1261"/>
                </a:cubicBezTo>
                <a:cubicBezTo>
                  <a:pt x="21308" y="1237"/>
                  <a:pt x="21473" y="1249"/>
                  <a:pt x="21570" y="1197"/>
                </a:cubicBezTo>
                <a:lnTo>
                  <a:pt x="21600" y="1162"/>
                </a:lnTo>
                <a:lnTo>
                  <a:pt x="21600" y="21598"/>
                </a:lnTo>
                <a:lnTo>
                  <a:pt x="0" y="21598"/>
                </a:lnTo>
                <a:lnTo>
                  <a:pt x="0" y="2717"/>
                </a:lnTo>
                <a:lnTo>
                  <a:pt x="20" y="2707"/>
                </a:lnTo>
                <a:cubicBezTo>
                  <a:pt x="41" y="2698"/>
                  <a:pt x="59" y="2691"/>
                  <a:pt x="78" y="2679"/>
                </a:cubicBezTo>
                <a:cubicBezTo>
                  <a:pt x="140" y="2622"/>
                  <a:pt x="205" y="2495"/>
                  <a:pt x="242" y="2454"/>
                </a:cubicBezTo>
                <a:lnTo>
                  <a:pt x="302" y="2431"/>
                </a:lnTo>
                <a:cubicBezTo>
                  <a:pt x="301" y="2418"/>
                  <a:pt x="300" y="2405"/>
                  <a:pt x="299" y="2392"/>
                </a:cubicBezTo>
                <a:lnTo>
                  <a:pt x="322" y="2389"/>
                </a:lnTo>
                <a:lnTo>
                  <a:pt x="371" y="2386"/>
                </a:lnTo>
                <a:cubicBezTo>
                  <a:pt x="402" y="2378"/>
                  <a:pt x="488" y="2384"/>
                  <a:pt x="519" y="2368"/>
                </a:cubicBezTo>
                <a:cubicBezTo>
                  <a:pt x="528" y="2327"/>
                  <a:pt x="542" y="2304"/>
                  <a:pt x="559" y="2293"/>
                </a:cubicBezTo>
                <a:lnTo>
                  <a:pt x="598" y="2290"/>
                </a:lnTo>
                <a:lnTo>
                  <a:pt x="819" y="2181"/>
                </a:lnTo>
                <a:lnTo>
                  <a:pt x="849" y="2173"/>
                </a:lnTo>
                <a:lnTo>
                  <a:pt x="866" y="2139"/>
                </a:lnTo>
                <a:cubicBezTo>
                  <a:pt x="878" y="2131"/>
                  <a:pt x="915" y="2134"/>
                  <a:pt x="925" y="2129"/>
                </a:cubicBezTo>
                <a:lnTo>
                  <a:pt x="927" y="2110"/>
                </a:lnTo>
                <a:cubicBezTo>
                  <a:pt x="960" y="2079"/>
                  <a:pt x="1083" y="1973"/>
                  <a:pt x="1121" y="1940"/>
                </a:cubicBezTo>
                <a:cubicBezTo>
                  <a:pt x="1129" y="1969"/>
                  <a:pt x="1145" y="1922"/>
                  <a:pt x="1154" y="1912"/>
                </a:cubicBezTo>
                <a:cubicBezTo>
                  <a:pt x="1156" y="1931"/>
                  <a:pt x="1177" y="1936"/>
                  <a:pt x="1183" y="1918"/>
                </a:cubicBezTo>
                <a:cubicBezTo>
                  <a:pt x="1331" y="1817"/>
                  <a:pt x="1258" y="2017"/>
                  <a:pt x="1342" y="1888"/>
                </a:cubicBezTo>
                <a:cubicBezTo>
                  <a:pt x="1357" y="1879"/>
                  <a:pt x="1370" y="1887"/>
                  <a:pt x="1380" y="1901"/>
                </a:cubicBezTo>
                <a:lnTo>
                  <a:pt x="1397" y="1930"/>
                </a:lnTo>
                <a:lnTo>
                  <a:pt x="1458" y="1871"/>
                </a:lnTo>
                <a:cubicBezTo>
                  <a:pt x="1488" y="1850"/>
                  <a:pt x="1520" y="1835"/>
                  <a:pt x="1553" y="1828"/>
                </a:cubicBezTo>
                <a:cubicBezTo>
                  <a:pt x="1561" y="1867"/>
                  <a:pt x="1586" y="1809"/>
                  <a:pt x="1598" y="1798"/>
                </a:cubicBezTo>
                <a:cubicBezTo>
                  <a:pt x="1598" y="1824"/>
                  <a:pt x="1625" y="1835"/>
                  <a:pt x="1635" y="1813"/>
                </a:cubicBezTo>
                <a:cubicBezTo>
                  <a:pt x="1835" y="1711"/>
                  <a:pt x="1724" y="1960"/>
                  <a:pt x="1843" y="1808"/>
                </a:cubicBezTo>
                <a:cubicBezTo>
                  <a:pt x="1863" y="1800"/>
                  <a:pt x="1878" y="1812"/>
                  <a:pt x="1891" y="1833"/>
                </a:cubicBezTo>
                <a:lnTo>
                  <a:pt x="1914" y="1886"/>
                </a:lnTo>
                <a:lnTo>
                  <a:pt x="1931" y="1866"/>
                </a:lnTo>
                <a:cubicBezTo>
                  <a:pt x="1999" y="1862"/>
                  <a:pt x="2019" y="1916"/>
                  <a:pt x="2057" y="1859"/>
                </a:cubicBezTo>
                <a:cubicBezTo>
                  <a:pt x="2116" y="1972"/>
                  <a:pt x="2096" y="1869"/>
                  <a:pt x="2139" y="1849"/>
                </a:cubicBezTo>
                <a:cubicBezTo>
                  <a:pt x="2174" y="1824"/>
                  <a:pt x="2110" y="1783"/>
                  <a:pt x="2144" y="1775"/>
                </a:cubicBezTo>
                <a:cubicBezTo>
                  <a:pt x="2181" y="1803"/>
                  <a:pt x="2178" y="1710"/>
                  <a:pt x="2217" y="1745"/>
                </a:cubicBezTo>
                <a:cubicBezTo>
                  <a:pt x="2208" y="1816"/>
                  <a:pt x="2292" y="1728"/>
                  <a:pt x="2295" y="1789"/>
                </a:cubicBezTo>
                <a:cubicBezTo>
                  <a:pt x="2327" y="1701"/>
                  <a:pt x="2344" y="1807"/>
                  <a:pt x="2387" y="1779"/>
                </a:cubicBezTo>
                <a:cubicBezTo>
                  <a:pt x="2407" y="1745"/>
                  <a:pt x="2421" y="1738"/>
                  <a:pt x="2442" y="1773"/>
                </a:cubicBezTo>
                <a:cubicBezTo>
                  <a:pt x="2534" y="1608"/>
                  <a:pt x="2498" y="1763"/>
                  <a:pt x="2585" y="1698"/>
                </a:cubicBezTo>
                <a:cubicBezTo>
                  <a:pt x="2660" y="1629"/>
                  <a:pt x="2745" y="1583"/>
                  <a:pt x="2817" y="1425"/>
                </a:cubicBezTo>
                <a:cubicBezTo>
                  <a:pt x="2830" y="1380"/>
                  <a:pt x="2863" y="1362"/>
                  <a:pt x="2890" y="1385"/>
                </a:cubicBezTo>
                <a:cubicBezTo>
                  <a:pt x="2895" y="1388"/>
                  <a:pt x="2899" y="1393"/>
                  <a:pt x="2903" y="1399"/>
                </a:cubicBezTo>
                <a:cubicBezTo>
                  <a:pt x="2966" y="1373"/>
                  <a:pt x="3196" y="1256"/>
                  <a:pt x="3268" y="1226"/>
                </a:cubicBezTo>
                <a:cubicBezTo>
                  <a:pt x="3274" y="1282"/>
                  <a:pt x="3310" y="1178"/>
                  <a:pt x="3333" y="1213"/>
                </a:cubicBezTo>
                <a:cubicBezTo>
                  <a:pt x="3350" y="1244"/>
                  <a:pt x="3365" y="1220"/>
                  <a:pt x="3382" y="1217"/>
                </a:cubicBezTo>
                <a:cubicBezTo>
                  <a:pt x="3405" y="1241"/>
                  <a:pt x="3480" y="1193"/>
                  <a:pt x="3499" y="1159"/>
                </a:cubicBezTo>
                <a:cubicBezTo>
                  <a:pt x="3545" y="1045"/>
                  <a:pt x="3651" y="1124"/>
                  <a:pt x="3689" y="1036"/>
                </a:cubicBezTo>
                <a:cubicBezTo>
                  <a:pt x="3703" y="1023"/>
                  <a:pt x="3717" y="1017"/>
                  <a:pt x="3730" y="1016"/>
                </a:cubicBezTo>
                <a:lnTo>
                  <a:pt x="3768" y="1024"/>
                </a:lnTo>
                <a:lnTo>
                  <a:pt x="3779" y="1047"/>
                </a:lnTo>
                <a:lnTo>
                  <a:pt x="3802" y="1040"/>
                </a:lnTo>
                <a:lnTo>
                  <a:pt x="3809" y="1044"/>
                </a:lnTo>
                <a:cubicBezTo>
                  <a:pt x="3822" y="1050"/>
                  <a:pt x="3834" y="1056"/>
                  <a:pt x="3846" y="1058"/>
                </a:cubicBezTo>
                <a:cubicBezTo>
                  <a:pt x="3829" y="938"/>
                  <a:pt x="3949" y="1054"/>
                  <a:pt x="3914" y="958"/>
                </a:cubicBezTo>
                <a:cubicBezTo>
                  <a:pt x="3979" y="948"/>
                  <a:pt x="3929" y="859"/>
                  <a:pt x="4007" y="942"/>
                </a:cubicBezTo>
                <a:cubicBezTo>
                  <a:pt x="4107" y="839"/>
                  <a:pt x="4267" y="869"/>
                  <a:pt x="4345" y="715"/>
                </a:cubicBezTo>
                <a:cubicBezTo>
                  <a:pt x="4335" y="773"/>
                  <a:pt x="4378" y="816"/>
                  <a:pt x="4407" y="786"/>
                </a:cubicBezTo>
                <a:cubicBezTo>
                  <a:pt x="4375" y="1012"/>
                  <a:pt x="4522" y="578"/>
                  <a:pt x="4549" y="731"/>
                </a:cubicBezTo>
                <a:cubicBezTo>
                  <a:pt x="4550" y="588"/>
                  <a:pt x="4680" y="341"/>
                  <a:pt x="4743" y="455"/>
                </a:cubicBezTo>
                <a:cubicBezTo>
                  <a:pt x="4837" y="423"/>
                  <a:pt x="4903" y="302"/>
                  <a:pt x="5003" y="345"/>
                </a:cubicBezTo>
                <a:cubicBezTo>
                  <a:pt x="5006" y="326"/>
                  <a:pt x="5011" y="309"/>
                  <a:pt x="5017" y="295"/>
                </a:cubicBezTo>
                <a:lnTo>
                  <a:pt x="5038" y="261"/>
                </a:lnTo>
                <a:lnTo>
                  <a:pt x="5043" y="264"/>
                </a:lnTo>
                <a:cubicBezTo>
                  <a:pt x="5059" y="263"/>
                  <a:pt x="5067" y="255"/>
                  <a:pt x="5072" y="243"/>
                </a:cubicBezTo>
                <a:lnTo>
                  <a:pt x="5075" y="226"/>
                </a:lnTo>
                <a:lnTo>
                  <a:pt x="5094" y="207"/>
                </a:lnTo>
                <a:lnTo>
                  <a:pt x="5129" y="161"/>
                </a:lnTo>
                <a:lnTo>
                  <a:pt x="5138" y="162"/>
                </a:lnTo>
                <a:lnTo>
                  <a:pt x="5195" y="108"/>
                </a:lnTo>
                <a:lnTo>
                  <a:pt x="5197" y="112"/>
                </a:lnTo>
                <a:cubicBezTo>
                  <a:pt x="5202" y="120"/>
                  <a:pt x="5209" y="123"/>
                  <a:pt x="5218" y="118"/>
                </a:cubicBezTo>
                <a:cubicBezTo>
                  <a:pt x="5222" y="197"/>
                  <a:pt x="5230" y="141"/>
                  <a:pt x="5256" y="117"/>
                </a:cubicBezTo>
                <a:cubicBezTo>
                  <a:pt x="5267" y="235"/>
                  <a:pt x="5329" y="125"/>
                  <a:pt x="5357" y="177"/>
                </a:cubicBezTo>
                <a:cubicBezTo>
                  <a:pt x="5375" y="157"/>
                  <a:pt x="5395" y="138"/>
                  <a:pt x="5416" y="121"/>
                </a:cubicBezTo>
                <a:lnTo>
                  <a:pt x="5584" y="105"/>
                </a:lnTo>
                <a:lnTo>
                  <a:pt x="5761" y="193"/>
                </a:lnTo>
                <a:cubicBezTo>
                  <a:pt x="5826" y="192"/>
                  <a:pt x="5883" y="225"/>
                  <a:pt x="5938" y="197"/>
                </a:cubicBezTo>
                <a:cubicBezTo>
                  <a:pt x="5960" y="224"/>
                  <a:pt x="5981" y="234"/>
                  <a:pt x="6001" y="192"/>
                </a:cubicBezTo>
                <a:cubicBezTo>
                  <a:pt x="6062" y="203"/>
                  <a:pt x="6077" y="261"/>
                  <a:pt x="6116" y="214"/>
                </a:cubicBezTo>
                <a:cubicBezTo>
                  <a:pt x="6150" y="308"/>
                  <a:pt x="6152" y="271"/>
                  <a:pt x="6168" y="243"/>
                </a:cubicBezTo>
                <a:lnTo>
                  <a:pt x="6170" y="241"/>
                </a:lnTo>
                <a:lnTo>
                  <a:pt x="6175" y="254"/>
                </a:lnTo>
                <a:lnTo>
                  <a:pt x="6185" y="260"/>
                </a:lnTo>
                <a:lnTo>
                  <a:pt x="6211" y="255"/>
                </a:lnTo>
                <a:lnTo>
                  <a:pt x="6221" y="250"/>
                </a:lnTo>
                <a:cubicBezTo>
                  <a:pt x="6228" y="247"/>
                  <a:pt x="6232" y="247"/>
                  <a:pt x="6236" y="249"/>
                </a:cubicBezTo>
                <a:lnTo>
                  <a:pt x="6236" y="250"/>
                </a:lnTo>
                <a:lnTo>
                  <a:pt x="6249" y="248"/>
                </a:lnTo>
                <a:cubicBezTo>
                  <a:pt x="6272" y="240"/>
                  <a:pt x="6295" y="231"/>
                  <a:pt x="6316" y="220"/>
                </a:cubicBezTo>
                <a:cubicBezTo>
                  <a:pt x="6334" y="282"/>
                  <a:pt x="6412" y="205"/>
                  <a:pt x="6404" y="323"/>
                </a:cubicBezTo>
                <a:cubicBezTo>
                  <a:pt x="6433" y="312"/>
                  <a:pt x="6450" y="262"/>
                  <a:pt x="6441" y="340"/>
                </a:cubicBezTo>
                <a:cubicBezTo>
                  <a:pt x="6450" y="338"/>
                  <a:pt x="6456" y="345"/>
                  <a:pt x="6460" y="355"/>
                </a:cubicBezTo>
                <a:lnTo>
                  <a:pt x="6462" y="360"/>
                </a:lnTo>
                <a:lnTo>
                  <a:pt x="6525" y="333"/>
                </a:lnTo>
                <a:lnTo>
                  <a:pt x="6534" y="338"/>
                </a:lnTo>
                <a:lnTo>
                  <a:pt x="6575" y="309"/>
                </a:lnTo>
                <a:lnTo>
                  <a:pt x="6596" y="301"/>
                </a:lnTo>
                <a:lnTo>
                  <a:pt x="6602" y="285"/>
                </a:lnTo>
                <a:cubicBezTo>
                  <a:pt x="6609" y="276"/>
                  <a:pt x="6618" y="272"/>
                  <a:pt x="6634" y="279"/>
                </a:cubicBezTo>
                <a:lnTo>
                  <a:pt x="6638" y="283"/>
                </a:lnTo>
                <a:lnTo>
                  <a:pt x="6664" y="260"/>
                </a:lnTo>
                <a:cubicBezTo>
                  <a:pt x="6672" y="249"/>
                  <a:pt x="6679" y="236"/>
                  <a:pt x="6685" y="219"/>
                </a:cubicBezTo>
                <a:cubicBezTo>
                  <a:pt x="6775" y="305"/>
                  <a:pt x="6858" y="219"/>
                  <a:pt x="6955" y="230"/>
                </a:cubicBezTo>
                <a:cubicBezTo>
                  <a:pt x="6998" y="368"/>
                  <a:pt x="7163" y="190"/>
                  <a:pt x="7186" y="54"/>
                </a:cubicBezTo>
                <a:cubicBezTo>
                  <a:pt x="7188" y="172"/>
                  <a:pt x="7307" y="5"/>
                  <a:pt x="7339" y="0"/>
                </a:cubicBezTo>
                <a:close/>
              </a:path>
            </a:pathLst>
          </a:custGeom>
          <a:solidFill>
            <a:srgbClr val="82766A">
              <a:alpha val="15000"/>
            </a:srgbClr>
          </a:solidFill>
          <a:ln w="12700">
            <a:miter lim="400000"/>
          </a:ln>
        </p:spPr>
        <p:txBody>
          <a:bodyPr lIns="45719" rIns="45719" anchor="ctr"/>
          <a:lstStyle/>
          <a:p>
            <a:pPr algn="ctr">
              <a:defRPr>
                <a:solidFill>
                  <a:srgbClr val="FFFFFF"/>
                </a:solidFill>
              </a:defRPr>
            </a:pPr>
            <a:endParaRPr/>
          </a:p>
        </p:txBody>
      </p:sp>
      <p:grpSp>
        <p:nvGrpSpPr>
          <p:cNvPr id="229" name="Content Placeholder 2"/>
          <p:cNvGrpSpPr/>
          <p:nvPr/>
        </p:nvGrpSpPr>
        <p:grpSpPr>
          <a:xfrm>
            <a:off x="150317" y="2084876"/>
            <a:ext cx="12926230" cy="4216865"/>
            <a:chOff x="0" y="0"/>
            <a:chExt cx="12926229" cy="4216864"/>
          </a:xfrm>
        </p:grpSpPr>
        <p:grpSp>
          <p:nvGrpSpPr>
            <p:cNvPr id="211" name="Group"/>
            <p:cNvGrpSpPr/>
            <p:nvPr/>
          </p:nvGrpSpPr>
          <p:grpSpPr>
            <a:xfrm>
              <a:off x="0" y="0"/>
              <a:ext cx="3006100" cy="4208541"/>
              <a:chOff x="0" y="0"/>
              <a:chExt cx="3006099" cy="4208540"/>
            </a:xfrm>
          </p:grpSpPr>
          <p:sp>
            <p:nvSpPr>
              <p:cNvPr id="209" name="Rectangle"/>
              <p:cNvSpPr/>
              <p:nvPr/>
            </p:nvSpPr>
            <p:spPr>
              <a:xfrm>
                <a:off x="0" y="-1"/>
                <a:ext cx="3006100" cy="4208542"/>
              </a:xfrm>
              <a:prstGeom prst="rect">
                <a:avLst/>
              </a:prstGeom>
              <a:solidFill>
                <a:srgbClr val="CCE6CA">
                  <a:alpha val="90000"/>
                </a:srgbClr>
              </a:solidFill>
              <a:ln w="12700" cap="flat">
                <a:solidFill>
                  <a:srgbClr val="CCE6CA">
                    <a:alpha val="90000"/>
                  </a:srgbClr>
                </a:solidFill>
                <a:prstDash val="solid"/>
                <a:miter lim="800000"/>
              </a:ln>
              <a:effectLst/>
            </p:spPr>
            <p:txBody>
              <a:bodyPr wrap="square" lIns="45719" tIns="45719" rIns="45719" bIns="45719" numCol="1" anchor="t">
                <a:noAutofit/>
              </a:bodyPr>
              <a:lstStyle/>
              <a:p>
                <a:pPr defTabSz="1022350">
                  <a:lnSpc>
                    <a:spcPct val="90000"/>
                  </a:lnSpc>
                  <a:spcBef>
                    <a:spcPts val="800"/>
                  </a:spcBef>
                  <a:defRPr sz="2300" spc="50">
                    <a:solidFill>
                      <a:srgbClr val="262626"/>
                    </a:solidFill>
                  </a:defRPr>
                </a:pPr>
                <a:endParaRPr/>
              </a:p>
            </p:txBody>
          </p:sp>
          <p:sp>
            <p:nvSpPr>
              <p:cNvPr id="210" name="Obtain data"/>
              <p:cNvSpPr txBox="1"/>
              <p:nvPr/>
            </p:nvSpPr>
            <p:spPr>
              <a:xfrm>
                <a:off x="0" y="1800190"/>
                <a:ext cx="3006100" cy="93753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7775" tIns="177775" rIns="177775" bIns="177775" numCol="1" anchor="t">
                <a:noAutofit/>
              </a:bodyPr>
              <a:lstStyle>
                <a:lvl1pPr defTabSz="1022350">
                  <a:lnSpc>
                    <a:spcPct val="90000"/>
                  </a:lnSpc>
                  <a:spcBef>
                    <a:spcPts val="900"/>
                  </a:spcBef>
                  <a:defRPr sz="2300" spc="50">
                    <a:solidFill>
                      <a:srgbClr val="262626"/>
                    </a:solidFill>
                  </a:defRPr>
                </a:lvl1pPr>
              </a:lstStyle>
              <a:p>
                <a:r>
                  <a:t>Obtain data</a:t>
                </a:r>
              </a:p>
            </p:txBody>
          </p:sp>
        </p:grpSp>
        <p:grpSp>
          <p:nvGrpSpPr>
            <p:cNvPr id="214" name="Group"/>
            <p:cNvGrpSpPr/>
            <p:nvPr/>
          </p:nvGrpSpPr>
          <p:grpSpPr>
            <a:xfrm>
              <a:off x="871768" y="420854"/>
              <a:ext cx="1262563" cy="1262563"/>
              <a:chOff x="0" y="0"/>
              <a:chExt cx="1262562" cy="1262562"/>
            </a:xfrm>
          </p:grpSpPr>
          <p:sp>
            <p:nvSpPr>
              <p:cNvPr id="212" name="Circle"/>
              <p:cNvSpPr/>
              <p:nvPr/>
            </p:nvSpPr>
            <p:spPr>
              <a:xfrm>
                <a:off x="0" y="0"/>
                <a:ext cx="1262563" cy="1262563"/>
              </a:xfrm>
              <a:prstGeom prst="ellipse">
                <a:avLst/>
              </a:prstGeom>
              <a:solidFill>
                <a:schemeClr val="accent2"/>
              </a:solidFill>
              <a:ln w="12700" cap="flat">
                <a:solidFill>
                  <a:schemeClr val="accent2"/>
                </a:solidFill>
                <a:prstDash val="solid"/>
                <a:miter lim="800000"/>
              </a:ln>
              <a:effectLst/>
            </p:spPr>
            <p:txBody>
              <a:bodyPr wrap="square" lIns="45719" tIns="45719" rIns="45719" bIns="45719" numCol="1" anchor="ctr">
                <a:noAutofit/>
              </a:bodyPr>
              <a:lstStyle/>
              <a:p>
                <a:pPr algn="ctr" defTabSz="2133600">
                  <a:lnSpc>
                    <a:spcPct val="90000"/>
                  </a:lnSpc>
                  <a:spcBef>
                    <a:spcPts val="800"/>
                  </a:spcBef>
                  <a:defRPr sz="2000" spc="50">
                    <a:solidFill>
                      <a:srgbClr val="FFFFFF"/>
                    </a:solidFill>
                  </a:defRPr>
                </a:pPr>
                <a:endParaRPr/>
              </a:p>
            </p:txBody>
          </p:sp>
          <p:sp>
            <p:nvSpPr>
              <p:cNvPr id="213" name="1"/>
              <p:cNvSpPr txBox="1"/>
              <p:nvPr/>
            </p:nvSpPr>
            <p:spPr>
              <a:xfrm>
                <a:off x="266588" y="128996"/>
                <a:ext cx="729385" cy="10045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noAutofit/>
              </a:bodyPr>
              <a:lstStyle>
                <a:lvl1pPr algn="ctr" defTabSz="2133600">
                  <a:lnSpc>
                    <a:spcPct val="90000"/>
                  </a:lnSpc>
                  <a:spcBef>
                    <a:spcPts val="2000"/>
                  </a:spcBef>
                  <a:defRPr sz="4800" spc="50">
                    <a:solidFill>
                      <a:srgbClr val="FFFFFF"/>
                    </a:solidFill>
                  </a:defRPr>
                </a:lvl1pPr>
              </a:lstStyle>
              <a:p>
                <a:r>
                  <a:t>1</a:t>
                </a:r>
              </a:p>
            </p:txBody>
          </p:sp>
        </p:grpSp>
        <p:sp>
          <p:nvSpPr>
            <p:cNvPr id="215" name="Rectangle"/>
            <p:cNvSpPr/>
            <p:nvPr/>
          </p:nvSpPr>
          <p:spPr>
            <a:xfrm>
              <a:off x="0" y="4200121"/>
              <a:ext cx="3006100" cy="16744"/>
            </a:xfrm>
            <a:prstGeom prst="rect">
              <a:avLst/>
            </a:prstGeom>
            <a:solidFill>
              <a:schemeClr val="accent3"/>
            </a:solidFill>
            <a:ln w="12700" cap="flat">
              <a:solidFill>
                <a:schemeClr val="accent3"/>
              </a:solidFill>
              <a:prstDash val="solid"/>
              <a:miter lim="800000"/>
            </a:ln>
            <a:effectLst/>
          </p:spPr>
          <p:txBody>
            <a:bodyPr wrap="square" lIns="45719" tIns="45719" rIns="45719" bIns="45719" numCol="1" anchor="t">
              <a:noAutofit/>
            </a:bodyPr>
            <a:lstStyle/>
            <a:p>
              <a:pPr>
                <a:spcBef>
                  <a:spcPts val="1000"/>
                </a:spcBef>
                <a:defRPr sz="2000" spc="50">
                  <a:solidFill>
                    <a:srgbClr val="262626"/>
                  </a:solidFill>
                </a:defRPr>
              </a:pPr>
              <a:endParaRPr/>
            </a:p>
          </p:txBody>
        </p:sp>
        <p:sp>
          <p:nvSpPr>
            <p:cNvPr id="216" name="Rectangle"/>
            <p:cNvSpPr/>
            <p:nvPr/>
          </p:nvSpPr>
          <p:spPr>
            <a:xfrm>
              <a:off x="3306710" y="4200121"/>
              <a:ext cx="3006100" cy="16744"/>
            </a:xfrm>
            <a:prstGeom prst="rect">
              <a:avLst/>
            </a:prstGeom>
            <a:solidFill>
              <a:schemeClr val="accent5"/>
            </a:solidFill>
            <a:ln w="12700" cap="flat">
              <a:solidFill>
                <a:schemeClr val="accent5"/>
              </a:solidFill>
              <a:prstDash val="solid"/>
              <a:miter lim="800000"/>
            </a:ln>
            <a:effectLst/>
          </p:spPr>
          <p:txBody>
            <a:bodyPr wrap="square" lIns="45719" tIns="45719" rIns="45719" bIns="45719" numCol="1" anchor="t">
              <a:noAutofit/>
            </a:bodyPr>
            <a:lstStyle/>
            <a:p>
              <a:pPr>
                <a:spcBef>
                  <a:spcPts val="1000"/>
                </a:spcBef>
                <a:defRPr sz="2000" spc="50">
                  <a:solidFill>
                    <a:srgbClr val="262626"/>
                  </a:solidFill>
                </a:defRPr>
              </a:pPr>
              <a:endParaRPr/>
            </a:p>
          </p:txBody>
        </p:sp>
        <p:grpSp>
          <p:nvGrpSpPr>
            <p:cNvPr id="219" name="Group"/>
            <p:cNvGrpSpPr/>
            <p:nvPr/>
          </p:nvGrpSpPr>
          <p:grpSpPr>
            <a:xfrm>
              <a:off x="3042010" y="-1"/>
              <a:ext cx="3006100" cy="4208542"/>
              <a:chOff x="-273071" y="0"/>
              <a:chExt cx="3006099" cy="4208540"/>
            </a:xfrm>
          </p:grpSpPr>
          <p:sp>
            <p:nvSpPr>
              <p:cNvPr id="217" name="Rectangle"/>
              <p:cNvSpPr/>
              <p:nvPr/>
            </p:nvSpPr>
            <p:spPr>
              <a:xfrm>
                <a:off x="-273072" y="-1"/>
                <a:ext cx="3006100" cy="4208542"/>
              </a:xfrm>
              <a:prstGeom prst="rect">
                <a:avLst/>
              </a:prstGeom>
              <a:solidFill>
                <a:srgbClr val="E1E0CA">
                  <a:alpha val="90000"/>
                </a:srgbClr>
              </a:solidFill>
              <a:ln w="12700" cap="flat">
                <a:solidFill>
                  <a:srgbClr val="E1E0CA">
                    <a:alpha val="90000"/>
                  </a:srgbClr>
                </a:solidFill>
                <a:prstDash val="solid"/>
                <a:miter lim="800000"/>
              </a:ln>
              <a:effectLst/>
            </p:spPr>
            <p:txBody>
              <a:bodyPr wrap="square" lIns="45719" tIns="45719" rIns="45719" bIns="45719" numCol="1" anchor="t">
                <a:noAutofit/>
              </a:bodyPr>
              <a:lstStyle/>
              <a:p>
                <a:pPr defTabSz="1022350">
                  <a:lnSpc>
                    <a:spcPct val="90000"/>
                  </a:lnSpc>
                  <a:spcBef>
                    <a:spcPts val="800"/>
                  </a:spcBef>
                  <a:defRPr sz="2300" spc="50">
                    <a:solidFill>
                      <a:srgbClr val="262626"/>
                    </a:solidFill>
                  </a:defRPr>
                </a:pPr>
                <a:endParaRPr/>
              </a:p>
            </p:txBody>
          </p:sp>
          <p:sp>
            <p:nvSpPr>
              <p:cNvPr id="218" name="Run Predictions with ML classifiers"/>
              <p:cNvSpPr txBox="1"/>
              <p:nvPr/>
            </p:nvSpPr>
            <p:spPr>
              <a:xfrm>
                <a:off x="-273072" y="1800190"/>
                <a:ext cx="3006100" cy="22032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7775" tIns="177775" rIns="177775" bIns="177775" numCol="1" anchor="t">
                <a:noAutofit/>
              </a:bodyPr>
              <a:lstStyle>
                <a:lvl1pPr defTabSz="1022350">
                  <a:lnSpc>
                    <a:spcPct val="90000"/>
                  </a:lnSpc>
                  <a:spcBef>
                    <a:spcPts val="900"/>
                  </a:spcBef>
                  <a:defRPr sz="2300" spc="50">
                    <a:solidFill>
                      <a:srgbClr val="262626"/>
                    </a:solidFill>
                  </a:defRPr>
                </a:lvl1pPr>
              </a:lstStyle>
              <a:p>
                <a:r>
                  <a:t>Run Predictions with ML classifiers</a:t>
                </a:r>
              </a:p>
            </p:txBody>
          </p:sp>
        </p:grpSp>
        <p:grpSp>
          <p:nvGrpSpPr>
            <p:cNvPr id="222" name="Group"/>
            <p:cNvGrpSpPr/>
            <p:nvPr/>
          </p:nvGrpSpPr>
          <p:grpSpPr>
            <a:xfrm>
              <a:off x="3892566" y="202173"/>
              <a:ext cx="1262563" cy="1262563"/>
              <a:chOff x="0" y="0"/>
              <a:chExt cx="1262562" cy="1262562"/>
            </a:xfrm>
          </p:grpSpPr>
          <p:sp>
            <p:nvSpPr>
              <p:cNvPr id="220" name="Circle"/>
              <p:cNvSpPr/>
              <p:nvPr/>
            </p:nvSpPr>
            <p:spPr>
              <a:xfrm>
                <a:off x="0" y="0"/>
                <a:ext cx="1262563" cy="1262563"/>
              </a:xfrm>
              <a:prstGeom prst="ellipse">
                <a:avLst/>
              </a:prstGeom>
              <a:solidFill>
                <a:schemeClr val="accent6"/>
              </a:solidFill>
              <a:ln w="12700" cap="flat">
                <a:solidFill>
                  <a:schemeClr val="accent6"/>
                </a:solidFill>
                <a:prstDash val="solid"/>
                <a:miter lim="800000"/>
              </a:ln>
              <a:effectLst/>
            </p:spPr>
            <p:txBody>
              <a:bodyPr wrap="square" lIns="45719" tIns="45719" rIns="45719" bIns="45719" numCol="1" anchor="ctr">
                <a:noAutofit/>
              </a:bodyPr>
              <a:lstStyle/>
              <a:p>
                <a:pPr algn="ctr" defTabSz="2133600">
                  <a:lnSpc>
                    <a:spcPct val="90000"/>
                  </a:lnSpc>
                  <a:spcBef>
                    <a:spcPts val="800"/>
                  </a:spcBef>
                  <a:defRPr sz="2000" spc="50">
                    <a:solidFill>
                      <a:srgbClr val="FFFFFF"/>
                    </a:solidFill>
                  </a:defRPr>
                </a:pPr>
                <a:endParaRPr/>
              </a:p>
            </p:txBody>
          </p:sp>
          <p:sp>
            <p:nvSpPr>
              <p:cNvPr id="221" name="2"/>
              <p:cNvSpPr txBox="1"/>
              <p:nvPr/>
            </p:nvSpPr>
            <p:spPr>
              <a:xfrm>
                <a:off x="266588" y="128996"/>
                <a:ext cx="729385" cy="10045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noAutofit/>
              </a:bodyPr>
              <a:lstStyle>
                <a:lvl1pPr algn="ctr" defTabSz="2133600">
                  <a:lnSpc>
                    <a:spcPct val="90000"/>
                  </a:lnSpc>
                  <a:spcBef>
                    <a:spcPts val="2000"/>
                  </a:spcBef>
                  <a:defRPr sz="4800" spc="50">
                    <a:solidFill>
                      <a:srgbClr val="FFFFFF"/>
                    </a:solidFill>
                  </a:defRPr>
                </a:lvl1pPr>
              </a:lstStyle>
              <a:p>
                <a:r>
                  <a:t>2</a:t>
                </a:r>
              </a:p>
            </p:txBody>
          </p:sp>
        </p:grpSp>
        <p:sp>
          <p:nvSpPr>
            <p:cNvPr id="223" name="Rectangle"/>
            <p:cNvSpPr/>
            <p:nvPr/>
          </p:nvSpPr>
          <p:spPr>
            <a:xfrm>
              <a:off x="6613420" y="4200121"/>
              <a:ext cx="3006100" cy="16744"/>
            </a:xfrm>
            <a:prstGeom prst="rect">
              <a:avLst/>
            </a:prstGeom>
            <a:solidFill>
              <a:schemeClr val="accent2"/>
            </a:solidFill>
            <a:ln w="12700" cap="flat">
              <a:solidFill>
                <a:schemeClr val="accent2"/>
              </a:solidFill>
              <a:prstDash val="solid"/>
              <a:miter lim="800000"/>
            </a:ln>
            <a:effectLst/>
          </p:spPr>
          <p:txBody>
            <a:bodyPr wrap="square" lIns="45719" tIns="45719" rIns="45719" bIns="45719" numCol="1" anchor="t">
              <a:noAutofit/>
            </a:bodyPr>
            <a:lstStyle/>
            <a:p>
              <a:pPr>
                <a:spcBef>
                  <a:spcPts val="1000"/>
                </a:spcBef>
                <a:defRPr sz="2000" spc="50">
                  <a:solidFill>
                    <a:srgbClr val="262626"/>
                  </a:solidFill>
                </a:defRPr>
              </a:pPr>
              <a:endParaRPr/>
            </a:p>
          </p:txBody>
        </p:sp>
        <p:grpSp>
          <p:nvGrpSpPr>
            <p:cNvPr id="226" name="Group"/>
            <p:cNvGrpSpPr/>
            <p:nvPr/>
          </p:nvGrpSpPr>
          <p:grpSpPr>
            <a:xfrm>
              <a:off x="6197393" y="0"/>
              <a:ext cx="3121077" cy="4208541"/>
              <a:chOff x="0" y="0"/>
              <a:chExt cx="3121076" cy="4208540"/>
            </a:xfrm>
          </p:grpSpPr>
          <p:sp>
            <p:nvSpPr>
              <p:cNvPr id="224" name="Rectangle"/>
              <p:cNvSpPr/>
              <p:nvPr/>
            </p:nvSpPr>
            <p:spPr>
              <a:xfrm>
                <a:off x="0" y="0"/>
                <a:ext cx="3006100" cy="4208541"/>
              </a:xfrm>
              <a:prstGeom prst="rect">
                <a:avLst/>
              </a:prstGeom>
              <a:solidFill>
                <a:srgbClr val="F3DBCB">
                  <a:alpha val="90000"/>
                </a:srgbClr>
              </a:solidFill>
              <a:ln w="12700" cap="flat">
                <a:solidFill>
                  <a:srgbClr val="F3DBCB">
                    <a:alpha val="90000"/>
                  </a:srgbClr>
                </a:solidFill>
                <a:prstDash val="solid"/>
                <a:miter lim="800000"/>
              </a:ln>
              <a:effectLst/>
            </p:spPr>
            <p:txBody>
              <a:bodyPr wrap="square" lIns="45719" tIns="45719" rIns="45719" bIns="45719" numCol="1" anchor="t">
                <a:noAutofit/>
              </a:bodyPr>
              <a:lstStyle/>
              <a:p>
                <a:pPr defTabSz="1022350">
                  <a:lnSpc>
                    <a:spcPct val="90000"/>
                  </a:lnSpc>
                  <a:spcBef>
                    <a:spcPts val="800"/>
                  </a:spcBef>
                  <a:defRPr sz="2300" spc="50">
                    <a:solidFill>
                      <a:srgbClr val="262626"/>
                    </a:solidFill>
                  </a:defRPr>
                </a:pPr>
                <a:endParaRPr/>
              </a:p>
            </p:txBody>
          </p:sp>
          <p:sp>
            <p:nvSpPr>
              <p:cNvPr id="225" name="Iteratively improve model performance"/>
              <p:cNvSpPr txBox="1"/>
              <p:nvPr/>
            </p:nvSpPr>
            <p:spPr>
              <a:xfrm>
                <a:off x="114977" y="1814562"/>
                <a:ext cx="3006100" cy="22032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7775" tIns="177775" rIns="177775" bIns="177775" numCol="1" anchor="t">
                <a:noAutofit/>
              </a:bodyPr>
              <a:lstStyle>
                <a:lvl1pPr defTabSz="1022350">
                  <a:lnSpc>
                    <a:spcPct val="90000"/>
                  </a:lnSpc>
                  <a:spcBef>
                    <a:spcPts val="900"/>
                  </a:spcBef>
                  <a:defRPr sz="2300" spc="50">
                    <a:solidFill>
                      <a:srgbClr val="262626"/>
                    </a:solidFill>
                  </a:defRPr>
                </a:lvl1pPr>
              </a:lstStyle>
              <a:p>
                <a:r>
                  <a:t>Iteratively improve model performance</a:t>
                </a:r>
              </a:p>
            </p:txBody>
          </p:sp>
        </p:grpSp>
        <p:sp>
          <p:nvSpPr>
            <p:cNvPr id="227" name="Group"/>
            <p:cNvSpPr/>
            <p:nvPr/>
          </p:nvSpPr>
          <p:spPr>
            <a:xfrm>
              <a:off x="6797500" y="216545"/>
              <a:ext cx="1262563" cy="1262563"/>
            </a:xfrm>
            <a:prstGeom prst="ellipse">
              <a:avLst/>
            </a:prstGeom>
            <a:solidFill>
              <a:schemeClr val="accent3"/>
            </a:solidFill>
            <a:ln w="12700" cap="flat">
              <a:solidFill>
                <a:schemeClr val="accent3"/>
              </a:solidFill>
              <a:prstDash val="solid"/>
              <a:miter lim="8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defTabSz="2133600">
                <a:lnSpc>
                  <a:spcPct val="90000"/>
                </a:lnSpc>
                <a:spcBef>
                  <a:spcPts val="800"/>
                </a:spcBef>
                <a:defRPr sz="3500" spc="87">
                  <a:solidFill>
                    <a:srgbClr val="FFFFFF"/>
                  </a:solidFill>
                </a:defRPr>
              </a:lvl1pPr>
            </a:lstStyle>
            <a:p>
              <a:r>
                <a:t>3</a:t>
              </a:r>
            </a:p>
          </p:txBody>
        </p:sp>
        <p:sp>
          <p:nvSpPr>
            <p:cNvPr id="228" name="Rectangle"/>
            <p:cNvSpPr/>
            <p:nvPr/>
          </p:nvSpPr>
          <p:spPr>
            <a:xfrm>
              <a:off x="9920130" y="4200121"/>
              <a:ext cx="3006100" cy="16744"/>
            </a:xfrm>
            <a:prstGeom prst="rect">
              <a:avLst/>
            </a:prstGeom>
            <a:solidFill>
              <a:schemeClr val="accent4"/>
            </a:solidFill>
            <a:ln w="12700" cap="flat">
              <a:solidFill>
                <a:schemeClr val="accent4"/>
              </a:solidFill>
              <a:prstDash val="solid"/>
              <a:miter lim="800000"/>
            </a:ln>
            <a:effectLst/>
          </p:spPr>
          <p:txBody>
            <a:bodyPr wrap="square" lIns="45719" tIns="45719" rIns="45719" bIns="45719" numCol="1" anchor="t">
              <a:noAutofit/>
            </a:bodyPr>
            <a:lstStyle/>
            <a:p>
              <a:pPr>
                <a:spcBef>
                  <a:spcPts val="1000"/>
                </a:spcBef>
                <a:defRPr sz="2000" spc="50">
                  <a:solidFill>
                    <a:srgbClr val="262626"/>
                  </a:solidFill>
                </a:defRPr>
              </a:pPr>
              <a:endParaRPr/>
            </a:p>
          </p:txBody>
        </p:sp>
      </p:grpSp>
      <p:grpSp>
        <p:nvGrpSpPr>
          <p:cNvPr id="232" name="Group"/>
          <p:cNvGrpSpPr/>
          <p:nvPr/>
        </p:nvGrpSpPr>
        <p:grpSpPr>
          <a:xfrm>
            <a:off x="9521613" y="2089038"/>
            <a:ext cx="3006100" cy="4208541"/>
            <a:chOff x="0" y="0"/>
            <a:chExt cx="3006099" cy="4208540"/>
          </a:xfrm>
        </p:grpSpPr>
        <p:sp>
          <p:nvSpPr>
            <p:cNvPr id="230" name="Rectangle"/>
            <p:cNvSpPr/>
            <p:nvPr/>
          </p:nvSpPr>
          <p:spPr>
            <a:xfrm>
              <a:off x="0" y="-1"/>
              <a:ext cx="3006100" cy="4208542"/>
            </a:xfrm>
            <a:prstGeom prst="rect">
              <a:avLst/>
            </a:prstGeom>
            <a:gradFill flip="none" rotWithShape="1">
              <a:gsLst>
                <a:gs pos="0">
                  <a:srgbClr val="E49B4F"/>
                </a:gs>
                <a:gs pos="50000">
                  <a:srgbClr val="E8901C"/>
                </a:gs>
                <a:gs pos="100000">
                  <a:srgbClr val="D8810E"/>
                </a:gs>
              </a:gsLst>
              <a:lin ang="5400000" scaled="0"/>
            </a:gradFill>
            <a:ln w="6350" cap="flat">
              <a:solidFill>
                <a:schemeClr val="accent5"/>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231" name="Recommendations"/>
            <p:cNvSpPr txBox="1"/>
            <p:nvPr/>
          </p:nvSpPr>
          <p:spPr>
            <a:xfrm>
              <a:off x="0" y="1800190"/>
              <a:ext cx="3006100" cy="22032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7775" tIns="177775" rIns="177775" bIns="177775" numCol="1" anchor="t">
              <a:noAutofit/>
            </a:bodyPr>
            <a:lstStyle>
              <a:lvl1pPr defTabSz="1022350">
                <a:lnSpc>
                  <a:spcPct val="90000"/>
                </a:lnSpc>
                <a:spcBef>
                  <a:spcPts val="900"/>
                </a:spcBef>
                <a:defRPr sz="2300" spc="50">
                  <a:solidFill>
                    <a:srgbClr val="262626"/>
                  </a:solidFill>
                </a:defRPr>
              </a:lvl1pPr>
            </a:lstStyle>
            <a:p>
              <a:r>
                <a:t>Recommendations</a:t>
              </a:r>
            </a:p>
          </p:txBody>
        </p:sp>
      </p:grpSp>
      <p:sp>
        <p:nvSpPr>
          <p:cNvPr id="233" name="Group"/>
          <p:cNvSpPr/>
          <p:nvPr/>
        </p:nvSpPr>
        <p:spPr>
          <a:xfrm>
            <a:off x="10279814" y="2385305"/>
            <a:ext cx="1262563" cy="1262563"/>
          </a:xfrm>
          <a:prstGeom prst="ellipse">
            <a:avLst/>
          </a:prstGeom>
          <a:solidFill>
            <a:schemeClr val="accent6"/>
          </a:solidFill>
          <a:ln w="12700">
            <a:solidFill>
              <a:schemeClr val="accent3"/>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defTabSz="2133600">
              <a:lnSpc>
                <a:spcPct val="90000"/>
              </a:lnSpc>
              <a:spcBef>
                <a:spcPts val="800"/>
              </a:spcBef>
              <a:defRPr sz="3500" spc="87">
                <a:solidFill>
                  <a:srgbClr val="FFFFFF"/>
                </a:solidFill>
              </a:defRPr>
            </a:lvl1pPr>
          </a:lstStyle>
          <a:p>
            <a:r>
              <a:t>4</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6"/>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36" name="Title 1"/>
          <p:cNvSpPr txBox="1">
            <a:spLocks noGrp="1"/>
          </p:cNvSpPr>
          <p:nvPr>
            <p:ph type="title"/>
          </p:nvPr>
        </p:nvSpPr>
        <p:spPr>
          <a:xfrm>
            <a:off x="1050878" y="609601"/>
            <a:ext cx="9810606" cy="1216025"/>
          </a:xfrm>
          <a:prstGeom prst="rect">
            <a:avLst/>
          </a:prstGeom>
        </p:spPr>
        <p:txBody>
          <a:bodyPr/>
          <a:lstStyle/>
          <a:p>
            <a:r>
              <a:t>CSE Dataset description</a:t>
            </a:r>
          </a:p>
        </p:txBody>
      </p:sp>
      <p:sp>
        <p:nvSpPr>
          <p:cNvPr id="237" name="Freeform: Shape 28"/>
          <p:cNvSpPr/>
          <p:nvPr/>
        </p:nvSpPr>
        <p:spPr>
          <a:xfrm>
            <a:off x="0" y="1844804"/>
            <a:ext cx="12192000" cy="5013197"/>
          </a:xfrm>
          <a:custGeom>
            <a:avLst/>
            <a:gdLst/>
            <a:ahLst/>
            <a:cxnLst>
              <a:cxn ang="0">
                <a:pos x="wd2" y="hd2"/>
              </a:cxn>
              <a:cxn ang="5400000">
                <a:pos x="wd2" y="hd2"/>
              </a:cxn>
              <a:cxn ang="10800000">
                <a:pos x="wd2" y="hd2"/>
              </a:cxn>
              <a:cxn ang="16200000">
                <a:pos x="wd2" y="hd2"/>
              </a:cxn>
            </a:cxnLst>
            <a:rect l="0" t="0" r="r" b="b"/>
            <a:pathLst>
              <a:path w="21600" h="21598" extrusionOk="0">
                <a:moveTo>
                  <a:pt x="7339" y="0"/>
                </a:moveTo>
                <a:cubicBezTo>
                  <a:pt x="7349" y="-2"/>
                  <a:pt x="7349" y="14"/>
                  <a:pt x="7333" y="65"/>
                </a:cubicBezTo>
                <a:cubicBezTo>
                  <a:pt x="7366" y="49"/>
                  <a:pt x="7400" y="109"/>
                  <a:pt x="7382" y="160"/>
                </a:cubicBezTo>
                <a:cubicBezTo>
                  <a:pt x="7482" y="48"/>
                  <a:pt x="7631" y="149"/>
                  <a:pt x="7745" y="95"/>
                </a:cubicBezTo>
                <a:cubicBezTo>
                  <a:pt x="7808" y="210"/>
                  <a:pt x="7773" y="103"/>
                  <a:pt x="7838" y="122"/>
                </a:cubicBezTo>
                <a:cubicBezTo>
                  <a:pt x="7819" y="14"/>
                  <a:pt x="7916" y="179"/>
                  <a:pt x="7919" y="57"/>
                </a:cubicBezTo>
                <a:cubicBezTo>
                  <a:pt x="7931" y="64"/>
                  <a:pt x="7942" y="75"/>
                  <a:pt x="7953" y="87"/>
                </a:cubicBezTo>
                <a:lnTo>
                  <a:pt x="7959" y="93"/>
                </a:lnTo>
                <a:lnTo>
                  <a:pt x="7983" y="97"/>
                </a:lnTo>
                <a:lnTo>
                  <a:pt x="7989" y="125"/>
                </a:lnTo>
                <a:lnTo>
                  <a:pt x="8025" y="149"/>
                </a:lnTo>
                <a:cubicBezTo>
                  <a:pt x="8038" y="154"/>
                  <a:pt x="8052" y="155"/>
                  <a:pt x="8068" y="149"/>
                </a:cubicBezTo>
                <a:cubicBezTo>
                  <a:pt x="8106" y="98"/>
                  <a:pt x="8166" y="155"/>
                  <a:pt x="8221" y="149"/>
                </a:cubicBezTo>
                <a:lnTo>
                  <a:pt x="8246" y="133"/>
                </a:lnTo>
                <a:lnTo>
                  <a:pt x="8327" y="155"/>
                </a:lnTo>
                <a:cubicBezTo>
                  <a:pt x="8350" y="158"/>
                  <a:pt x="8374" y="160"/>
                  <a:pt x="8400" y="157"/>
                </a:cubicBezTo>
                <a:lnTo>
                  <a:pt x="8447" y="143"/>
                </a:lnTo>
                <a:lnTo>
                  <a:pt x="8459" y="152"/>
                </a:lnTo>
                <a:cubicBezTo>
                  <a:pt x="8480" y="150"/>
                  <a:pt x="8509" y="114"/>
                  <a:pt x="8506" y="157"/>
                </a:cubicBezTo>
                <a:lnTo>
                  <a:pt x="8530" y="141"/>
                </a:lnTo>
                <a:lnTo>
                  <a:pt x="8554" y="174"/>
                </a:lnTo>
                <a:cubicBezTo>
                  <a:pt x="8557" y="182"/>
                  <a:pt x="8559" y="190"/>
                  <a:pt x="8560" y="198"/>
                </a:cubicBezTo>
                <a:lnTo>
                  <a:pt x="8594" y="186"/>
                </a:lnTo>
                <a:lnTo>
                  <a:pt x="8622" y="209"/>
                </a:lnTo>
                <a:lnTo>
                  <a:pt x="8646" y="192"/>
                </a:lnTo>
                <a:lnTo>
                  <a:pt x="8656" y="195"/>
                </a:lnTo>
                <a:lnTo>
                  <a:pt x="8681" y="206"/>
                </a:lnTo>
                <a:cubicBezTo>
                  <a:pt x="8693" y="214"/>
                  <a:pt x="8708" y="223"/>
                  <a:pt x="8724" y="231"/>
                </a:cubicBezTo>
                <a:lnTo>
                  <a:pt x="8737" y="234"/>
                </a:lnTo>
                <a:lnTo>
                  <a:pt x="8766" y="273"/>
                </a:lnTo>
                <a:cubicBezTo>
                  <a:pt x="8788" y="303"/>
                  <a:pt x="8805" y="323"/>
                  <a:pt x="8823" y="306"/>
                </a:cubicBezTo>
                <a:cubicBezTo>
                  <a:pt x="8855" y="344"/>
                  <a:pt x="8878" y="455"/>
                  <a:pt x="8923" y="423"/>
                </a:cubicBezTo>
                <a:cubicBezTo>
                  <a:pt x="8910" y="474"/>
                  <a:pt x="8974" y="427"/>
                  <a:pt x="8982" y="479"/>
                </a:cubicBezTo>
                <a:cubicBezTo>
                  <a:pt x="8986" y="520"/>
                  <a:pt x="9006" y="516"/>
                  <a:pt x="9022" y="530"/>
                </a:cubicBezTo>
                <a:cubicBezTo>
                  <a:pt x="9033" y="573"/>
                  <a:pt x="9111" y="608"/>
                  <a:pt x="9138" y="601"/>
                </a:cubicBezTo>
                <a:cubicBezTo>
                  <a:pt x="9215" y="555"/>
                  <a:pt x="9278" y="724"/>
                  <a:pt x="9339" y="692"/>
                </a:cubicBezTo>
                <a:cubicBezTo>
                  <a:pt x="9355" y="696"/>
                  <a:pt x="9368" y="705"/>
                  <a:pt x="9380" y="717"/>
                </a:cubicBezTo>
                <a:lnTo>
                  <a:pt x="9409" y="761"/>
                </a:lnTo>
                <a:cubicBezTo>
                  <a:pt x="9409" y="771"/>
                  <a:pt x="9410" y="781"/>
                  <a:pt x="9410" y="791"/>
                </a:cubicBezTo>
                <a:lnTo>
                  <a:pt x="9432" y="808"/>
                </a:lnTo>
                <a:lnTo>
                  <a:pt x="9436" y="818"/>
                </a:lnTo>
                <a:cubicBezTo>
                  <a:pt x="9445" y="836"/>
                  <a:pt x="9453" y="853"/>
                  <a:pt x="9463" y="867"/>
                </a:cubicBezTo>
                <a:cubicBezTo>
                  <a:pt x="9489" y="753"/>
                  <a:pt x="9550" y="966"/>
                  <a:pt x="9553" y="854"/>
                </a:cubicBezTo>
                <a:cubicBezTo>
                  <a:pt x="9610" y="910"/>
                  <a:pt x="9598" y="789"/>
                  <a:pt x="9636" y="934"/>
                </a:cubicBezTo>
                <a:cubicBezTo>
                  <a:pt x="9754" y="952"/>
                  <a:pt x="9878" y="1135"/>
                  <a:pt x="9994" y="1090"/>
                </a:cubicBezTo>
                <a:cubicBezTo>
                  <a:pt x="9967" y="1127"/>
                  <a:pt x="9988" y="1203"/>
                  <a:pt x="10023" y="1209"/>
                </a:cubicBezTo>
                <a:cubicBezTo>
                  <a:pt x="9920" y="1357"/>
                  <a:pt x="10188" y="1158"/>
                  <a:pt x="10160" y="1306"/>
                </a:cubicBezTo>
                <a:cubicBezTo>
                  <a:pt x="10207" y="1193"/>
                  <a:pt x="10399" y="1125"/>
                  <a:pt x="10413" y="1279"/>
                </a:cubicBezTo>
                <a:cubicBezTo>
                  <a:pt x="10481" y="1330"/>
                  <a:pt x="10551" y="1326"/>
                  <a:pt x="10612" y="1377"/>
                </a:cubicBezTo>
                <a:lnTo>
                  <a:pt x="10624" y="1394"/>
                </a:lnTo>
                <a:lnTo>
                  <a:pt x="10696" y="1346"/>
                </a:lnTo>
                <a:cubicBezTo>
                  <a:pt x="10759" y="1320"/>
                  <a:pt x="10819" y="1329"/>
                  <a:pt x="10830" y="1404"/>
                </a:cubicBezTo>
                <a:cubicBezTo>
                  <a:pt x="10936" y="1449"/>
                  <a:pt x="11044" y="1394"/>
                  <a:pt x="11128" y="1510"/>
                </a:cubicBezTo>
                <a:cubicBezTo>
                  <a:pt x="11137" y="1495"/>
                  <a:pt x="11148" y="1485"/>
                  <a:pt x="11159" y="1477"/>
                </a:cubicBezTo>
                <a:lnTo>
                  <a:pt x="11192" y="1464"/>
                </a:lnTo>
                <a:lnTo>
                  <a:pt x="11195" y="1469"/>
                </a:lnTo>
                <a:cubicBezTo>
                  <a:pt x="11212" y="1481"/>
                  <a:pt x="11223" y="1480"/>
                  <a:pt x="11232" y="1474"/>
                </a:cubicBezTo>
                <a:lnTo>
                  <a:pt x="11241" y="1461"/>
                </a:lnTo>
                <a:lnTo>
                  <a:pt x="11267" y="1460"/>
                </a:lnTo>
                <a:lnTo>
                  <a:pt x="11318" y="1446"/>
                </a:lnTo>
                <a:lnTo>
                  <a:pt x="11326" y="1454"/>
                </a:lnTo>
                <a:lnTo>
                  <a:pt x="11402" y="1451"/>
                </a:lnTo>
                <a:cubicBezTo>
                  <a:pt x="11402" y="1452"/>
                  <a:pt x="11402" y="1454"/>
                  <a:pt x="11402" y="1456"/>
                </a:cubicBezTo>
                <a:cubicBezTo>
                  <a:pt x="11405" y="1467"/>
                  <a:pt x="11410" y="1475"/>
                  <a:pt x="11421" y="1477"/>
                </a:cubicBezTo>
                <a:cubicBezTo>
                  <a:pt x="11397" y="1550"/>
                  <a:pt x="11425" y="1507"/>
                  <a:pt x="11459" y="1507"/>
                </a:cubicBezTo>
                <a:cubicBezTo>
                  <a:pt x="11428" y="1619"/>
                  <a:pt x="11529" y="1571"/>
                  <a:pt x="11538" y="1638"/>
                </a:cubicBezTo>
                <a:cubicBezTo>
                  <a:pt x="11564" y="1635"/>
                  <a:pt x="11590" y="1634"/>
                  <a:pt x="11617" y="1635"/>
                </a:cubicBezTo>
                <a:lnTo>
                  <a:pt x="11632" y="1637"/>
                </a:lnTo>
                <a:cubicBezTo>
                  <a:pt x="11633" y="1637"/>
                  <a:pt x="11633" y="1638"/>
                  <a:pt x="11633" y="1638"/>
                </a:cubicBezTo>
                <a:cubicBezTo>
                  <a:pt x="11636" y="1641"/>
                  <a:pt x="11641" y="1643"/>
                  <a:pt x="11649" y="1643"/>
                </a:cubicBezTo>
                <a:lnTo>
                  <a:pt x="11661" y="1641"/>
                </a:lnTo>
                <a:lnTo>
                  <a:pt x="11691" y="1645"/>
                </a:lnTo>
                <a:lnTo>
                  <a:pt x="11701" y="1654"/>
                </a:lnTo>
                <a:lnTo>
                  <a:pt x="11704" y="1669"/>
                </a:lnTo>
                <a:lnTo>
                  <a:pt x="11706" y="1668"/>
                </a:lnTo>
                <a:cubicBezTo>
                  <a:pt x="11729" y="1646"/>
                  <a:pt x="11738" y="1611"/>
                  <a:pt x="11759" y="1715"/>
                </a:cubicBezTo>
                <a:cubicBezTo>
                  <a:pt x="11810" y="1682"/>
                  <a:pt x="11817" y="1744"/>
                  <a:pt x="11882" y="1776"/>
                </a:cubicBezTo>
                <a:cubicBezTo>
                  <a:pt x="11912" y="1742"/>
                  <a:pt x="11934" y="1760"/>
                  <a:pt x="11954" y="1794"/>
                </a:cubicBezTo>
                <a:cubicBezTo>
                  <a:pt x="12020" y="1786"/>
                  <a:pt x="12077" y="1838"/>
                  <a:pt x="12150" y="1860"/>
                </a:cubicBezTo>
                <a:cubicBezTo>
                  <a:pt x="12231" y="1823"/>
                  <a:pt x="12267" y="1919"/>
                  <a:pt x="12344" y="1942"/>
                </a:cubicBezTo>
                <a:cubicBezTo>
                  <a:pt x="12417" y="1867"/>
                  <a:pt x="12396" y="2027"/>
                  <a:pt x="12434" y="2067"/>
                </a:cubicBezTo>
                <a:lnTo>
                  <a:pt x="12445" y="2072"/>
                </a:lnTo>
                <a:lnTo>
                  <a:pt x="12475" y="2064"/>
                </a:lnTo>
                <a:lnTo>
                  <a:pt x="12487" y="2057"/>
                </a:lnTo>
                <a:cubicBezTo>
                  <a:pt x="12495" y="2054"/>
                  <a:pt x="12500" y="2054"/>
                  <a:pt x="12503" y="2055"/>
                </a:cubicBezTo>
                <a:lnTo>
                  <a:pt x="12504" y="2056"/>
                </a:lnTo>
                <a:lnTo>
                  <a:pt x="12519" y="2052"/>
                </a:lnTo>
                <a:cubicBezTo>
                  <a:pt x="12546" y="2043"/>
                  <a:pt x="12571" y="2031"/>
                  <a:pt x="12595" y="2018"/>
                </a:cubicBezTo>
                <a:cubicBezTo>
                  <a:pt x="12617" y="2078"/>
                  <a:pt x="12706" y="1992"/>
                  <a:pt x="12697" y="2112"/>
                </a:cubicBezTo>
                <a:cubicBezTo>
                  <a:pt x="12730" y="2098"/>
                  <a:pt x="12749" y="2046"/>
                  <a:pt x="12739" y="2125"/>
                </a:cubicBezTo>
                <a:cubicBezTo>
                  <a:pt x="12750" y="2123"/>
                  <a:pt x="12757" y="2128"/>
                  <a:pt x="12761" y="2138"/>
                </a:cubicBezTo>
                <a:lnTo>
                  <a:pt x="12763" y="2143"/>
                </a:lnTo>
                <a:lnTo>
                  <a:pt x="12836" y="2109"/>
                </a:lnTo>
                <a:lnTo>
                  <a:pt x="12845" y="2114"/>
                </a:lnTo>
                <a:lnTo>
                  <a:pt x="12893" y="2081"/>
                </a:lnTo>
                <a:lnTo>
                  <a:pt x="12917" y="2070"/>
                </a:lnTo>
                <a:lnTo>
                  <a:pt x="12924" y="2054"/>
                </a:lnTo>
                <a:cubicBezTo>
                  <a:pt x="12932" y="2044"/>
                  <a:pt x="12942" y="2038"/>
                  <a:pt x="12960" y="2044"/>
                </a:cubicBezTo>
                <a:lnTo>
                  <a:pt x="12965" y="2048"/>
                </a:lnTo>
                <a:lnTo>
                  <a:pt x="12994" y="2022"/>
                </a:lnTo>
                <a:cubicBezTo>
                  <a:pt x="13004" y="2010"/>
                  <a:pt x="13012" y="1996"/>
                  <a:pt x="13019" y="1978"/>
                </a:cubicBezTo>
                <a:cubicBezTo>
                  <a:pt x="13122" y="2055"/>
                  <a:pt x="13217" y="1961"/>
                  <a:pt x="13328" y="1962"/>
                </a:cubicBezTo>
                <a:cubicBezTo>
                  <a:pt x="13452" y="1925"/>
                  <a:pt x="13537" y="1884"/>
                  <a:pt x="13619" y="1865"/>
                </a:cubicBezTo>
                <a:cubicBezTo>
                  <a:pt x="13657" y="1847"/>
                  <a:pt x="13936" y="1769"/>
                  <a:pt x="13915" y="1822"/>
                </a:cubicBezTo>
                <a:cubicBezTo>
                  <a:pt x="14029" y="1699"/>
                  <a:pt x="14104" y="1810"/>
                  <a:pt x="14234" y="1744"/>
                </a:cubicBezTo>
                <a:cubicBezTo>
                  <a:pt x="14306" y="1853"/>
                  <a:pt x="14266" y="1749"/>
                  <a:pt x="14340" y="1762"/>
                </a:cubicBezTo>
                <a:cubicBezTo>
                  <a:pt x="14319" y="1655"/>
                  <a:pt x="14431" y="1811"/>
                  <a:pt x="14433" y="1688"/>
                </a:cubicBezTo>
                <a:cubicBezTo>
                  <a:pt x="14447" y="1694"/>
                  <a:pt x="14460" y="1704"/>
                  <a:pt x="14473" y="1715"/>
                </a:cubicBezTo>
                <a:lnTo>
                  <a:pt x="14479" y="1720"/>
                </a:lnTo>
                <a:lnTo>
                  <a:pt x="14506" y="1722"/>
                </a:lnTo>
                <a:lnTo>
                  <a:pt x="14514" y="1748"/>
                </a:lnTo>
                <a:lnTo>
                  <a:pt x="14838" y="1711"/>
                </a:lnTo>
                <a:cubicBezTo>
                  <a:pt x="14865" y="1685"/>
                  <a:pt x="14957" y="1664"/>
                  <a:pt x="14978" y="1695"/>
                </a:cubicBezTo>
                <a:cubicBezTo>
                  <a:pt x="14998" y="1698"/>
                  <a:pt x="15019" y="1680"/>
                  <a:pt x="15032" y="1716"/>
                </a:cubicBezTo>
                <a:cubicBezTo>
                  <a:pt x="15076" y="1728"/>
                  <a:pt x="15175" y="1756"/>
                  <a:pt x="15239" y="1767"/>
                </a:cubicBezTo>
                <a:cubicBezTo>
                  <a:pt x="15271" y="1709"/>
                  <a:pt x="15328" y="1796"/>
                  <a:pt x="15416" y="1786"/>
                </a:cubicBezTo>
                <a:cubicBezTo>
                  <a:pt x="15451" y="1719"/>
                  <a:pt x="15476" y="1780"/>
                  <a:pt x="15543" y="1686"/>
                </a:cubicBezTo>
                <a:cubicBezTo>
                  <a:pt x="15546" y="1693"/>
                  <a:pt x="15550" y="1699"/>
                  <a:pt x="15555" y="1704"/>
                </a:cubicBezTo>
                <a:cubicBezTo>
                  <a:pt x="15581" y="1736"/>
                  <a:pt x="15621" y="1730"/>
                  <a:pt x="15644" y="1691"/>
                </a:cubicBezTo>
                <a:cubicBezTo>
                  <a:pt x="15752" y="1561"/>
                  <a:pt x="15855" y="1546"/>
                  <a:pt x="15951" y="1505"/>
                </a:cubicBezTo>
                <a:cubicBezTo>
                  <a:pt x="16060" y="1472"/>
                  <a:pt x="15992" y="1611"/>
                  <a:pt x="16124" y="1482"/>
                </a:cubicBezTo>
                <a:cubicBezTo>
                  <a:pt x="16140" y="1523"/>
                  <a:pt x="16158" y="1522"/>
                  <a:pt x="16186" y="1496"/>
                </a:cubicBezTo>
                <a:cubicBezTo>
                  <a:pt x="16239" y="1483"/>
                  <a:pt x="16239" y="1593"/>
                  <a:pt x="16290" y="1518"/>
                </a:cubicBezTo>
                <a:cubicBezTo>
                  <a:pt x="16282" y="1579"/>
                  <a:pt x="16391" y="1523"/>
                  <a:pt x="16369" y="1588"/>
                </a:cubicBezTo>
                <a:cubicBezTo>
                  <a:pt x="16405" y="1636"/>
                  <a:pt x="16419" y="1545"/>
                  <a:pt x="16455" y="1585"/>
                </a:cubicBezTo>
                <a:cubicBezTo>
                  <a:pt x="16494" y="1589"/>
                  <a:pt x="16431" y="1526"/>
                  <a:pt x="16474" y="1514"/>
                </a:cubicBezTo>
                <a:cubicBezTo>
                  <a:pt x="16526" y="1510"/>
                  <a:pt x="16522" y="1402"/>
                  <a:pt x="16567" y="1533"/>
                </a:cubicBezTo>
                <a:lnTo>
                  <a:pt x="16708" y="1570"/>
                </a:lnTo>
                <a:cubicBezTo>
                  <a:pt x="16738" y="1531"/>
                  <a:pt x="16763" y="1544"/>
                  <a:pt x="16789" y="1574"/>
                </a:cubicBezTo>
                <a:cubicBezTo>
                  <a:pt x="16861" y="1554"/>
                  <a:pt x="16928" y="1594"/>
                  <a:pt x="17010" y="1602"/>
                </a:cubicBezTo>
                <a:cubicBezTo>
                  <a:pt x="17097" y="1549"/>
                  <a:pt x="17145" y="1637"/>
                  <a:pt x="17232" y="1646"/>
                </a:cubicBezTo>
                <a:cubicBezTo>
                  <a:pt x="17316" y="1544"/>
                  <a:pt x="17293" y="1770"/>
                  <a:pt x="17366" y="1756"/>
                </a:cubicBezTo>
                <a:cubicBezTo>
                  <a:pt x="17483" y="1660"/>
                  <a:pt x="17365" y="1830"/>
                  <a:pt x="17548" y="1783"/>
                </a:cubicBezTo>
                <a:cubicBezTo>
                  <a:pt x="17559" y="1768"/>
                  <a:pt x="17581" y="1780"/>
                  <a:pt x="17579" y="1800"/>
                </a:cubicBezTo>
                <a:cubicBezTo>
                  <a:pt x="17619" y="1788"/>
                  <a:pt x="17739" y="1887"/>
                  <a:pt x="17796" y="1858"/>
                </a:cubicBezTo>
                <a:cubicBezTo>
                  <a:pt x="17910" y="1901"/>
                  <a:pt x="17962" y="1803"/>
                  <a:pt x="18044" y="1811"/>
                </a:cubicBezTo>
                <a:cubicBezTo>
                  <a:pt x="18140" y="1866"/>
                  <a:pt x="18197" y="1921"/>
                  <a:pt x="18366" y="2049"/>
                </a:cubicBezTo>
                <a:lnTo>
                  <a:pt x="18936" y="2393"/>
                </a:lnTo>
                <a:cubicBezTo>
                  <a:pt x="19155" y="2699"/>
                  <a:pt x="19410" y="2435"/>
                  <a:pt x="19535" y="2429"/>
                </a:cubicBezTo>
                <a:cubicBezTo>
                  <a:pt x="19582" y="2309"/>
                  <a:pt x="19629" y="2416"/>
                  <a:pt x="19690" y="2357"/>
                </a:cubicBezTo>
                <a:cubicBezTo>
                  <a:pt x="19827" y="2297"/>
                  <a:pt x="19959" y="2140"/>
                  <a:pt x="20143" y="2175"/>
                </a:cubicBezTo>
                <a:cubicBezTo>
                  <a:pt x="20209" y="1819"/>
                  <a:pt x="20429" y="1966"/>
                  <a:pt x="20593" y="1730"/>
                </a:cubicBezTo>
                <a:cubicBezTo>
                  <a:pt x="20691" y="1665"/>
                  <a:pt x="20855" y="1790"/>
                  <a:pt x="20882" y="1601"/>
                </a:cubicBezTo>
                <a:cubicBezTo>
                  <a:pt x="20932" y="1699"/>
                  <a:pt x="20967" y="1510"/>
                  <a:pt x="21016" y="1481"/>
                </a:cubicBezTo>
                <a:cubicBezTo>
                  <a:pt x="21059" y="1541"/>
                  <a:pt x="21076" y="1475"/>
                  <a:pt x="21112" y="1452"/>
                </a:cubicBezTo>
                <a:cubicBezTo>
                  <a:pt x="21130" y="1491"/>
                  <a:pt x="21161" y="1481"/>
                  <a:pt x="21169" y="1427"/>
                </a:cubicBezTo>
                <a:cubicBezTo>
                  <a:pt x="21149" y="1314"/>
                  <a:pt x="21258" y="1344"/>
                  <a:pt x="21263" y="1261"/>
                </a:cubicBezTo>
                <a:cubicBezTo>
                  <a:pt x="21308" y="1237"/>
                  <a:pt x="21473" y="1249"/>
                  <a:pt x="21570" y="1197"/>
                </a:cubicBezTo>
                <a:lnTo>
                  <a:pt x="21600" y="1162"/>
                </a:lnTo>
                <a:lnTo>
                  <a:pt x="21600" y="21598"/>
                </a:lnTo>
                <a:lnTo>
                  <a:pt x="0" y="21598"/>
                </a:lnTo>
                <a:lnTo>
                  <a:pt x="0" y="2717"/>
                </a:lnTo>
                <a:lnTo>
                  <a:pt x="20" y="2707"/>
                </a:lnTo>
                <a:cubicBezTo>
                  <a:pt x="41" y="2698"/>
                  <a:pt x="59" y="2691"/>
                  <a:pt x="78" y="2679"/>
                </a:cubicBezTo>
                <a:cubicBezTo>
                  <a:pt x="140" y="2622"/>
                  <a:pt x="205" y="2495"/>
                  <a:pt x="242" y="2454"/>
                </a:cubicBezTo>
                <a:lnTo>
                  <a:pt x="302" y="2431"/>
                </a:lnTo>
                <a:cubicBezTo>
                  <a:pt x="301" y="2418"/>
                  <a:pt x="300" y="2405"/>
                  <a:pt x="299" y="2392"/>
                </a:cubicBezTo>
                <a:lnTo>
                  <a:pt x="322" y="2389"/>
                </a:lnTo>
                <a:lnTo>
                  <a:pt x="371" y="2386"/>
                </a:lnTo>
                <a:cubicBezTo>
                  <a:pt x="402" y="2378"/>
                  <a:pt x="488" y="2384"/>
                  <a:pt x="519" y="2368"/>
                </a:cubicBezTo>
                <a:cubicBezTo>
                  <a:pt x="528" y="2327"/>
                  <a:pt x="542" y="2304"/>
                  <a:pt x="559" y="2293"/>
                </a:cubicBezTo>
                <a:lnTo>
                  <a:pt x="598" y="2290"/>
                </a:lnTo>
                <a:lnTo>
                  <a:pt x="819" y="2181"/>
                </a:lnTo>
                <a:lnTo>
                  <a:pt x="849" y="2173"/>
                </a:lnTo>
                <a:lnTo>
                  <a:pt x="866" y="2139"/>
                </a:lnTo>
                <a:cubicBezTo>
                  <a:pt x="878" y="2131"/>
                  <a:pt x="915" y="2134"/>
                  <a:pt x="925" y="2129"/>
                </a:cubicBezTo>
                <a:lnTo>
                  <a:pt x="927" y="2110"/>
                </a:lnTo>
                <a:cubicBezTo>
                  <a:pt x="960" y="2079"/>
                  <a:pt x="1083" y="1973"/>
                  <a:pt x="1121" y="1940"/>
                </a:cubicBezTo>
                <a:cubicBezTo>
                  <a:pt x="1129" y="1969"/>
                  <a:pt x="1145" y="1922"/>
                  <a:pt x="1154" y="1912"/>
                </a:cubicBezTo>
                <a:cubicBezTo>
                  <a:pt x="1156" y="1931"/>
                  <a:pt x="1177" y="1936"/>
                  <a:pt x="1183" y="1918"/>
                </a:cubicBezTo>
                <a:cubicBezTo>
                  <a:pt x="1331" y="1817"/>
                  <a:pt x="1258" y="2017"/>
                  <a:pt x="1342" y="1888"/>
                </a:cubicBezTo>
                <a:cubicBezTo>
                  <a:pt x="1357" y="1879"/>
                  <a:pt x="1370" y="1887"/>
                  <a:pt x="1380" y="1901"/>
                </a:cubicBezTo>
                <a:lnTo>
                  <a:pt x="1397" y="1930"/>
                </a:lnTo>
                <a:lnTo>
                  <a:pt x="1458" y="1871"/>
                </a:lnTo>
                <a:cubicBezTo>
                  <a:pt x="1488" y="1850"/>
                  <a:pt x="1520" y="1835"/>
                  <a:pt x="1553" y="1828"/>
                </a:cubicBezTo>
                <a:cubicBezTo>
                  <a:pt x="1561" y="1867"/>
                  <a:pt x="1586" y="1809"/>
                  <a:pt x="1598" y="1798"/>
                </a:cubicBezTo>
                <a:cubicBezTo>
                  <a:pt x="1598" y="1824"/>
                  <a:pt x="1625" y="1835"/>
                  <a:pt x="1635" y="1813"/>
                </a:cubicBezTo>
                <a:cubicBezTo>
                  <a:pt x="1835" y="1711"/>
                  <a:pt x="1724" y="1960"/>
                  <a:pt x="1843" y="1808"/>
                </a:cubicBezTo>
                <a:cubicBezTo>
                  <a:pt x="1863" y="1800"/>
                  <a:pt x="1878" y="1812"/>
                  <a:pt x="1891" y="1833"/>
                </a:cubicBezTo>
                <a:lnTo>
                  <a:pt x="1914" y="1886"/>
                </a:lnTo>
                <a:lnTo>
                  <a:pt x="1931" y="1866"/>
                </a:lnTo>
                <a:cubicBezTo>
                  <a:pt x="1999" y="1862"/>
                  <a:pt x="2019" y="1916"/>
                  <a:pt x="2057" y="1859"/>
                </a:cubicBezTo>
                <a:cubicBezTo>
                  <a:pt x="2116" y="1972"/>
                  <a:pt x="2096" y="1869"/>
                  <a:pt x="2139" y="1849"/>
                </a:cubicBezTo>
                <a:cubicBezTo>
                  <a:pt x="2174" y="1824"/>
                  <a:pt x="2110" y="1783"/>
                  <a:pt x="2144" y="1775"/>
                </a:cubicBezTo>
                <a:cubicBezTo>
                  <a:pt x="2181" y="1803"/>
                  <a:pt x="2178" y="1710"/>
                  <a:pt x="2217" y="1745"/>
                </a:cubicBezTo>
                <a:cubicBezTo>
                  <a:pt x="2208" y="1816"/>
                  <a:pt x="2292" y="1728"/>
                  <a:pt x="2295" y="1789"/>
                </a:cubicBezTo>
                <a:cubicBezTo>
                  <a:pt x="2327" y="1701"/>
                  <a:pt x="2344" y="1807"/>
                  <a:pt x="2387" y="1779"/>
                </a:cubicBezTo>
                <a:cubicBezTo>
                  <a:pt x="2407" y="1745"/>
                  <a:pt x="2421" y="1738"/>
                  <a:pt x="2442" y="1773"/>
                </a:cubicBezTo>
                <a:cubicBezTo>
                  <a:pt x="2534" y="1608"/>
                  <a:pt x="2498" y="1763"/>
                  <a:pt x="2585" y="1698"/>
                </a:cubicBezTo>
                <a:cubicBezTo>
                  <a:pt x="2660" y="1629"/>
                  <a:pt x="2745" y="1583"/>
                  <a:pt x="2817" y="1425"/>
                </a:cubicBezTo>
                <a:cubicBezTo>
                  <a:pt x="2830" y="1380"/>
                  <a:pt x="2863" y="1362"/>
                  <a:pt x="2890" y="1385"/>
                </a:cubicBezTo>
                <a:cubicBezTo>
                  <a:pt x="2895" y="1388"/>
                  <a:pt x="2899" y="1393"/>
                  <a:pt x="2903" y="1399"/>
                </a:cubicBezTo>
                <a:cubicBezTo>
                  <a:pt x="2966" y="1373"/>
                  <a:pt x="3196" y="1256"/>
                  <a:pt x="3268" y="1226"/>
                </a:cubicBezTo>
                <a:cubicBezTo>
                  <a:pt x="3274" y="1282"/>
                  <a:pt x="3310" y="1178"/>
                  <a:pt x="3333" y="1213"/>
                </a:cubicBezTo>
                <a:cubicBezTo>
                  <a:pt x="3350" y="1244"/>
                  <a:pt x="3365" y="1220"/>
                  <a:pt x="3382" y="1217"/>
                </a:cubicBezTo>
                <a:cubicBezTo>
                  <a:pt x="3405" y="1241"/>
                  <a:pt x="3480" y="1193"/>
                  <a:pt x="3499" y="1159"/>
                </a:cubicBezTo>
                <a:cubicBezTo>
                  <a:pt x="3545" y="1045"/>
                  <a:pt x="3651" y="1124"/>
                  <a:pt x="3689" y="1036"/>
                </a:cubicBezTo>
                <a:cubicBezTo>
                  <a:pt x="3703" y="1023"/>
                  <a:pt x="3717" y="1017"/>
                  <a:pt x="3730" y="1016"/>
                </a:cubicBezTo>
                <a:lnTo>
                  <a:pt x="3768" y="1024"/>
                </a:lnTo>
                <a:lnTo>
                  <a:pt x="3779" y="1047"/>
                </a:lnTo>
                <a:lnTo>
                  <a:pt x="3802" y="1040"/>
                </a:lnTo>
                <a:lnTo>
                  <a:pt x="3809" y="1044"/>
                </a:lnTo>
                <a:cubicBezTo>
                  <a:pt x="3822" y="1050"/>
                  <a:pt x="3834" y="1056"/>
                  <a:pt x="3846" y="1058"/>
                </a:cubicBezTo>
                <a:cubicBezTo>
                  <a:pt x="3829" y="938"/>
                  <a:pt x="3949" y="1054"/>
                  <a:pt x="3914" y="958"/>
                </a:cubicBezTo>
                <a:cubicBezTo>
                  <a:pt x="3979" y="948"/>
                  <a:pt x="3929" y="859"/>
                  <a:pt x="4007" y="942"/>
                </a:cubicBezTo>
                <a:cubicBezTo>
                  <a:pt x="4107" y="839"/>
                  <a:pt x="4267" y="869"/>
                  <a:pt x="4345" y="715"/>
                </a:cubicBezTo>
                <a:cubicBezTo>
                  <a:pt x="4335" y="773"/>
                  <a:pt x="4378" y="816"/>
                  <a:pt x="4407" y="786"/>
                </a:cubicBezTo>
                <a:cubicBezTo>
                  <a:pt x="4375" y="1012"/>
                  <a:pt x="4522" y="578"/>
                  <a:pt x="4549" y="731"/>
                </a:cubicBezTo>
                <a:cubicBezTo>
                  <a:pt x="4550" y="588"/>
                  <a:pt x="4680" y="341"/>
                  <a:pt x="4743" y="455"/>
                </a:cubicBezTo>
                <a:cubicBezTo>
                  <a:pt x="4837" y="423"/>
                  <a:pt x="4903" y="302"/>
                  <a:pt x="5003" y="345"/>
                </a:cubicBezTo>
                <a:cubicBezTo>
                  <a:pt x="5006" y="326"/>
                  <a:pt x="5011" y="309"/>
                  <a:pt x="5017" y="295"/>
                </a:cubicBezTo>
                <a:lnTo>
                  <a:pt x="5038" y="261"/>
                </a:lnTo>
                <a:lnTo>
                  <a:pt x="5043" y="264"/>
                </a:lnTo>
                <a:cubicBezTo>
                  <a:pt x="5059" y="263"/>
                  <a:pt x="5067" y="255"/>
                  <a:pt x="5072" y="243"/>
                </a:cubicBezTo>
                <a:lnTo>
                  <a:pt x="5075" y="226"/>
                </a:lnTo>
                <a:lnTo>
                  <a:pt x="5094" y="207"/>
                </a:lnTo>
                <a:lnTo>
                  <a:pt x="5129" y="161"/>
                </a:lnTo>
                <a:lnTo>
                  <a:pt x="5138" y="162"/>
                </a:lnTo>
                <a:lnTo>
                  <a:pt x="5195" y="108"/>
                </a:lnTo>
                <a:lnTo>
                  <a:pt x="5197" y="112"/>
                </a:lnTo>
                <a:cubicBezTo>
                  <a:pt x="5202" y="120"/>
                  <a:pt x="5209" y="123"/>
                  <a:pt x="5218" y="118"/>
                </a:cubicBezTo>
                <a:cubicBezTo>
                  <a:pt x="5222" y="197"/>
                  <a:pt x="5230" y="141"/>
                  <a:pt x="5256" y="117"/>
                </a:cubicBezTo>
                <a:cubicBezTo>
                  <a:pt x="5267" y="235"/>
                  <a:pt x="5329" y="125"/>
                  <a:pt x="5357" y="177"/>
                </a:cubicBezTo>
                <a:cubicBezTo>
                  <a:pt x="5375" y="157"/>
                  <a:pt x="5395" y="138"/>
                  <a:pt x="5416" y="121"/>
                </a:cubicBezTo>
                <a:lnTo>
                  <a:pt x="5584" y="105"/>
                </a:lnTo>
                <a:lnTo>
                  <a:pt x="5761" y="193"/>
                </a:lnTo>
                <a:cubicBezTo>
                  <a:pt x="5826" y="192"/>
                  <a:pt x="5883" y="225"/>
                  <a:pt x="5938" y="197"/>
                </a:cubicBezTo>
                <a:cubicBezTo>
                  <a:pt x="5960" y="224"/>
                  <a:pt x="5981" y="234"/>
                  <a:pt x="6001" y="192"/>
                </a:cubicBezTo>
                <a:cubicBezTo>
                  <a:pt x="6062" y="203"/>
                  <a:pt x="6077" y="261"/>
                  <a:pt x="6116" y="214"/>
                </a:cubicBezTo>
                <a:cubicBezTo>
                  <a:pt x="6150" y="308"/>
                  <a:pt x="6152" y="271"/>
                  <a:pt x="6168" y="243"/>
                </a:cubicBezTo>
                <a:lnTo>
                  <a:pt x="6170" y="241"/>
                </a:lnTo>
                <a:lnTo>
                  <a:pt x="6175" y="254"/>
                </a:lnTo>
                <a:lnTo>
                  <a:pt x="6185" y="260"/>
                </a:lnTo>
                <a:lnTo>
                  <a:pt x="6211" y="255"/>
                </a:lnTo>
                <a:lnTo>
                  <a:pt x="6221" y="250"/>
                </a:lnTo>
                <a:cubicBezTo>
                  <a:pt x="6228" y="247"/>
                  <a:pt x="6232" y="247"/>
                  <a:pt x="6236" y="249"/>
                </a:cubicBezTo>
                <a:lnTo>
                  <a:pt x="6236" y="250"/>
                </a:lnTo>
                <a:lnTo>
                  <a:pt x="6249" y="248"/>
                </a:lnTo>
                <a:cubicBezTo>
                  <a:pt x="6272" y="240"/>
                  <a:pt x="6295" y="231"/>
                  <a:pt x="6316" y="220"/>
                </a:cubicBezTo>
                <a:cubicBezTo>
                  <a:pt x="6334" y="282"/>
                  <a:pt x="6412" y="205"/>
                  <a:pt x="6404" y="323"/>
                </a:cubicBezTo>
                <a:cubicBezTo>
                  <a:pt x="6433" y="312"/>
                  <a:pt x="6450" y="262"/>
                  <a:pt x="6441" y="340"/>
                </a:cubicBezTo>
                <a:cubicBezTo>
                  <a:pt x="6450" y="338"/>
                  <a:pt x="6456" y="345"/>
                  <a:pt x="6460" y="355"/>
                </a:cubicBezTo>
                <a:lnTo>
                  <a:pt x="6462" y="360"/>
                </a:lnTo>
                <a:lnTo>
                  <a:pt x="6525" y="333"/>
                </a:lnTo>
                <a:lnTo>
                  <a:pt x="6534" y="338"/>
                </a:lnTo>
                <a:lnTo>
                  <a:pt x="6575" y="309"/>
                </a:lnTo>
                <a:lnTo>
                  <a:pt x="6596" y="301"/>
                </a:lnTo>
                <a:lnTo>
                  <a:pt x="6602" y="285"/>
                </a:lnTo>
                <a:cubicBezTo>
                  <a:pt x="6609" y="276"/>
                  <a:pt x="6618" y="272"/>
                  <a:pt x="6634" y="279"/>
                </a:cubicBezTo>
                <a:lnTo>
                  <a:pt x="6638" y="283"/>
                </a:lnTo>
                <a:lnTo>
                  <a:pt x="6664" y="260"/>
                </a:lnTo>
                <a:cubicBezTo>
                  <a:pt x="6672" y="249"/>
                  <a:pt x="6679" y="236"/>
                  <a:pt x="6685" y="219"/>
                </a:cubicBezTo>
                <a:cubicBezTo>
                  <a:pt x="6775" y="305"/>
                  <a:pt x="6858" y="219"/>
                  <a:pt x="6955" y="230"/>
                </a:cubicBezTo>
                <a:cubicBezTo>
                  <a:pt x="6998" y="368"/>
                  <a:pt x="7163" y="190"/>
                  <a:pt x="7186" y="54"/>
                </a:cubicBezTo>
                <a:cubicBezTo>
                  <a:pt x="7188" y="172"/>
                  <a:pt x="7307" y="5"/>
                  <a:pt x="7339" y="0"/>
                </a:cubicBezTo>
                <a:close/>
              </a:path>
            </a:pathLst>
          </a:custGeom>
          <a:solidFill>
            <a:srgbClr val="82766A">
              <a:alpha val="15000"/>
            </a:srgbClr>
          </a:solidFill>
          <a:ln w="12700">
            <a:miter lim="400000"/>
          </a:ln>
        </p:spPr>
        <p:txBody>
          <a:bodyPr lIns="45719" rIns="45719" anchor="ctr"/>
          <a:lstStyle/>
          <a:p>
            <a:pPr algn="ctr">
              <a:defRPr>
                <a:solidFill>
                  <a:srgbClr val="FFFFFF"/>
                </a:solidFill>
              </a:defRPr>
            </a:pPr>
            <a:endParaRPr/>
          </a:p>
        </p:txBody>
      </p:sp>
      <p:grpSp>
        <p:nvGrpSpPr>
          <p:cNvPr id="250" name="Content Placeholder 2"/>
          <p:cNvGrpSpPr/>
          <p:nvPr/>
        </p:nvGrpSpPr>
        <p:grpSpPr>
          <a:xfrm>
            <a:off x="482262" y="1229851"/>
            <a:ext cx="11073334" cy="5224027"/>
            <a:chOff x="0" y="0"/>
            <a:chExt cx="11073333" cy="5224026"/>
          </a:xfrm>
        </p:grpSpPr>
        <p:grpSp>
          <p:nvGrpSpPr>
            <p:cNvPr id="240" name="Group"/>
            <p:cNvGrpSpPr/>
            <p:nvPr/>
          </p:nvGrpSpPr>
          <p:grpSpPr>
            <a:xfrm>
              <a:off x="0" y="448463"/>
              <a:ext cx="3460416" cy="2076250"/>
              <a:chOff x="0" y="0"/>
              <a:chExt cx="3460415" cy="2076249"/>
            </a:xfrm>
          </p:grpSpPr>
          <p:sp>
            <p:nvSpPr>
              <p:cNvPr id="238" name="Rectangle"/>
              <p:cNvSpPr/>
              <p:nvPr/>
            </p:nvSpPr>
            <p:spPr>
              <a:xfrm>
                <a:off x="-1" y="0"/>
                <a:ext cx="3460417" cy="2076250"/>
              </a:xfrm>
              <a:prstGeom prst="rect">
                <a:avLst/>
              </a:prstGeom>
              <a:solidFill>
                <a:schemeClr val="accent4"/>
              </a:solidFill>
              <a:ln w="12700" cap="flat">
                <a:solidFill>
                  <a:srgbClr val="FFFFFF"/>
                </a:solidFill>
                <a:prstDash val="solid"/>
                <a:miter lim="800000"/>
              </a:ln>
              <a:effectLst/>
            </p:spPr>
            <p:txBody>
              <a:bodyPr wrap="square" lIns="45719" tIns="45719" rIns="45719" bIns="45719" numCol="1" anchor="ctr">
                <a:noAutofit/>
              </a:bodyPr>
              <a:lstStyle/>
              <a:p>
                <a:pPr algn="ctr" defTabSz="933450">
                  <a:lnSpc>
                    <a:spcPct val="90000"/>
                  </a:lnSpc>
                  <a:spcBef>
                    <a:spcPts val="800"/>
                  </a:spcBef>
                  <a:defRPr sz="2000" spc="50">
                    <a:solidFill>
                      <a:srgbClr val="FFFFFF"/>
                    </a:solidFill>
                  </a:defRPr>
                </a:pPr>
                <a:endParaRPr/>
              </a:p>
            </p:txBody>
          </p:sp>
          <p:sp>
            <p:nvSpPr>
              <p:cNvPr id="239" name="Created by University of New Brunswick"/>
              <p:cNvSpPr txBox="1"/>
              <p:nvPr/>
            </p:nvSpPr>
            <p:spPr>
              <a:xfrm>
                <a:off x="0" y="580185"/>
                <a:ext cx="3460416" cy="9158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0010" tIns="80010" rIns="80010" bIns="80010" numCol="1" anchor="ctr">
                <a:noAutofit/>
              </a:bodyPr>
              <a:lstStyle>
                <a:lvl1pPr algn="ctr" defTabSz="933450">
                  <a:lnSpc>
                    <a:spcPct val="90000"/>
                  </a:lnSpc>
                  <a:spcBef>
                    <a:spcPts val="800"/>
                  </a:spcBef>
                  <a:defRPr sz="2100" spc="50">
                    <a:solidFill>
                      <a:srgbClr val="FFFFFF"/>
                    </a:solidFill>
                  </a:defRPr>
                </a:lvl1pPr>
              </a:lstStyle>
              <a:p>
                <a:r>
                  <a:t>Created by University of New Brunswick</a:t>
                </a:r>
              </a:p>
            </p:txBody>
          </p:sp>
        </p:grpSp>
        <p:grpSp>
          <p:nvGrpSpPr>
            <p:cNvPr id="243" name="Group"/>
            <p:cNvGrpSpPr/>
            <p:nvPr/>
          </p:nvGrpSpPr>
          <p:grpSpPr>
            <a:xfrm>
              <a:off x="3806459" y="0"/>
              <a:ext cx="3460416" cy="2973177"/>
              <a:chOff x="0" y="0"/>
              <a:chExt cx="3460415" cy="2973176"/>
            </a:xfrm>
          </p:grpSpPr>
          <p:sp>
            <p:nvSpPr>
              <p:cNvPr id="241" name="Rectangle"/>
              <p:cNvSpPr/>
              <p:nvPr/>
            </p:nvSpPr>
            <p:spPr>
              <a:xfrm>
                <a:off x="0" y="448463"/>
                <a:ext cx="3460416" cy="2076250"/>
              </a:xfrm>
              <a:prstGeom prst="rect">
                <a:avLst/>
              </a:prstGeom>
              <a:solidFill>
                <a:srgbClr val="BBA217"/>
              </a:solidFill>
              <a:ln w="12700" cap="flat">
                <a:solidFill>
                  <a:srgbClr val="FFFFFF"/>
                </a:solidFill>
                <a:prstDash val="solid"/>
                <a:miter lim="800000"/>
              </a:ln>
              <a:effectLst/>
            </p:spPr>
            <p:txBody>
              <a:bodyPr wrap="square" lIns="45719" tIns="45719" rIns="45719" bIns="45719" numCol="1" anchor="ctr">
                <a:noAutofit/>
              </a:bodyPr>
              <a:lstStyle/>
              <a:p>
                <a:pPr algn="ctr" defTabSz="933450">
                  <a:lnSpc>
                    <a:spcPct val="90000"/>
                  </a:lnSpc>
                  <a:spcBef>
                    <a:spcPts val="800"/>
                  </a:spcBef>
                  <a:defRPr sz="2000" spc="50">
                    <a:solidFill>
                      <a:srgbClr val="FFFFFF"/>
                    </a:solidFill>
                  </a:defRPr>
                </a:pPr>
                <a:endParaRPr/>
              </a:p>
            </p:txBody>
          </p:sp>
          <p:sp>
            <p:nvSpPr>
              <p:cNvPr id="242" name="Attacking infrastructure includes 50 machines; victim organization has 5 departments, 420 machines and 30 servers"/>
              <p:cNvSpPr txBox="1"/>
              <p:nvPr/>
            </p:nvSpPr>
            <p:spPr>
              <a:xfrm>
                <a:off x="0" y="0"/>
                <a:ext cx="3460416" cy="297317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0010" tIns="80010" rIns="80010" bIns="80010" numCol="1" anchor="ctr">
                <a:noAutofit/>
              </a:bodyPr>
              <a:lstStyle>
                <a:lvl1pPr algn="ctr" defTabSz="933450">
                  <a:lnSpc>
                    <a:spcPct val="90000"/>
                  </a:lnSpc>
                  <a:spcBef>
                    <a:spcPts val="800"/>
                  </a:spcBef>
                  <a:defRPr sz="2100" spc="50">
                    <a:solidFill>
                      <a:srgbClr val="FFFFFF"/>
                    </a:solidFill>
                  </a:defRPr>
                </a:lvl1pPr>
              </a:lstStyle>
              <a:p>
                <a:r>
                  <a:t>Attacking infrastructure includes 50 machines; victim organization has 5 departments, 420 machines and 30 servers</a:t>
                </a:r>
              </a:p>
            </p:txBody>
          </p:sp>
        </p:grpSp>
        <p:grpSp>
          <p:nvGrpSpPr>
            <p:cNvPr id="246" name="Group"/>
            <p:cNvGrpSpPr/>
            <p:nvPr/>
          </p:nvGrpSpPr>
          <p:grpSpPr>
            <a:xfrm>
              <a:off x="7612917" y="171441"/>
              <a:ext cx="3460417" cy="2630294"/>
              <a:chOff x="0" y="0"/>
              <a:chExt cx="3460415" cy="2630293"/>
            </a:xfrm>
          </p:grpSpPr>
          <p:sp>
            <p:nvSpPr>
              <p:cNvPr id="244" name="Rectangle"/>
              <p:cNvSpPr/>
              <p:nvPr/>
            </p:nvSpPr>
            <p:spPr>
              <a:xfrm>
                <a:off x="0" y="277021"/>
                <a:ext cx="3460416" cy="2076251"/>
              </a:xfrm>
              <a:prstGeom prst="rect">
                <a:avLst/>
              </a:prstGeom>
              <a:solidFill>
                <a:srgbClr val="CF9B1C"/>
              </a:solidFill>
              <a:ln w="12700" cap="flat">
                <a:solidFill>
                  <a:srgbClr val="FFFFFF"/>
                </a:solidFill>
                <a:prstDash val="solid"/>
                <a:miter lim="800000"/>
              </a:ln>
              <a:effectLst/>
            </p:spPr>
            <p:txBody>
              <a:bodyPr wrap="square" lIns="45719" tIns="45719" rIns="45719" bIns="45719" numCol="1" anchor="ctr">
                <a:noAutofit/>
              </a:bodyPr>
              <a:lstStyle/>
              <a:p>
                <a:pPr algn="ctr" defTabSz="933450">
                  <a:lnSpc>
                    <a:spcPct val="90000"/>
                  </a:lnSpc>
                  <a:spcBef>
                    <a:spcPts val="800"/>
                  </a:spcBef>
                  <a:defRPr sz="2000" spc="50">
                    <a:solidFill>
                      <a:srgbClr val="FFFFFF"/>
                    </a:solidFill>
                  </a:defRPr>
                </a:pPr>
                <a:endParaRPr/>
              </a:p>
            </p:txBody>
          </p:sp>
          <p:sp>
            <p:nvSpPr>
              <p:cNvPr id="245" name="Includes network traffic captures and system logs of each machine, along with 80 features extracted from the captured traffic"/>
              <p:cNvSpPr txBox="1"/>
              <p:nvPr/>
            </p:nvSpPr>
            <p:spPr>
              <a:xfrm>
                <a:off x="0" y="0"/>
                <a:ext cx="3460416" cy="26302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0010" tIns="80010" rIns="80010" bIns="80010" numCol="1" anchor="ctr">
                <a:noAutofit/>
              </a:bodyPr>
              <a:lstStyle>
                <a:lvl1pPr algn="ctr" defTabSz="933450">
                  <a:lnSpc>
                    <a:spcPct val="90000"/>
                  </a:lnSpc>
                  <a:spcBef>
                    <a:spcPts val="800"/>
                  </a:spcBef>
                  <a:defRPr sz="2100" spc="50">
                    <a:solidFill>
                      <a:srgbClr val="FFFFFF"/>
                    </a:solidFill>
                  </a:defRPr>
                </a:lvl1pPr>
              </a:lstStyle>
              <a:p>
                <a:r>
                  <a:t>Includes network traffic captures and system logs of each machine, along with 80 features extracted from the captured traffic</a:t>
                </a:r>
              </a:p>
            </p:txBody>
          </p:sp>
        </p:grpSp>
        <p:grpSp>
          <p:nvGrpSpPr>
            <p:cNvPr id="249" name="Group"/>
            <p:cNvGrpSpPr/>
            <p:nvPr/>
          </p:nvGrpSpPr>
          <p:grpSpPr>
            <a:xfrm>
              <a:off x="3806459" y="2593733"/>
              <a:ext cx="3460416" cy="2630294"/>
              <a:chOff x="0" y="0"/>
              <a:chExt cx="3460415" cy="2630293"/>
            </a:xfrm>
          </p:grpSpPr>
          <p:sp>
            <p:nvSpPr>
              <p:cNvPr id="247" name="Rectangle"/>
              <p:cNvSpPr/>
              <p:nvPr/>
            </p:nvSpPr>
            <p:spPr>
              <a:xfrm>
                <a:off x="0" y="277021"/>
                <a:ext cx="3460416" cy="2076251"/>
              </a:xfrm>
              <a:prstGeom prst="rect">
                <a:avLst/>
              </a:prstGeom>
              <a:solidFill>
                <a:schemeClr val="accent5"/>
              </a:solidFill>
              <a:ln w="12700" cap="flat">
                <a:solidFill>
                  <a:srgbClr val="FFFFFF"/>
                </a:solidFill>
                <a:prstDash val="solid"/>
                <a:miter lim="800000"/>
              </a:ln>
              <a:effectLst/>
            </p:spPr>
            <p:txBody>
              <a:bodyPr wrap="square" lIns="45719" tIns="45719" rIns="45719" bIns="45719" numCol="1" anchor="ctr">
                <a:noAutofit/>
              </a:bodyPr>
              <a:lstStyle/>
              <a:p>
                <a:pPr algn="ctr" defTabSz="933450">
                  <a:lnSpc>
                    <a:spcPct val="90000"/>
                  </a:lnSpc>
                  <a:spcBef>
                    <a:spcPts val="800"/>
                  </a:spcBef>
                  <a:defRPr sz="2000" spc="50">
                    <a:solidFill>
                      <a:srgbClr val="FFFFFF"/>
                    </a:solidFill>
                  </a:defRPr>
                </a:pPr>
                <a:endParaRPr/>
              </a:p>
            </p:txBody>
          </p:sp>
          <p:sp>
            <p:nvSpPr>
              <p:cNvPr id="248" name="Seven different attacks: Brute-force, Heartbleed, Botnet, DoS, DDoS, Web attacks, and infiltration of the network from inside"/>
              <p:cNvSpPr txBox="1"/>
              <p:nvPr/>
            </p:nvSpPr>
            <p:spPr>
              <a:xfrm>
                <a:off x="0" y="0"/>
                <a:ext cx="3460416" cy="26302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0010" tIns="80010" rIns="80010" bIns="80010" numCol="1" anchor="ctr">
                <a:noAutofit/>
              </a:bodyPr>
              <a:lstStyle>
                <a:lvl1pPr algn="ctr" defTabSz="933450">
                  <a:lnSpc>
                    <a:spcPct val="90000"/>
                  </a:lnSpc>
                  <a:spcBef>
                    <a:spcPts val="800"/>
                  </a:spcBef>
                  <a:defRPr sz="2100" spc="50">
                    <a:solidFill>
                      <a:srgbClr val="FFFFFF"/>
                    </a:solidFill>
                  </a:defRPr>
                </a:lvl1pPr>
              </a:lstStyle>
              <a:p>
                <a:r>
                  <a:t>Seven different attacks: Brute-force, Heartbleed, Botnet, DoS, DDoS, Web attacks, and infiltration of the network from inside</a:t>
                </a:r>
              </a:p>
            </p:txBody>
          </p:sp>
        </p:gr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Rectangle 1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53" name="Title 1"/>
          <p:cNvSpPr txBox="1">
            <a:spLocks noGrp="1"/>
          </p:cNvSpPr>
          <p:nvPr>
            <p:ph type="title"/>
          </p:nvPr>
        </p:nvSpPr>
        <p:spPr>
          <a:xfrm>
            <a:off x="1885043" y="-818186"/>
            <a:ext cx="8246150" cy="2413426"/>
          </a:xfrm>
          <a:prstGeom prst="rect">
            <a:avLst/>
          </a:prstGeom>
        </p:spPr>
        <p:txBody>
          <a:bodyPr/>
          <a:lstStyle>
            <a:lvl1pPr algn="ctr"/>
          </a:lstStyle>
          <a:p>
            <a:r>
              <a:t>Variable co-relations</a:t>
            </a:r>
          </a:p>
        </p:txBody>
      </p:sp>
      <p:sp>
        <p:nvSpPr>
          <p:cNvPr id="254" name="Freeform: Shape 19"/>
          <p:cNvSpPr/>
          <p:nvPr/>
        </p:nvSpPr>
        <p:spPr>
          <a:xfrm>
            <a:off x="5031726" y="-343604"/>
            <a:ext cx="6200555" cy="6858001"/>
          </a:xfrm>
          <a:custGeom>
            <a:avLst/>
            <a:gdLst/>
            <a:ahLst/>
            <a:cxnLst>
              <a:cxn ang="0">
                <a:pos x="wd2" y="hd2"/>
              </a:cxn>
              <a:cxn ang="5400000">
                <a:pos x="wd2" y="hd2"/>
              </a:cxn>
              <a:cxn ang="10800000">
                <a:pos x="wd2" y="hd2"/>
              </a:cxn>
              <a:cxn ang="16200000">
                <a:pos x="wd2" y="hd2"/>
              </a:cxn>
            </a:cxnLst>
            <a:rect l="0" t="0" r="r" b="b"/>
            <a:pathLst>
              <a:path w="21564" h="21600" extrusionOk="0">
                <a:moveTo>
                  <a:pt x="1747" y="0"/>
                </a:moveTo>
                <a:lnTo>
                  <a:pt x="21564" y="0"/>
                </a:lnTo>
                <a:lnTo>
                  <a:pt x="21564" y="21600"/>
                </a:lnTo>
                <a:lnTo>
                  <a:pt x="1494" y="21600"/>
                </a:lnTo>
                <a:lnTo>
                  <a:pt x="1505" y="21529"/>
                </a:lnTo>
                <a:cubicBezTo>
                  <a:pt x="1518" y="21442"/>
                  <a:pt x="1530" y="21341"/>
                  <a:pt x="1520" y="21184"/>
                </a:cubicBezTo>
                <a:cubicBezTo>
                  <a:pt x="1392" y="21132"/>
                  <a:pt x="1523" y="21057"/>
                  <a:pt x="1467" y="20981"/>
                </a:cubicBezTo>
                <a:cubicBezTo>
                  <a:pt x="1424" y="20799"/>
                  <a:pt x="1378" y="20667"/>
                  <a:pt x="1291" y="20487"/>
                </a:cubicBezTo>
                <a:cubicBezTo>
                  <a:pt x="1044" y="20402"/>
                  <a:pt x="1160" y="20011"/>
                  <a:pt x="922" y="19811"/>
                </a:cubicBezTo>
                <a:cubicBezTo>
                  <a:pt x="827" y="19606"/>
                  <a:pt x="913" y="19531"/>
                  <a:pt x="753" y="19298"/>
                </a:cubicBezTo>
                <a:cubicBezTo>
                  <a:pt x="829" y="19233"/>
                  <a:pt x="722" y="19176"/>
                  <a:pt x="703" y="19130"/>
                </a:cubicBezTo>
                <a:cubicBezTo>
                  <a:pt x="669" y="19078"/>
                  <a:pt x="561" y="19057"/>
                  <a:pt x="514" y="18943"/>
                </a:cubicBezTo>
                <a:cubicBezTo>
                  <a:pt x="449" y="18756"/>
                  <a:pt x="548" y="18416"/>
                  <a:pt x="401" y="18046"/>
                </a:cubicBezTo>
                <a:cubicBezTo>
                  <a:pt x="365" y="17938"/>
                  <a:pt x="216" y="17795"/>
                  <a:pt x="159" y="17681"/>
                </a:cubicBezTo>
                <a:lnTo>
                  <a:pt x="102" y="17552"/>
                </a:lnTo>
                <a:lnTo>
                  <a:pt x="111" y="17527"/>
                </a:lnTo>
                <a:lnTo>
                  <a:pt x="117" y="17525"/>
                </a:lnTo>
                <a:lnTo>
                  <a:pt x="59" y="17142"/>
                </a:lnTo>
                <a:cubicBezTo>
                  <a:pt x="50" y="17123"/>
                  <a:pt x="47" y="17098"/>
                  <a:pt x="57" y="17058"/>
                </a:cubicBezTo>
                <a:lnTo>
                  <a:pt x="62" y="17049"/>
                </a:lnTo>
                <a:lnTo>
                  <a:pt x="41" y="16977"/>
                </a:lnTo>
                <a:cubicBezTo>
                  <a:pt x="31" y="16953"/>
                  <a:pt x="17" y="16931"/>
                  <a:pt x="0" y="16913"/>
                </a:cubicBezTo>
                <a:cubicBezTo>
                  <a:pt x="109" y="16692"/>
                  <a:pt x="82" y="16458"/>
                  <a:pt x="110" y="16206"/>
                </a:cubicBezTo>
                <a:cubicBezTo>
                  <a:pt x="119" y="15899"/>
                  <a:pt x="143" y="15402"/>
                  <a:pt x="140" y="15052"/>
                </a:cubicBezTo>
                <a:cubicBezTo>
                  <a:pt x="34" y="14770"/>
                  <a:pt x="97" y="14651"/>
                  <a:pt x="57" y="14344"/>
                </a:cubicBezTo>
                <a:cubicBezTo>
                  <a:pt x="195" y="14198"/>
                  <a:pt x="54" y="14033"/>
                  <a:pt x="86" y="13867"/>
                </a:cubicBezTo>
                <a:cubicBezTo>
                  <a:pt x="-36" y="13897"/>
                  <a:pt x="162" y="13670"/>
                  <a:pt x="28" y="13642"/>
                </a:cubicBezTo>
                <a:lnTo>
                  <a:pt x="75" y="13543"/>
                </a:lnTo>
                <a:lnTo>
                  <a:pt x="83" y="13482"/>
                </a:lnTo>
                <a:lnTo>
                  <a:pt x="114" y="13469"/>
                </a:lnTo>
                <a:lnTo>
                  <a:pt x="147" y="13380"/>
                </a:lnTo>
                <a:cubicBezTo>
                  <a:pt x="155" y="13347"/>
                  <a:pt x="158" y="13309"/>
                  <a:pt x="153" y="13267"/>
                </a:cubicBezTo>
                <a:cubicBezTo>
                  <a:pt x="88" y="13122"/>
                  <a:pt x="239" y="12905"/>
                  <a:pt x="152" y="12725"/>
                </a:cubicBezTo>
                <a:cubicBezTo>
                  <a:pt x="130" y="12658"/>
                  <a:pt x="130" y="12446"/>
                  <a:pt x="169" y="12403"/>
                </a:cubicBezTo>
                <a:cubicBezTo>
                  <a:pt x="177" y="12358"/>
                  <a:pt x="162" y="12308"/>
                  <a:pt x="205" y="12284"/>
                </a:cubicBezTo>
                <a:cubicBezTo>
                  <a:pt x="257" y="12247"/>
                  <a:pt x="174" y="12099"/>
                  <a:pt x="236" y="12116"/>
                </a:cubicBezTo>
                <a:cubicBezTo>
                  <a:pt x="179" y="12011"/>
                  <a:pt x="234" y="11796"/>
                  <a:pt x="260" y="11702"/>
                </a:cubicBezTo>
                <a:cubicBezTo>
                  <a:pt x="270" y="11535"/>
                  <a:pt x="296" y="11237"/>
                  <a:pt x="297" y="11115"/>
                </a:cubicBezTo>
                <a:cubicBezTo>
                  <a:pt x="306" y="11109"/>
                  <a:pt x="314" y="11101"/>
                  <a:pt x="321" y="11092"/>
                </a:cubicBezTo>
                <a:cubicBezTo>
                  <a:pt x="361" y="11037"/>
                  <a:pt x="364" y="10946"/>
                  <a:pt x="327" y="10887"/>
                </a:cubicBezTo>
                <a:cubicBezTo>
                  <a:pt x="212" y="10618"/>
                  <a:pt x="220" y="10381"/>
                  <a:pt x="200" y="10156"/>
                </a:cubicBezTo>
                <a:cubicBezTo>
                  <a:pt x="189" y="9903"/>
                  <a:pt x="325" y="10081"/>
                  <a:pt x="217" y="9757"/>
                </a:cubicBezTo>
                <a:cubicBezTo>
                  <a:pt x="265" y="9728"/>
                  <a:pt x="269" y="9688"/>
                  <a:pt x="247" y="9619"/>
                </a:cubicBezTo>
                <a:cubicBezTo>
                  <a:pt x="246" y="9496"/>
                  <a:pt x="367" y="9516"/>
                  <a:pt x="296" y="9386"/>
                </a:cubicBezTo>
                <a:lnTo>
                  <a:pt x="380" y="9178"/>
                </a:lnTo>
                <a:cubicBezTo>
                  <a:pt x="360" y="9188"/>
                  <a:pt x="339" y="9017"/>
                  <a:pt x="337" y="8967"/>
                </a:cubicBezTo>
                <a:cubicBezTo>
                  <a:pt x="345" y="8863"/>
                  <a:pt x="254" y="8842"/>
                  <a:pt x="335" y="8785"/>
                </a:cubicBezTo>
                <a:lnTo>
                  <a:pt x="358" y="8772"/>
                </a:lnTo>
                <a:cubicBezTo>
                  <a:pt x="359" y="8764"/>
                  <a:pt x="360" y="8757"/>
                  <a:pt x="360" y="8749"/>
                </a:cubicBezTo>
                <a:cubicBezTo>
                  <a:pt x="364" y="8675"/>
                  <a:pt x="520" y="8520"/>
                  <a:pt x="575" y="8407"/>
                </a:cubicBezTo>
                <a:lnTo>
                  <a:pt x="693" y="8072"/>
                </a:lnTo>
                <a:lnTo>
                  <a:pt x="733" y="7901"/>
                </a:lnTo>
                <a:lnTo>
                  <a:pt x="801" y="7714"/>
                </a:lnTo>
                <a:cubicBezTo>
                  <a:pt x="862" y="7675"/>
                  <a:pt x="785" y="7591"/>
                  <a:pt x="813" y="7515"/>
                </a:cubicBezTo>
                <a:cubicBezTo>
                  <a:pt x="779" y="7393"/>
                  <a:pt x="828" y="7124"/>
                  <a:pt x="807" y="7014"/>
                </a:cubicBezTo>
                <a:cubicBezTo>
                  <a:pt x="863" y="6994"/>
                  <a:pt x="895" y="6963"/>
                  <a:pt x="857" y="6886"/>
                </a:cubicBezTo>
                <a:lnTo>
                  <a:pt x="977" y="6470"/>
                </a:lnTo>
                <a:cubicBezTo>
                  <a:pt x="1054" y="6442"/>
                  <a:pt x="934" y="6353"/>
                  <a:pt x="1021" y="6329"/>
                </a:cubicBezTo>
                <a:cubicBezTo>
                  <a:pt x="1099" y="6412"/>
                  <a:pt x="1083" y="6197"/>
                  <a:pt x="1163" y="6253"/>
                </a:cubicBezTo>
                <a:cubicBezTo>
                  <a:pt x="1210" y="6200"/>
                  <a:pt x="1271" y="6102"/>
                  <a:pt x="1305" y="6012"/>
                </a:cubicBezTo>
                <a:cubicBezTo>
                  <a:pt x="1200" y="5707"/>
                  <a:pt x="1356" y="5916"/>
                  <a:pt x="1369" y="5717"/>
                </a:cubicBezTo>
                <a:cubicBezTo>
                  <a:pt x="1366" y="5534"/>
                  <a:pt x="1403" y="5358"/>
                  <a:pt x="1283" y="5090"/>
                </a:cubicBezTo>
                <a:cubicBezTo>
                  <a:pt x="1279" y="4960"/>
                  <a:pt x="1347" y="5005"/>
                  <a:pt x="1346" y="4933"/>
                </a:cubicBezTo>
                <a:cubicBezTo>
                  <a:pt x="1252" y="4756"/>
                  <a:pt x="1351" y="4760"/>
                  <a:pt x="1277" y="4657"/>
                </a:cubicBezTo>
                <a:cubicBezTo>
                  <a:pt x="1294" y="4583"/>
                  <a:pt x="1341" y="4538"/>
                  <a:pt x="1376" y="4500"/>
                </a:cubicBezTo>
                <a:lnTo>
                  <a:pt x="1406" y="4457"/>
                </a:lnTo>
                <a:lnTo>
                  <a:pt x="1410" y="4430"/>
                </a:lnTo>
                <a:lnTo>
                  <a:pt x="1401" y="4385"/>
                </a:lnTo>
                <a:lnTo>
                  <a:pt x="1420" y="4370"/>
                </a:lnTo>
                <a:lnTo>
                  <a:pt x="1423" y="4348"/>
                </a:lnTo>
                <a:cubicBezTo>
                  <a:pt x="1435" y="4289"/>
                  <a:pt x="1446" y="4233"/>
                  <a:pt x="1445" y="4194"/>
                </a:cubicBezTo>
                <a:cubicBezTo>
                  <a:pt x="1486" y="4163"/>
                  <a:pt x="1456" y="4025"/>
                  <a:pt x="1430" y="3956"/>
                </a:cubicBezTo>
                <a:cubicBezTo>
                  <a:pt x="1417" y="3832"/>
                  <a:pt x="1497" y="3752"/>
                  <a:pt x="1422" y="3622"/>
                </a:cubicBezTo>
                <a:cubicBezTo>
                  <a:pt x="1403" y="3481"/>
                  <a:pt x="1416" y="3330"/>
                  <a:pt x="1392" y="3167"/>
                </a:cubicBezTo>
                <a:cubicBezTo>
                  <a:pt x="1356" y="3067"/>
                  <a:pt x="1486" y="3036"/>
                  <a:pt x="1480" y="2834"/>
                </a:cubicBezTo>
                <a:cubicBezTo>
                  <a:pt x="1491" y="2665"/>
                  <a:pt x="1573" y="2370"/>
                  <a:pt x="1585" y="2170"/>
                </a:cubicBezTo>
                <a:cubicBezTo>
                  <a:pt x="1533" y="1963"/>
                  <a:pt x="1743" y="1858"/>
                  <a:pt x="1750" y="1658"/>
                </a:cubicBezTo>
                <a:cubicBezTo>
                  <a:pt x="1650" y="1450"/>
                  <a:pt x="1873" y="1537"/>
                  <a:pt x="1859" y="1367"/>
                </a:cubicBezTo>
                <a:cubicBezTo>
                  <a:pt x="1764" y="1083"/>
                  <a:pt x="1932" y="1380"/>
                  <a:pt x="1884" y="950"/>
                </a:cubicBezTo>
                <a:cubicBezTo>
                  <a:pt x="1870" y="925"/>
                  <a:pt x="1882" y="874"/>
                  <a:pt x="1901" y="882"/>
                </a:cubicBezTo>
                <a:cubicBezTo>
                  <a:pt x="1894" y="854"/>
                  <a:pt x="1855" y="786"/>
                  <a:pt x="1885" y="783"/>
                </a:cubicBezTo>
                <a:cubicBezTo>
                  <a:pt x="1883" y="647"/>
                  <a:pt x="1860" y="511"/>
                  <a:pt x="1818" y="385"/>
                </a:cubicBezTo>
                <a:cubicBezTo>
                  <a:pt x="1860" y="129"/>
                  <a:pt x="1723" y="257"/>
                  <a:pt x="1730" y="69"/>
                </a:cubicBezTo>
                <a:close/>
              </a:path>
            </a:pathLst>
          </a:custGeom>
          <a:solidFill>
            <a:srgbClr val="82766A">
              <a:alpha val="15000"/>
            </a:srgbClr>
          </a:solidFill>
          <a:ln w="12700">
            <a:miter lim="400000"/>
          </a:ln>
        </p:spPr>
        <p:txBody>
          <a:bodyPr lIns="45719" rIns="45719" anchor="ctr"/>
          <a:lstStyle/>
          <a:p>
            <a:pPr algn="ctr">
              <a:defRPr>
                <a:solidFill>
                  <a:srgbClr val="FFFFFF"/>
                </a:solidFill>
              </a:defRPr>
            </a:pPr>
            <a:endParaRPr/>
          </a:p>
        </p:txBody>
      </p:sp>
      <p:sp>
        <p:nvSpPr>
          <p:cNvPr id="255" name="Content Placeholder 2"/>
          <p:cNvSpPr txBox="1">
            <a:spLocks noGrp="1"/>
          </p:cNvSpPr>
          <p:nvPr>
            <p:ph type="body" sz="quarter" idx="1"/>
          </p:nvPr>
        </p:nvSpPr>
        <p:spPr>
          <a:xfrm>
            <a:off x="10170304" y="1436700"/>
            <a:ext cx="4266089" cy="2965638"/>
          </a:xfrm>
          <a:prstGeom prst="rect">
            <a:avLst/>
          </a:prstGeom>
        </p:spPr>
        <p:txBody>
          <a:bodyPr anchor="ctr"/>
          <a:lstStyle/>
          <a:p>
            <a:pPr marL="0" indent="0" defTabSz="448055">
              <a:lnSpc>
                <a:spcPct val="90000"/>
              </a:lnSpc>
              <a:spcBef>
                <a:spcPts val="400"/>
              </a:spcBef>
              <a:buSzTx/>
              <a:buFontTx/>
              <a:buNone/>
              <a:defRPr sz="833" spc="0"/>
            </a:pPr>
            <a:r>
              <a:t>We found</a:t>
            </a:r>
          </a:p>
          <a:p>
            <a:pPr marL="0" indent="0" defTabSz="448055">
              <a:lnSpc>
                <a:spcPct val="90000"/>
              </a:lnSpc>
              <a:spcBef>
                <a:spcPts val="400"/>
              </a:spcBef>
              <a:buSzTx/>
              <a:buFontTx/>
              <a:buNone/>
              <a:defRPr sz="833" spc="0"/>
            </a:pPr>
            <a:r>
              <a:t> positive </a:t>
            </a:r>
          </a:p>
          <a:p>
            <a:pPr marL="0" indent="0" defTabSz="448055">
              <a:lnSpc>
                <a:spcPct val="90000"/>
              </a:lnSpc>
              <a:spcBef>
                <a:spcPts val="400"/>
              </a:spcBef>
              <a:buSzTx/>
              <a:buFontTx/>
              <a:buNone/>
              <a:defRPr sz="833" spc="0"/>
            </a:pPr>
            <a:r>
              <a:t>co-relations </a:t>
            </a:r>
          </a:p>
          <a:p>
            <a:pPr marL="0" indent="0" defTabSz="448055">
              <a:lnSpc>
                <a:spcPct val="90000"/>
              </a:lnSpc>
              <a:spcBef>
                <a:spcPts val="400"/>
              </a:spcBef>
              <a:buSzTx/>
              <a:buFontTx/>
              <a:buNone/>
              <a:defRPr sz="833" spc="0"/>
            </a:pPr>
            <a:r>
              <a:t>between </a:t>
            </a:r>
          </a:p>
          <a:p>
            <a:pPr marL="0" indent="0" defTabSz="448055">
              <a:lnSpc>
                <a:spcPct val="90000"/>
              </a:lnSpc>
              <a:spcBef>
                <a:spcPts val="400"/>
              </a:spcBef>
              <a:buSzTx/>
              <a:buFontTx/>
              <a:buNone/>
              <a:defRPr sz="833" spc="0"/>
            </a:pPr>
            <a:r>
              <a:t>our</a:t>
            </a:r>
          </a:p>
          <a:p>
            <a:pPr marL="0" indent="0" defTabSz="448055">
              <a:lnSpc>
                <a:spcPct val="90000"/>
              </a:lnSpc>
              <a:spcBef>
                <a:spcPts val="400"/>
              </a:spcBef>
              <a:buSzTx/>
              <a:buFontTx/>
              <a:buNone/>
              <a:defRPr sz="833" spc="0"/>
            </a:pPr>
            <a:r>
              <a:t> top features.</a:t>
            </a:r>
          </a:p>
          <a:p>
            <a:pPr marL="0" indent="0" defTabSz="448055">
              <a:lnSpc>
                <a:spcPct val="90000"/>
              </a:lnSpc>
              <a:spcBef>
                <a:spcPts val="400"/>
              </a:spcBef>
              <a:buSzTx/>
              <a:buFontTx/>
              <a:buNone/>
              <a:defRPr sz="833" spc="0"/>
            </a:pPr>
            <a:endParaRPr/>
          </a:p>
          <a:p>
            <a:pPr marL="0" indent="0" defTabSz="448055">
              <a:lnSpc>
                <a:spcPct val="90000"/>
              </a:lnSpc>
              <a:spcBef>
                <a:spcPts val="400"/>
              </a:spcBef>
              <a:buSzTx/>
              <a:buFontTx/>
              <a:buNone/>
              <a:defRPr sz="833" spc="0"/>
            </a:pPr>
            <a:endParaRPr/>
          </a:p>
          <a:p>
            <a:pPr marL="0" indent="0" defTabSz="448055">
              <a:lnSpc>
                <a:spcPct val="90000"/>
              </a:lnSpc>
              <a:spcBef>
                <a:spcPts val="400"/>
              </a:spcBef>
              <a:buSzTx/>
              <a:buFontTx/>
              <a:buNone/>
              <a:defRPr sz="833" spc="0"/>
            </a:pPr>
            <a:endParaRPr/>
          </a:p>
          <a:p>
            <a:pPr marL="0" indent="0" defTabSz="448055">
              <a:lnSpc>
                <a:spcPct val="90000"/>
              </a:lnSpc>
              <a:spcBef>
                <a:spcPts val="400"/>
              </a:spcBef>
              <a:buSzTx/>
              <a:buFontTx/>
              <a:buNone/>
              <a:defRPr sz="833" spc="0"/>
            </a:pPr>
            <a:endParaRPr/>
          </a:p>
          <a:p>
            <a:pPr marL="0" indent="0" defTabSz="448055">
              <a:lnSpc>
                <a:spcPct val="90000"/>
              </a:lnSpc>
              <a:spcBef>
                <a:spcPts val="400"/>
              </a:spcBef>
              <a:buSzTx/>
              <a:buFontTx/>
              <a:buNone/>
              <a:defRPr sz="833" spc="0"/>
            </a:pPr>
            <a:endParaRPr spc="24"/>
          </a:p>
          <a:p>
            <a:pPr marL="0" indent="0" defTabSz="448055">
              <a:lnSpc>
                <a:spcPct val="90000"/>
              </a:lnSpc>
              <a:spcBef>
                <a:spcPts val="400"/>
              </a:spcBef>
              <a:buSzTx/>
              <a:buFontTx/>
              <a:buNone/>
              <a:defRPr sz="833" spc="0"/>
            </a:pPr>
            <a:r>
              <a:t>Some of the features </a:t>
            </a:r>
          </a:p>
          <a:p>
            <a:pPr marL="0" indent="0" defTabSz="448055">
              <a:lnSpc>
                <a:spcPct val="90000"/>
              </a:lnSpc>
              <a:spcBef>
                <a:spcPts val="400"/>
              </a:spcBef>
              <a:buSzTx/>
              <a:buFontTx/>
              <a:buNone/>
              <a:defRPr sz="833" spc="0"/>
            </a:pPr>
            <a:r>
              <a:t>have enough positive</a:t>
            </a:r>
          </a:p>
          <a:p>
            <a:pPr marL="0" indent="0" defTabSz="448055">
              <a:lnSpc>
                <a:spcPct val="90000"/>
              </a:lnSpc>
              <a:spcBef>
                <a:spcPts val="400"/>
              </a:spcBef>
              <a:buSzTx/>
              <a:buFontTx/>
              <a:buNone/>
              <a:defRPr sz="833" spc="0"/>
            </a:pPr>
            <a:r>
              <a:t> co-relations to deem one of them </a:t>
            </a:r>
          </a:p>
          <a:p>
            <a:pPr marL="0" indent="0" defTabSz="448055">
              <a:lnSpc>
                <a:spcPct val="90000"/>
              </a:lnSpc>
              <a:spcBef>
                <a:spcPts val="400"/>
              </a:spcBef>
              <a:buSzTx/>
              <a:buFontTx/>
              <a:buNone/>
              <a:defRPr sz="833" spc="0"/>
            </a:pPr>
            <a:r>
              <a:t>ineffective.</a:t>
            </a:r>
            <a:endParaRPr spc="24"/>
          </a:p>
        </p:txBody>
      </p:sp>
      <p:grpSp>
        <p:nvGrpSpPr>
          <p:cNvPr id="258" name="Image Gallery"/>
          <p:cNvGrpSpPr/>
          <p:nvPr/>
        </p:nvGrpSpPr>
        <p:grpSpPr>
          <a:xfrm>
            <a:off x="166371" y="659284"/>
            <a:ext cx="9582773" cy="6795876"/>
            <a:chOff x="0" y="0"/>
            <a:chExt cx="9582771" cy="6795875"/>
          </a:xfrm>
        </p:grpSpPr>
        <p:pic>
          <p:nvPicPr>
            <p:cNvPr id="256" name="WhatsApp Image 2022-05-12 at 11.39.49 AM.jpeg" descr="WhatsApp Image 2022-05-12 at 11.39.49 AM.jpeg"/>
            <p:cNvPicPr>
              <a:picLocks noChangeAspect="1"/>
            </p:cNvPicPr>
            <p:nvPr/>
          </p:nvPicPr>
          <p:blipFill>
            <a:blip r:embed="rId2"/>
            <a:srcRect l="2374" r="2374"/>
            <a:stretch>
              <a:fillRect/>
            </a:stretch>
          </p:blipFill>
          <p:spPr>
            <a:xfrm>
              <a:off x="0" y="0"/>
              <a:ext cx="9582772" cy="6287876"/>
            </a:xfrm>
            <a:prstGeom prst="rect">
              <a:avLst/>
            </a:prstGeom>
            <a:ln w="12700" cap="flat">
              <a:noFill/>
              <a:miter lim="400000"/>
            </a:ln>
            <a:effectLst/>
          </p:spPr>
        </p:pic>
        <p:sp>
          <p:nvSpPr>
            <p:cNvPr id="257" name="Caption"/>
            <p:cNvSpPr/>
            <p:nvPr/>
          </p:nvSpPr>
          <p:spPr>
            <a:xfrm>
              <a:off x="0" y="6364075"/>
              <a:ext cx="9582772" cy="431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r>
                <a:t>Caption</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Rectangle 8"/>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61" name="Freeform: Shape 10"/>
          <p:cNvSpPr/>
          <p:nvPr/>
        </p:nvSpPr>
        <p:spPr>
          <a:xfrm>
            <a:off x="0" y="0"/>
            <a:ext cx="12192000" cy="21768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253"/>
                </a:lnTo>
                <a:lnTo>
                  <a:pt x="21573" y="7329"/>
                </a:lnTo>
                <a:cubicBezTo>
                  <a:pt x="21554" y="7374"/>
                  <a:pt x="21540" y="7393"/>
                  <a:pt x="21534" y="7363"/>
                </a:cubicBezTo>
                <a:cubicBezTo>
                  <a:pt x="21466" y="7331"/>
                  <a:pt x="21390" y="7371"/>
                  <a:pt x="21344" y="7237"/>
                </a:cubicBezTo>
                <a:cubicBezTo>
                  <a:pt x="21333" y="7053"/>
                  <a:pt x="21108" y="7162"/>
                  <a:pt x="21066" y="7074"/>
                </a:cubicBezTo>
                <a:cubicBezTo>
                  <a:pt x="20963" y="7220"/>
                  <a:pt x="20933" y="7506"/>
                  <a:pt x="20874" y="7432"/>
                </a:cubicBezTo>
                <a:cubicBezTo>
                  <a:pt x="20835" y="7372"/>
                  <a:pt x="20684" y="7502"/>
                  <a:pt x="20640" y="7237"/>
                </a:cubicBezTo>
                <a:cubicBezTo>
                  <a:pt x="20566" y="7413"/>
                  <a:pt x="20539" y="7152"/>
                  <a:pt x="20481" y="7221"/>
                </a:cubicBezTo>
                <a:cubicBezTo>
                  <a:pt x="20354" y="7218"/>
                  <a:pt x="20285" y="7466"/>
                  <a:pt x="20123" y="7217"/>
                </a:cubicBezTo>
                <a:cubicBezTo>
                  <a:pt x="20048" y="7286"/>
                  <a:pt x="19942" y="6883"/>
                  <a:pt x="19781" y="7229"/>
                </a:cubicBezTo>
                <a:cubicBezTo>
                  <a:pt x="19689" y="7274"/>
                  <a:pt x="19737" y="7106"/>
                  <a:pt x="19592" y="7237"/>
                </a:cubicBezTo>
                <a:cubicBezTo>
                  <a:pt x="19553" y="6980"/>
                  <a:pt x="19329" y="7329"/>
                  <a:pt x="19283" y="7344"/>
                </a:cubicBezTo>
                <a:cubicBezTo>
                  <a:pt x="19248" y="7176"/>
                  <a:pt x="19229" y="7300"/>
                  <a:pt x="19195" y="7315"/>
                </a:cubicBezTo>
                <a:cubicBezTo>
                  <a:pt x="19181" y="7215"/>
                  <a:pt x="19153" y="7208"/>
                  <a:pt x="19143" y="7313"/>
                </a:cubicBezTo>
                <a:cubicBezTo>
                  <a:pt x="19153" y="7573"/>
                  <a:pt x="19036" y="7328"/>
                  <a:pt x="19027" y="7499"/>
                </a:cubicBezTo>
                <a:cubicBezTo>
                  <a:pt x="18918" y="7524"/>
                  <a:pt x="18675" y="7304"/>
                  <a:pt x="18529" y="7292"/>
                </a:cubicBezTo>
                <a:cubicBezTo>
                  <a:pt x="18473" y="7216"/>
                  <a:pt x="18360" y="7493"/>
                  <a:pt x="18154" y="7433"/>
                </a:cubicBezTo>
                <a:cubicBezTo>
                  <a:pt x="18127" y="7372"/>
                  <a:pt x="18023" y="7232"/>
                  <a:pt x="18014" y="7345"/>
                </a:cubicBezTo>
                <a:cubicBezTo>
                  <a:pt x="17950" y="7337"/>
                  <a:pt x="17755" y="7694"/>
                  <a:pt x="17711" y="7531"/>
                </a:cubicBezTo>
                <a:cubicBezTo>
                  <a:pt x="17718" y="7783"/>
                  <a:pt x="17630" y="7530"/>
                  <a:pt x="17617" y="7763"/>
                </a:cubicBezTo>
                <a:lnTo>
                  <a:pt x="17572" y="7884"/>
                </a:lnTo>
                <a:lnTo>
                  <a:pt x="17426" y="8286"/>
                </a:lnTo>
                <a:lnTo>
                  <a:pt x="17404" y="8366"/>
                </a:lnTo>
                <a:lnTo>
                  <a:pt x="17353" y="8346"/>
                </a:lnTo>
                <a:lnTo>
                  <a:pt x="17324" y="8248"/>
                </a:lnTo>
                <a:lnTo>
                  <a:pt x="17316" y="8278"/>
                </a:lnTo>
                <a:cubicBezTo>
                  <a:pt x="17307" y="8339"/>
                  <a:pt x="17303" y="8377"/>
                  <a:pt x="17294" y="8325"/>
                </a:cubicBezTo>
                <a:lnTo>
                  <a:pt x="17195" y="8636"/>
                </a:lnTo>
                <a:cubicBezTo>
                  <a:pt x="17185" y="8661"/>
                  <a:pt x="17172" y="8665"/>
                  <a:pt x="17155" y="8632"/>
                </a:cubicBezTo>
                <a:cubicBezTo>
                  <a:pt x="17122" y="8671"/>
                  <a:pt x="17029" y="8826"/>
                  <a:pt x="16998" y="8872"/>
                </a:cubicBezTo>
                <a:lnTo>
                  <a:pt x="16967" y="8909"/>
                </a:lnTo>
                <a:cubicBezTo>
                  <a:pt x="16952" y="8941"/>
                  <a:pt x="16922" y="9037"/>
                  <a:pt x="16909" y="9065"/>
                </a:cubicBezTo>
                <a:cubicBezTo>
                  <a:pt x="16899" y="9080"/>
                  <a:pt x="16904" y="9051"/>
                  <a:pt x="16891" y="9076"/>
                </a:cubicBezTo>
                <a:cubicBezTo>
                  <a:pt x="16890" y="9133"/>
                  <a:pt x="16885" y="9187"/>
                  <a:pt x="16832" y="9216"/>
                </a:cubicBezTo>
                <a:cubicBezTo>
                  <a:pt x="16797" y="9346"/>
                  <a:pt x="16753" y="9451"/>
                  <a:pt x="16703" y="9521"/>
                </a:cubicBezTo>
                <a:cubicBezTo>
                  <a:pt x="16693" y="9473"/>
                  <a:pt x="16680" y="9570"/>
                  <a:pt x="16671" y="9595"/>
                </a:cubicBezTo>
                <a:cubicBezTo>
                  <a:pt x="16668" y="9560"/>
                  <a:pt x="16646" y="9566"/>
                  <a:pt x="16641" y="9602"/>
                </a:cubicBezTo>
                <a:cubicBezTo>
                  <a:pt x="16495" y="9890"/>
                  <a:pt x="16556" y="9472"/>
                  <a:pt x="16479" y="9766"/>
                </a:cubicBezTo>
                <a:cubicBezTo>
                  <a:pt x="16464" y="9792"/>
                  <a:pt x="16451" y="9787"/>
                  <a:pt x="16438" y="9768"/>
                </a:cubicBezTo>
                <a:lnTo>
                  <a:pt x="16420" y="9726"/>
                </a:lnTo>
                <a:lnTo>
                  <a:pt x="16361" y="9876"/>
                </a:lnTo>
                <a:cubicBezTo>
                  <a:pt x="16331" y="9936"/>
                  <a:pt x="16299" y="9984"/>
                  <a:pt x="16266" y="10020"/>
                </a:cubicBezTo>
                <a:cubicBezTo>
                  <a:pt x="16255" y="9952"/>
                  <a:pt x="16233" y="10076"/>
                  <a:pt x="16221" y="10106"/>
                </a:cubicBezTo>
                <a:cubicBezTo>
                  <a:pt x="16219" y="10058"/>
                  <a:pt x="16190" y="10055"/>
                  <a:pt x="16182" y="10102"/>
                </a:cubicBezTo>
                <a:cubicBezTo>
                  <a:pt x="15983" y="10425"/>
                  <a:pt x="16080" y="9893"/>
                  <a:pt x="15968" y="10252"/>
                </a:cubicBezTo>
                <a:lnTo>
                  <a:pt x="15889" y="10157"/>
                </a:lnTo>
                <a:lnTo>
                  <a:pt x="15872" y="10206"/>
                </a:lnTo>
                <a:cubicBezTo>
                  <a:pt x="15803" y="10260"/>
                  <a:pt x="15779" y="10173"/>
                  <a:pt x="15743" y="10305"/>
                </a:cubicBezTo>
                <a:cubicBezTo>
                  <a:pt x="15674" y="10137"/>
                  <a:pt x="15703" y="10313"/>
                  <a:pt x="15659" y="10379"/>
                </a:cubicBezTo>
                <a:cubicBezTo>
                  <a:pt x="15619" y="10427"/>
                  <a:pt x="15544" y="10544"/>
                  <a:pt x="15503" y="10594"/>
                </a:cubicBezTo>
                <a:cubicBezTo>
                  <a:pt x="15476" y="10778"/>
                  <a:pt x="15451" y="10594"/>
                  <a:pt x="15409" y="10676"/>
                </a:cubicBezTo>
                <a:cubicBezTo>
                  <a:pt x="15390" y="10752"/>
                  <a:pt x="15376" y="10773"/>
                  <a:pt x="15352" y="10723"/>
                </a:cubicBezTo>
                <a:cubicBezTo>
                  <a:pt x="15269" y="11089"/>
                  <a:pt x="15295" y="10779"/>
                  <a:pt x="15210" y="10959"/>
                </a:cubicBezTo>
                <a:cubicBezTo>
                  <a:pt x="15137" y="11136"/>
                  <a:pt x="15052" y="11278"/>
                  <a:pt x="14990" y="11618"/>
                </a:cubicBezTo>
                <a:cubicBezTo>
                  <a:pt x="14979" y="11708"/>
                  <a:pt x="14947" y="11764"/>
                  <a:pt x="14917" y="11741"/>
                </a:cubicBezTo>
                <a:cubicBezTo>
                  <a:pt x="14912" y="11738"/>
                  <a:pt x="14907" y="11732"/>
                  <a:pt x="14902" y="11723"/>
                </a:cubicBezTo>
                <a:cubicBezTo>
                  <a:pt x="14867" y="11958"/>
                  <a:pt x="14831" y="11884"/>
                  <a:pt x="14817" y="12035"/>
                </a:cubicBezTo>
                <a:cubicBezTo>
                  <a:pt x="14744" y="12152"/>
                  <a:pt x="14675" y="12073"/>
                  <a:pt x="14661" y="12206"/>
                </a:cubicBezTo>
                <a:cubicBezTo>
                  <a:pt x="14622" y="12231"/>
                  <a:pt x="14560" y="12140"/>
                  <a:pt x="14539" y="12290"/>
                </a:cubicBezTo>
                <a:cubicBezTo>
                  <a:pt x="14528" y="12191"/>
                  <a:pt x="14499" y="12405"/>
                  <a:pt x="14472" y="12356"/>
                </a:cubicBezTo>
                <a:cubicBezTo>
                  <a:pt x="14452" y="12311"/>
                  <a:pt x="14439" y="12365"/>
                  <a:pt x="14421" y="12383"/>
                </a:cubicBezTo>
                <a:cubicBezTo>
                  <a:pt x="14396" y="12355"/>
                  <a:pt x="14322" y="12494"/>
                  <a:pt x="14305" y="12568"/>
                </a:cubicBezTo>
                <a:cubicBezTo>
                  <a:pt x="14266" y="12810"/>
                  <a:pt x="14150" y="12737"/>
                  <a:pt x="14117" y="12924"/>
                </a:cubicBezTo>
                <a:cubicBezTo>
                  <a:pt x="14104" y="12958"/>
                  <a:pt x="14090" y="12978"/>
                  <a:pt x="14076" y="12989"/>
                </a:cubicBezTo>
                <a:lnTo>
                  <a:pt x="14036" y="13000"/>
                </a:lnTo>
                <a:lnTo>
                  <a:pt x="14023" y="12964"/>
                </a:lnTo>
                <a:lnTo>
                  <a:pt x="14000" y="12993"/>
                </a:lnTo>
                <a:lnTo>
                  <a:pt x="13993" y="12991"/>
                </a:lnTo>
                <a:lnTo>
                  <a:pt x="13953" y="12991"/>
                </a:lnTo>
                <a:cubicBezTo>
                  <a:pt x="13980" y="13200"/>
                  <a:pt x="13848" y="13067"/>
                  <a:pt x="13891" y="13220"/>
                </a:cubicBezTo>
                <a:cubicBezTo>
                  <a:pt x="13825" y="13283"/>
                  <a:pt x="13883" y="13412"/>
                  <a:pt x="13796" y="13312"/>
                </a:cubicBezTo>
                <a:cubicBezTo>
                  <a:pt x="13700" y="13570"/>
                  <a:pt x="13442" y="13349"/>
                  <a:pt x="13373" y="13684"/>
                </a:cubicBezTo>
                <a:cubicBezTo>
                  <a:pt x="13378" y="13572"/>
                  <a:pt x="13286" y="14195"/>
                  <a:pt x="13258" y="14270"/>
                </a:cubicBezTo>
                <a:cubicBezTo>
                  <a:pt x="13193" y="14394"/>
                  <a:pt x="13168" y="14503"/>
                  <a:pt x="13071" y="14706"/>
                </a:cubicBezTo>
                <a:cubicBezTo>
                  <a:pt x="12976" y="14830"/>
                  <a:pt x="12916" y="15096"/>
                  <a:pt x="12810" y="15085"/>
                </a:cubicBezTo>
                <a:cubicBezTo>
                  <a:pt x="12809" y="15122"/>
                  <a:pt x="12805" y="15155"/>
                  <a:pt x="12799" y="15185"/>
                </a:cubicBezTo>
                <a:lnTo>
                  <a:pt x="12780" y="15262"/>
                </a:lnTo>
                <a:lnTo>
                  <a:pt x="12775" y="15261"/>
                </a:lnTo>
                <a:lnTo>
                  <a:pt x="12726" y="15399"/>
                </a:lnTo>
                <a:lnTo>
                  <a:pt x="12693" y="15509"/>
                </a:lnTo>
                <a:lnTo>
                  <a:pt x="12684" y="15512"/>
                </a:lnTo>
                <a:cubicBezTo>
                  <a:pt x="12669" y="15535"/>
                  <a:pt x="12624" y="15621"/>
                  <a:pt x="12605" y="15648"/>
                </a:cubicBezTo>
                <a:cubicBezTo>
                  <a:pt x="12595" y="15505"/>
                  <a:pt x="12591" y="15613"/>
                  <a:pt x="12566" y="15674"/>
                </a:cubicBezTo>
                <a:cubicBezTo>
                  <a:pt x="12546" y="15465"/>
                  <a:pt x="12489" y="15710"/>
                  <a:pt x="12457" y="15634"/>
                </a:cubicBezTo>
                <a:cubicBezTo>
                  <a:pt x="12439" y="15683"/>
                  <a:pt x="12420" y="15732"/>
                  <a:pt x="12400" y="15777"/>
                </a:cubicBezTo>
                <a:lnTo>
                  <a:pt x="12388" y="15802"/>
                </a:lnTo>
                <a:lnTo>
                  <a:pt x="12387" y="15801"/>
                </a:lnTo>
                <a:cubicBezTo>
                  <a:pt x="12384" y="15802"/>
                  <a:pt x="12379" y="15809"/>
                  <a:pt x="12373" y="15823"/>
                </a:cubicBezTo>
                <a:lnTo>
                  <a:pt x="12365" y="15847"/>
                </a:lnTo>
                <a:lnTo>
                  <a:pt x="12225" y="15794"/>
                </a:lnTo>
                <a:cubicBezTo>
                  <a:pt x="12153" y="15843"/>
                  <a:pt x="12100" y="15724"/>
                  <a:pt x="12039" y="15879"/>
                </a:cubicBezTo>
                <a:cubicBezTo>
                  <a:pt x="11972" y="15925"/>
                  <a:pt x="11911" y="15903"/>
                  <a:pt x="11856" y="15990"/>
                </a:cubicBezTo>
                <a:cubicBezTo>
                  <a:pt x="11831" y="15957"/>
                  <a:pt x="11809" y="15952"/>
                  <a:pt x="11791" y="16043"/>
                </a:cubicBezTo>
                <a:cubicBezTo>
                  <a:pt x="11727" y="16064"/>
                  <a:pt x="11707" y="15968"/>
                  <a:pt x="11671" y="16081"/>
                </a:cubicBezTo>
                <a:lnTo>
                  <a:pt x="11613" y="16068"/>
                </a:lnTo>
                <a:lnTo>
                  <a:pt x="11607" y="16047"/>
                </a:lnTo>
                <a:lnTo>
                  <a:pt x="11597" y="16042"/>
                </a:lnTo>
                <a:lnTo>
                  <a:pt x="11570" y="16070"/>
                </a:lnTo>
                <a:lnTo>
                  <a:pt x="11560" y="16087"/>
                </a:lnTo>
                <a:cubicBezTo>
                  <a:pt x="11553" y="16096"/>
                  <a:pt x="11549" y="16099"/>
                  <a:pt x="11545" y="16097"/>
                </a:cubicBezTo>
                <a:lnTo>
                  <a:pt x="11545" y="16096"/>
                </a:lnTo>
                <a:lnTo>
                  <a:pt x="11531" y="16110"/>
                </a:lnTo>
                <a:cubicBezTo>
                  <a:pt x="11508" y="16138"/>
                  <a:pt x="11485" y="16171"/>
                  <a:pt x="11464" y="16205"/>
                </a:cubicBezTo>
                <a:cubicBezTo>
                  <a:pt x="11441" y="16104"/>
                  <a:pt x="11366" y="16299"/>
                  <a:pt x="11366" y="16077"/>
                </a:cubicBezTo>
                <a:cubicBezTo>
                  <a:pt x="11337" y="16116"/>
                  <a:pt x="11323" y="16219"/>
                  <a:pt x="11327" y="16070"/>
                </a:cubicBezTo>
                <a:lnTo>
                  <a:pt x="11304" y="16048"/>
                </a:lnTo>
                <a:lnTo>
                  <a:pt x="11128" y="16308"/>
                </a:lnTo>
                <a:lnTo>
                  <a:pt x="11103" y="16369"/>
                </a:lnTo>
                <a:cubicBezTo>
                  <a:pt x="11095" y="16394"/>
                  <a:pt x="11088" y="16423"/>
                  <a:pt x="11083" y="16458"/>
                </a:cubicBezTo>
                <a:cubicBezTo>
                  <a:pt x="10985" y="16361"/>
                  <a:pt x="10905" y="16575"/>
                  <a:pt x="10804" y="16620"/>
                </a:cubicBezTo>
                <a:cubicBezTo>
                  <a:pt x="10695" y="16741"/>
                  <a:pt x="10457" y="17088"/>
                  <a:pt x="10418" y="17180"/>
                </a:cubicBezTo>
                <a:cubicBezTo>
                  <a:pt x="10385" y="17231"/>
                  <a:pt x="10235" y="17245"/>
                  <a:pt x="10251" y="17138"/>
                </a:cubicBezTo>
                <a:cubicBezTo>
                  <a:pt x="10156" y="17412"/>
                  <a:pt x="10112" y="17229"/>
                  <a:pt x="9998" y="17405"/>
                </a:cubicBezTo>
                <a:lnTo>
                  <a:pt x="9777" y="17554"/>
                </a:lnTo>
                <a:lnTo>
                  <a:pt x="9753" y="17563"/>
                </a:lnTo>
                <a:lnTo>
                  <a:pt x="9744" y="17517"/>
                </a:lnTo>
                <a:lnTo>
                  <a:pt x="9661" y="17526"/>
                </a:lnTo>
                <a:cubicBezTo>
                  <a:pt x="9626" y="17644"/>
                  <a:pt x="9559" y="17581"/>
                  <a:pt x="9503" y="17628"/>
                </a:cubicBezTo>
                <a:lnTo>
                  <a:pt x="9479" y="17675"/>
                </a:lnTo>
                <a:lnTo>
                  <a:pt x="9318" y="17735"/>
                </a:lnTo>
                <a:lnTo>
                  <a:pt x="9208" y="17808"/>
                </a:lnTo>
                <a:lnTo>
                  <a:pt x="9185" y="17854"/>
                </a:lnTo>
                <a:lnTo>
                  <a:pt x="9157" y="17810"/>
                </a:lnTo>
                <a:cubicBezTo>
                  <a:pt x="9154" y="17797"/>
                  <a:pt x="9151" y="17783"/>
                  <a:pt x="9149" y="17769"/>
                </a:cubicBezTo>
                <a:lnTo>
                  <a:pt x="9062" y="17838"/>
                </a:lnTo>
                <a:lnTo>
                  <a:pt x="9051" y="17839"/>
                </a:lnTo>
                <a:lnTo>
                  <a:pt x="8979" y="17820"/>
                </a:lnTo>
                <a:lnTo>
                  <a:pt x="8871" y="17750"/>
                </a:lnTo>
                <a:cubicBezTo>
                  <a:pt x="8835" y="17701"/>
                  <a:pt x="8804" y="17513"/>
                  <a:pt x="8759" y="17602"/>
                </a:cubicBezTo>
                <a:cubicBezTo>
                  <a:pt x="8769" y="17499"/>
                  <a:pt x="8707" y="17629"/>
                  <a:pt x="8695" y="17540"/>
                </a:cubicBezTo>
                <a:cubicBezTo>
                  <a:pt x="8688" y="17466"/>
                  <a:pt x="8667" y="17488"/>
                  <a:pt x="8650" y="17472"/>
                </a:cubicBezTo>
                <a:cubicBezTo>
                  <a:pt x="8635" y="17402"/>
                  <a:pt x="8552" y="17390"/>
                  <a:pt x="8524" y="17422"/>
                </a:cubicBezTo>
                <a:cubicBezTo>
                  <a:pt x="8449" y="17558"/>
                  <a:pt x="8372" y="17289"/>
                  <a:pt x="8311" y="17390"/>
                </a:cubicBezTo>
                <a:cubicBezTo>
                  <a:pt x="8263" y="17372"/>
                  <a:pt x="8247" y="17333"/>
                  <a:pt x="8234" y="17311"/>
                </a:cubicBezTo>
                <a:lnTo>
                  <a:pt x="8230" y="17257"/>
                </a:lnTo>
                <a:lnTo>
                  <a:pt x="8207" y="17240"/>
                </a:lnTo>
                <a:lnTo>
                  <a:pt x="8201" y="17226"/>
                </a:lnTo>
                <a:cubicBezTo>
                  <a:pt x="8191" y="17199"/>
                  <a:pt x="8181" y="17173"/>
                  <a:pt x="8170" y="17154"/>
                </a:cubicBezTo>
                <a:cubicBezTo>
                  <a:pt x="8152" y="17379"/>
                  <a:pt x="8074" y="17031"/>
                  <a:pt x="8079" y="17238"/>
                </a:cubicBezTo>
                <a:lnTo>
                  <a:pt x="8037" y="17235"/>
                </a:lnTo>
                <a:lnTo>
                  <a:pt x="7997" y="17299"/>
                </a:lnTo>
                <a:lnTo>
                  <a:pt x="7975" y="17375"/>
                </a:lnTo>
                <a:lnTo>
                  <a:pt x="7900" y="17502"/>
                </a:lnTo>
                <a:lnTo>
                  <a:pt x="7901" y="17356"/>
                </a:lnTo>
                <a:lnTo>
                  <a:pt x="7758" y="17543"/>
                </a:lnTo>
                <a:lnTo>
                  <a:pt x="7652" y="17713"/>
                </a:lnTo>
                <a:lnTo>
                  <a:pt x="7630" y="17779"/>
                </a:lnTo>
                <a:lnTo>
                  <a:pt x="7602" y="17760"/>
                </a:lnTo>
                <a:cubicBezTo>
                  <a:pt x="7598" y="17751"/>
                  <a:pt x="7595" y="17739"/>
                  <a:pt x="7593" y="17727"/>
                </a:cubicBezTo>
                <a:lnTo>
                  <a:pt x="7509" y="17874"/>
                </a:lnTo>
                <a:lnTo>
                  <a:pt x="7499" y="17884"/>
                </a:lnTo>
                <a:lnTo>
                  <a:pt x="7426" y="17930"/>
                </a:lnTo>
                <a:lnTo>
                  <a:pt x="7203" y="17912"/>
                </a:lnTo>
                <a:cubicBezTo>
                  <a:pt x="7209" y="17802"/>
                  <a:pt x="7152" y="17986"/>
                  <a:pt x="7137" y="17909"/>
                </a:cubicBezTo>
                <a:cubicBezTo>
                  <a:pt x="7128" y="17842"/>
                  <a:pt x="7108" y="17883"/>
                  <a:pt x="7091" y="17882"/>
                </a:cubicBezTo>
                <a:cubicBezTo>
                  <a:pt x="7074" y="17827"/>
                  <a:pt x="6991" y="17889"/>
                  <a:pt x="6965" y="17945"/>
                </a:cubicBezTo>
                <a:cubicBezTo>
                  <a:pt x="6895" y="18147"/>
                  <a:pt x="6810" y="17952"/>
                  <a:pt x="6754" y="18106"/>
                </a:cubicBezTo>
                <a:cubicBezTo>
                  <a:pt x="6705" y="18131"/>
                  <a:pt x="6689" y="18107"/>
                  <a:pt x="6675" y="18097"/>
                </a:cubicBezTo>
                <a:lnTo>
                  <a:pt x="6670" y="18047"/>
                </a:lnTo>
                <a:lnTo>
                  <a:pt x="6646" y="18051"/>
                </a:lnTo>
                <a:lnTo>
                  <a:pt x="6640" y="18042"/>
                </a:lnTo>
                <a:cubicBezTo>
                  <a:pt x="6630" y="18024"/>
                  <a:pt x="6619" y="18008"/>
                  <a:pt x="6607" y="18000"/>
                </a:cubicBezTo>
                <a:cubicBezTo>
                  <a:pt x="6597" y="18237"/>
                  <a:pt x="6508" y="17965"/>
                  <a:pt x="6520" y="18164"/>
                </a:cubicBezTo>
                <a:cubicBezTo>
                  <a:pt x="6455" y="18158"/>
                  <a:pt x="6377" y="18471"/>
                  <a:pt x="6320" y="18279"/>
                </a:cubicBezTo>
                <a:cubicBezTo>
                  <a:pt x="6224" y="18322"/>
                  <a:pt x="6136" y="18324"/>
                  <a:pt x="6034" y="18386"/>
                </a:cubicBezTo>
                <a:cubicBezTo>
                  <a:pt x="5955" y="18512"/>
                  <a:pt x="5868" y="18369"/>
                  <a:pt x="5811" y="18531"/>
                </a:cubicBezTo>
                <a:cubicBezTo>
                  <a:pt x="5720" y="18509"/>
                  <a:pt x="5605" y="18612"/>
                  <a:pt x="5534" y="18853"/>
                </a:cubicBezTo>
                <a:cubicBezTo>
                  <a:pt x="5435" y="18877"/>
                  <a:pt x="5419" y="19023"/>
                  <a:pt x="5333" y="18901"/>
                </a:cubicBezTo>
                <a:cubicBezTo>
                  <a:pt x="5325" y="18936"/>
                  <a:pt x="5317" y="18965"/>
                  <a:pt x="5308" y="18990"/>
                </a:cubicBezTo>
                <a:lnTo>
                  <a:pt x="5280" y="19047"/>
                </a:lnTo>
                <a:lnTo>
                  <a:pt x="5276" y="19041"/>
                </a:lnTo>
                <a:lnTo>
                  <a:pt x="5214" y="19128"/>
                </a:lnTo>
                <a:lnTo>
                  <a:pt x="5094" y="19278"/>
                </a:lnTo>
                <a:lnTo>
                  <a:pt x="5093" y="19270"/>
                </a:lnTo>
                <a:cubicBezTo>
                  <a:pt x="5090" y="19252"/>
                  <a:pt x="5084" y="19243"/>
                  <a:pt x="5074" y="19250"/>
                </a:cubicBezTo>
                <a:cubicBezTo>
                  <a:pt x="5089" y="19096"/>
                  <a:pt x="5068" y="19200"/>
                  <a:pt x="5038" y="19235"/>
                </a:cubicBezTo>
                <a:cubicBezTo>
                  <a:pt x="5054" y="19004"/>
                  <a:pt x="4969" y="19190"/>
                  <a:pt x="4954" y="19080"/>
                </a:cubicBezTo>
                <a:cubicBezTo>
                  <a:pt x="4931" y="19111"/>
                  <a:pt x="4908" y="19139"/>
                  <a:pt x="4884" y="19164"/>
                </a:cubicBezTo>
                <a:lnTo>
                  <a:pt x="4870" y="19175"/>
                </a:lnTo>
                <a:cubicBezTo>
                  <a:pt x="4870" y="19175"/>
                  <a:pt x="4870" y="19174"/>
                  <a:pt x="4870" y="19174"/>
                </a:cubicBezTo>
                <a:cubicBezTo>
                  <a:pt x="4867" y="19171"/>
                  <a:pt x="4862" y="19173"/>
                  <a:pt x="4855" y="19181"/>
                </a:cubicBezTo>
                <a:lnTo>
                  <a:pt x="4817" y="19219"/>
                </a:lnTo>
                <a:lnTo>
                  <a:pt x="4807" y="19213"/>
                </a:lnTo>
                <a:lnTo>
                  <a:pt x="4749" y="19163"/>
                </a:lnTo>
                <a:cubicBezTo>
                  <a:pt x="4710" y="19167"/>
                  <a:pt x="4628" y="19195"/>
                  <a:pt x="4568" y="19216"/>
                </a:cubicBezTo>
                <a:cubicBezTo>
                  <a:pt x="4510" y="19295"/>
                  <a:pt x="4454" y="19259"/>
                  <a:pt x="4387" y="19291"/>
                </a:cubicBezTo>
                <a:cubicBezTo>
                  <a:pt x="4318" y="19439"/>
                  <a:pt x="4277" y="19303"/>
                  <a:pt x="4205" y="19339"/>
                </a:cubicBezTo>
                <a:cubicBezTo>
                  <a:pt x="4148" y="19545"/>
                  <a:pt x="4151" y="19240"/>
                  <a:pt x="4113" y="19206"/>
                </a:cubicBezTo>
                <a:lnTo>
                  <a:pt x="4102" y="19208"/>
                </a:lnTo>
                <a:lnTo>
                  <a:pt x="4076" y="19252"/>
                </a:lnTo>
                <a:lnTo>
                  <a:pt x="4067" y="19275"/>
                </a:lnTo>
                <a:cubicBezTo>
                  <a:pt x="4060" y="19289"/>
                  <a:pt x="4056" y="19295"/>
                  <a:pt x="4052" y="19295"/>
                </a:cubicBezTo>
                <a:lnTo>
                  <a:pt x="4052" y="19294"/>
                </a:lnTo>
                <a:lnTo>
                  <a:pt x="3974" y="19453"/>
                </a:lnTo>
                <a:cubicBezTo>
                  <a:pt x="3949" y="19367"/>
                  <a:pt x="3878" y="19609"/>
                  <a:pt x="3874" y="19387"/>
                </a:cubicBezTo>
                <a:cubicBezTo>
                  <a:pt x="3846" y="19445"/>
                  <a:pt x="3834" y="19556"/>
                  <a:pt x="3835" y="19405"/>
                </a:cubicBezTo>
                <a:cubicBezTo>
                  <a:pt x="3826" y="19420"/>
                  <a:pt x="3819" y="19417"/>
                  <a:pt x="3814" y="19404"/>
                </a:cubicBezTo>
                <a:lnTo>
                  <a:pt x="3751" y="19530"/>
                </a:lnTo>
                <a:lnTo>
                  <a:pt x="3742" y="19531"/>
                </a:lnTo>
                <a:lnTo>
                  <a:pt x="3703" y="19638"/>
                </a:lnTo>
                <a:lnTo>
                  <a:pt x="3646" y="19770"/>
                </a:lnTo>
                <a:lnTo>
                  <a:pt x="3642" y="19768"/>
                </a:lnTo>
                <a:lnTo>
                  <a:pt x="3618" y="19844"/>
                </a:lnTo>
                <a:cubicBezTo>
                  <a:pt x="3611" y="19874"/>
                  <a:pt x="3505" y="19986"/>
                  <a:pt x="3501" y="20024"/>
                </a:cubicBezTo>
                <a:cubicBezTo>
                  <a:pt x="3402" y="19990"/>
                  <a:pt x="3426" y="20175"/>
                  <a:pt x="3327" y="20283"/>
                </a:cubicBezTo>
                <a:cubicBezTo>
                  <a:pt x="3258" y="20292"/>
                  <a:pt x="3222" y="20360"/>
                  <a:pt x="3116" y="20520"/>
                </a:cubicBezTo>
                <a:cubicBezTo>
                  <a:pt x="3046" y="20635"/>
                  <a:pt x="2997" y="20863"/>
                  <a:pt x="2902" y="20974"/>
                </a:cubicBezTo>
                <a:cubicBezTo>
                  <a:pt x="2812" y="21306"/>
                  <a:pt x="2651" y="21325"/>
                  <a:pt x="2542" y="21572"/>
                </a:cubicBezTo>
                <a:cubicBezTo>
                  <a:pt x="2485" y="21479"/>
                  <a:pt x="2497" y="21539"/>
                  <a:pt x="2478" y="21596"/>
                </a:cubicBezTo>
                <a:cubicBezTo>
                  <a:pt x="2478" y="21596"/>
                  <a:pt x="2478" y="21596"/>
                  <a:pt x="2477" y="21596"/>
                </a:cubicBezTo>
                <a:lnTo>
                  <a:pt x="2429" y="21600"/>
                </a:lnTo>
                <a:lnTo>
                  <a:pt x="2403" y="21577"/>
                </a:lnTo>
                <a:cubicBezTo>
                  <a:pt x="2385" y="21560"/>
                  <a:pt x="2367" y="21546"/>
                  <a:pt x="2347" y="21547"/>
                </a:cubicBezTo>
                <a:lnTo>
                  <a:pt x="2299" y="21584"/>
                </a:lnTo>
                <a:lnTo>
                  <a:pt x="2279" y="21558"/>
                </a:lnTo>
                <a:lnTo>
                  <a:pt x="2274" y="21565"/>
                </a:lnTo>
                <a:lnTo>
                  <a:pt x="2267" y="21524"/>
                </a:lnTo>
                <a:cubicBezTo>
                  <a:pt x="2232" y="21442"/>
                  <a:pt x="2143" y="21350"/>
                  <a:pt x="2118" y="21357"/>
                </a:cubicBezTo>
                <a:cubicBezTo>
                  <a:pt x="2076" y="21401"/>
                  <a:pt x="1831" y="21455"/>
                  <a:pt x="1719" y="21441"/>
                </a:cubicBezTo>
                <a:cubicBezTo>
                  <a:pt x="1619" y="21364"/>
                  <a:pt x="1532" y="21477"/>
                  <a:pt x="1440" y="21265"/>
                </a:cubicBezTo>
                <a:cubicBezTo>
                  <a:pt x="1434" y="21293"/>
                  <a:pt x="1426" y="21314"/>
                  <a:pt x="1418" y="21329"/>
                </a:cubicBezTo>
                <a:lnTo>
                  <a:pt x="1391" y="21358"/>
                </a:lnTo>
                <a:lnTo>
                  <a:pt x="1208" y="21400"/>
                </a:lnTo>
                <a:lnTo>
                  <a:pt x="1187" y="21351"/>
                </a:lnTo>
                <a:cubicBezTo>
                  <a:pt x="1197" y="21210"/>
                  <a:pt x="1179" y="21294"/>
                  <a:pt x="1149" y="21298"/>
                </a:cubicBezTo>
                <a:cubicBezTo>
                  <a:pt x="1158" y="21081"/>
                  <a:pt x="1077" y="21181"/>
                  <a:pt x="1058" y="21055"/>
                </a:cubicBezTo>
                <a:cubicBezTo>
                  <a:pt x="1036" y="21063"/>
                  <a:pt x="1013" y="21068"/>
                  <a:pt x="989" y="21068"/>
                </a:cubicBezTo>
                <a:lnTo>
                  <a:pt x="975" y="21065"/>
                </a:lnTo>
                <a:lnTo>
                  <a:pt x="975" y="21063"/>
                </a:lnTo>
                <a:cubicBezTo>
                  <a:pt x="972" y="21057"/>
                  <a:pt x="967" y="21055"/>
                  <a:pt x="960" y="21055"/>
                </a:cubicBezTo>
                <a:lnTo>
                  <a:pt x="950" y="21060"/>
                </a:lnTo>
                <a:lnTo>
                  <a:pt x="922" y="21055"/>
                </a:lnTo>
                <a:lnTo>
                  <a:pt x="912" y="21038"/>
                </a:lnTo>
                <a:lnTo>
                  <a:pt x="908" y="21010"/>
                </a:lnTo>
                <a:lnTo>
                  <a:pt x="851" y="20927"/>
                </a:lnTo>
                <a:cubicBezTo>
                  <a:pt x="811" y="20995"/>
                  <a:pt x="796" y="20877"/>
                  <a:pt x="733" y="20821"/>
                </a:cubicBezTo>
                <a:cubicBezTo>
                  <a:pt x="712" y="20888"/>
                  <a:pt x="690" y="20857"/>
                  <a:pt x="667" y="20794"/>
                </a:cubicBezTo>
                <a:cubicBezTo>
                  <a:pt x="610" y="20814"/>
                  <a:pt x="552" y="20720"/>
                  <a:pt x="484" y="20684"/>
                </a:cubicBezTo>
                <a:cubicBezTo>
                  <a:pt x="418" y="20762"/>
                  <a:pt x="372" y="20582"/>
                  <a:pt x="300" y="20544"/>
                </a:cubicBezTo>
                <a:lnTo>
                  <a:pt x="165" y="20324"/>
                </a:lnTo>
                <a:lnTo>
                  <a:pt x="156" y="20338"/>
                </a:lnTo>
                <a:cubicBezTo>
                  <a:pt x="150" y="20344"/>
                  <a:pt x="145" y="20346"/>
                  <a:pt x="142" y="20343"/>
                </a:cubicBezTo>
                <a:lnTo>
                  <a:pt x="141" y="20341"/>
                </a:lnTo>
                <a:lnTo>
                  <a:pt x="128" y="20350"/>
                </a:lnTo>
                <a:cubicBezTo>
                  <a:pt x="107" y="20370"/>
                  <a:pt x="86" y="20395"/>
                  <a:pt x="67" y="20422"/>
                </a:cubicBezTo>
                <a:cubicBezTo>
                  <a:pt x="53" y="20365"/>
                  <a:pt x="29" y="20380"/>
                  <a:pt x="8" y="20380"/>
                </a:cubicBezTo>
                <a:lnTo>
                  <a:pt x="0" y="20374"/>
                </a:lnTo>
                <a:close/>
              </a:path>
            </a:pathLst>
          </a:custGeom>
          <a:solidFill>
            <a:srgbClr val="82766A">
              <a:alpha val="15000"/>
            </a:srgbClr>
          </a:solidFill>
          <a:ln w="12700">
            <a:miter lim="400000"/>
          </a:ln>
        </p:spPr>
        <p:txBody>
          <a:bodyPr lIns="45719" rIns="45719" anchor="ctr"/>
          <a:lstStyle/>
          <a:p>
            <a:pPr algn="ctr">
              <a:defRPr>
                <a:solidFill>
                  <a:srgbClr val="FFFFFF"/>
                </a:solidFill>
              </a:defRPr>
            </a:pPr>
            <a:endParaRPr/>
          </a:p>
        </p:txBody>
      </p:sp>
      <p:sp>
        <p:nvSpPr>
          <p:cNvPr id="262" name="Title 1"/>
          <p:cNvSpPr txBox="1">
            <a:spLocks noGrp="1"/>
          </p:cNvSpPr>
          <p:nvPr>
            <p:ph type="title"/>
          </p:nvPr>
        </p:nvSpPr>
        <p:spPr>
          <a:xfrm>
            <a:off x="1000746" y="609601"/>
            <a:ext cx="9810606" cy="1216025"/>
          </a:xfrm>
          <a:prstGeom prst="rect">
            <a:avLst/>
          </a:prstGeom>
        </p:spPr>
        <p:txBody>
          <a:bodyPr/>
          <a:lstStyle/>
          <a:p>
            <a:r>
              <a:t>ML RESULTS</a:t>
            </a:r>
          </a:p>
        </p:txBody>
      </p:sp>
      <p:sp>
        <p:nvSpPr>
          <p:cNvPr id="263" name="Freeform: Shape 12"/>
          <p:cNvSpPr/>
          <p:nvPr/>
        </p:nvSpPr>
        <p:spPr>
          <a:xfrm>
            <a:off x="4360460" y="6189259"/>
            <a:ext cx="7831542" cy="668741"/>
          </a:xfrm>
          <a:custGeom>
            <a:avLst/>
            <a:gdLst/>
            <a:ahLst/>
            <a:cxnLst>
              <a:cxn ang="0">
                <a:pos x="wd2" y="hd2"/>
              </a:cxn>
              <a:cxn ang="5400000">
                <a:pos x="wd2" y="hd2"/>
              </a:cxn>
              <a:cxn ang="10800000">
                <a:pos x="wd2" y="hd2"/>
              </a:cxn>
              <a:cxn ang="16200000">
                <a:pos x="wd2" y="hd2"/>
              </a:cxn>
            </a:cxnLst>
            <a:rect l="0" t="0" r="r" b="b"/>
            <a:pathLst>
              <a:path w="21598" h="21338" extrusionOk="0">
                <a:moveTo>
                  <a:pt x="10634" y="5761"/>
                </a:moveTo>
                <a:lnTo>
                  <a:pt x="10640" y="5831"/>
                </a:lnTo>
                <a:lnTo>
                  <a:pt x="10636" y="5839"/>
                </a:lnTo>
                <a:close/>
                <a:moveTo>
                  <a:pt x="10632" y="5728"/>
                </a:moveTo>
                <a:cubicBezTo>
                  <a:pt x="10640" y="5651"/>
                  <a:pt x="10637" y="5683"/>
                  <a:pt x="10634" y="5733"/>
                </a:cubicBezTo>
                <a:lnTo>
                  <a:pt x="10634" y="5761"/>
                </a:lnTo>
                <a:close/>
                <a:moveTo>
                  <a:pt x="21598" y="0"/>
                </a:moveTo>
                <a:lnTo>
                  <a:pt x="21598" y="0"/>
                </a:lnTo>
                <a:lnTo>
                  <a:pt x="21598" y="21338"/>
                </a:lnTo>
                <a:lnTo>
                  <a:pt x="33" y="21338"/>
                </a:lnTo>
                <a:lnTo>
                  <a:pt x="29" y="21325"/>
                </a:lnTo>
                <a:cubicBezTo>
                  <a:pt x="10" y="21257"/>
                  <a:pt x="-2" y="21209"/>
                  <a:pt x="0" y="21202"/>
                </a:cubicBezTo>
                <a:cubicBezTo>
                  <a:pt x="0" y="21198"/>
                  <a:pt x="133" y="20691"/>
                  <a:pt x="133" y="20687"/>
                </a:cubicBezTo>
                <a:cubicBezTo>
                  <a:pt x="289" y="21600"/>
                  <a:pt x="468" y="19244"/>
                  <a:pt x="624" y="18756"/>
                </a:cubicBezTo>
                <a:cubicBezTo>
                  <a:pt x="690" y="18730"/>
                  <a:pt x="1146" y="18063"/>
                  <a:pt x="1334" y="18546"/>
                </a:cubicBezTo>
                <a:cubicBezTo>
                  <a:pt x="1358" y="17876"/>
                  <a:pt x="1549" y="18261"/>
                  <a:pt x="1479" y="17156"/>
                </a:cubicBezTo>
                <a:cubicBezTo>
                  <a:pt x="1562" y="17145"/>
                  <a:pt x="1709" y="17436"/>
                  <a:pt x="1652" y="16725"/>
                </a:cubicBezTo>
                <a:cubicBezTo>
                  <a:pt x="1678" y="16700"/>
                  <a:pt x="1760" y="16615"/>
                  <a:pt x="1767" y="16500"/>
                </a:cubicBezTo>
                <a:cubicBezTo>
                  <a:pt x="1768" y="16483"/>
                  <a:pt x="1928" y="16700"/>
                  <a:pt x="1928" y="16683"/>
                </a:cubicBezTo>
                <a:lnTo>
                  <a:pt x="2091" y="16560"/>
                </a:lnTo>
                <a:lnTo>
                  <a:pt x="2112" y="17056"/>
                </a:lnTo>
                <a:lnTo>
                  <a:pt x="2238" y="16579"/>
                </a:lnTo>
                <a:lnTo>
                  <a:pt x="2300" y="16575"/>
                </a:lnTo>
                <a:lnTo>
                  <a:pt x="2323" y="16696"/>
                </a:lnTo>
                <a:cubicBezTo>
                  <a:pt x="2345" y="16759"/>
                  <a:pt x="2372" y="16762"/>
                  <a:pt x="2412" y="16628"/>
                </a:cubicBezTo>
                <a:lnTo>
                  <a:pt x="2455" y="17158"/>
                </a:lnTo>
                <a:lnTo>
                  <a:pt x="2764" y="16573"/>
                </a:lnTo>
                <a:cubicBezTo>
                  <a:pt x="2791" y="16640"/>
                  <a:pt x="3148" y="15920"/>
                  <a:pt x="3171" y="16060"/>
                </a:cubicBezTo>
                <a:cubicBezTo>
                  <a:pt x="3381" y="16381"/>
                  <a:pt x="3326" y="16627"/>
                  <a:pt x="3587" y="16118"/>
                </a:cubicBezTo>
                <a:cubicBezTo>
                  <a:pt x="3647" y="16367"/>
                  <a:pt x="3902" y="15294"/>
                  <a:pt x="4022" y="16512"/>
                </a:cubicBezTo>
                <a:cubicBezTo>
                  <a:pt x="3961" y="14983"/>
                  <a:pt x="4484" y="16647"/>
                  <a:pt x="4544" y="15333"/>
                </a:cubicBezTo>
                <a:cubicBezTo>
                  <a:pt x="4641" y="15344"/>
                  <a:pt x="4916" y="15205"/>
                  <a:pt x="4845" y="14789"/>
                </a:cubicBezTo>
                <a:cubicBezTo>
                  <a:pt x="5166" y="15453"/>
                  <a:pt x="5204" y="13751"/>
                  <a:pt x="5537" y="13799"/>
                </a:cubicBezTo>
                <a:cubicBezTo>
                  <a:pt x="5662" y="12427"/>
                  <a:pt x="5612" y="13608"/>
                  <a:pt x="5781" y="13155"/>
                </a:cubicBezTo>
                <a:cubicBezTo>
                  <a:pt x="5776" y="14270"/>
                  <a:pt x="5973" y="12275"/>
                  <a:pt x="6032" y="13447"/>
                </a:cubicBezTo>
                <a:cubicBezTo>
                  <a:pt x="6060" y="13327"/>
                  <a:pt x="6087" y="13175"/>
                  <a:pt x="6112" y="13013"/>
                </a:cubicBezTo>
                <a:lnTo>
                  <a:pt x="6126" y="12928"/>
                </a:lnTo>
                <a:lnTo>
                  <a:pt x="6189" y="12796"/>
                </a:lnTo>
                <a:lnTo>
                  <a:pt x="6196" y="12502"/>
                </a:lnTo>
                <a:lnTo>
                  <a:pt x="6283" y="12119"/>
                </a:lnTo>
                <a:cubicBezTo>
                  <a:pt x="6317" y="12015"/>
                  <a:pt x="6355" y="11950"/>
                  <a:pt x="6401" y="11947"/>
                </a:cubicBezTo>
                <a:cubicBezTo>
                  <a:pt x="6569" y="12382"/>
                  <a:pt x="6765" y="10816"/>
                  <a:pt x="6975" y="11415"/>
                </a:cubicBezTo>
                <a:cubicBezTo>
                  <a:pt x="7050" y="11539"/>
                  <a:pt x="7274" y="11332"/>
                  <a:pt x="7311" y="10934"/>
                </a:cubicBezTo>
                <a:cubicBezTo>
                  <a:pt x="7357" y="10816"/>
                  <a:pt x="7414" y="10901"/>
                  <a:pt x="7429" y="10493"/>
                </a:cubicBezTo>
                <a:cubicBezTo>
                  <a:pt x="7458" y="9995"/>
                  <a:pt x="7633" y="10585"/>
                  <a:pt x="7601" y="10051"/>
                </a:cubicBezTo>
                <a:cubicBezTo>
                  <a:pt x="7725" y="10452"/>
                  <a:pt x="7802" y="9395"/>
                  <a:pt x="7896" y="9072"/>
                </a:cubicBezTo>
                <a:cubicBezTo>
                  <a:pt x="7995" y="9489"/>
                  <a:pt x="8094" y="8401"/>
                  <a:pt x="8305" y="8103"/>
                </a:cubicBezTo>
                <a:cubicBezTo>
                  <a:pt x="8415" y="8590"/>
                  <a:pt x="8311" y="8011"/>
                  <a:pt x="8509" y="8613"/>
                </a:cubicBezTo>
                <a:cubicBezTo>
                  <a:pt x="8514" y="8530"/>
                  <a:pt x="8661" y="8482"/>
                  <a:pt x="8723" y="8380"/>
                </a:cubicBezTo>
                <a:cubicBezTo>
                  <a:pt x="8785" y="8277"/>
                  <a:pt x="8811" y="7726"/>
                  <a:pt x="8881" y="7998"/>
                </a:cubicBezTo>
                <a:cubicBezTo>
                  <a:pt x="9191" y="8757"/>
                  <a:pt x="9440" y="8439"/>
                  <a:pt x="9682" y="8399"/>
                </a:cubicBezTo>
                <a:cubicBezTo>
                  <a:pt x="9952" y="8234"/>
                  <a:pt x="9790" y="7903"/>
                  <a:pt x="10054" y="7961"/>
                </a:cubicBezTo>
                <a:cubicBezTo>
                  <a:pt x="10075" y="7496"/>
                  <a:pt x="10162" y="7311"/>
                  <a:pt x="10240" y="7434"/>
                </a:cubicBezTo>
                <a:cubicBezTo>
                  <a:pt x="10370" y="7322"/>
                  <a:pt x="10323" y="6264"/>
                  <a:pt x="10475" y="6760"/>
                </a:cubicBezTo>
                <a:cubicBezTo>
                  <a:pt x="10437" y="6280"/>
                  <a:pt x="10647" y="6255"/>
                  <a:pt x="10646" y="5902"/>
                </a:cubicBezTo>
                <a:lnTo>
                  <a:pt x="10640" y="5831"/>
                </a:lnTo>
                <a:lnTo>
                  <a:pt x="10711" y="5700"/>
                </a:lnTo>
                <a:cubicBezTo>
                  <a:pt x="10739" y="5641"/>
                  <a:pt x="10768" y="5584"/>
                  <a:pt x="10785" y="5574"/>
                </a:cubicBezTo>
                <a:lnTo>
                  <a:pt x="10822" y="5427"/>
                </a:lnTo>
                <a:lnTo>
                  <a:pt x="10837" y="5439"/>
                </a:lnTo>
                <a:lnTo>
                  <a:pt x="10870" y="5427"/>
                </a:lnTo>
                <a:cubicBezTo>
                  <a:pt x="10869" y="5492"/>
                  <a:pt x="10868" y="5557"/>
                  <a:pt x="10867" y="5621"/>
                </a:cubicBezTo>
                <a:cubicBezTo>
                  <a:pt x="10861" y="5807"/>
                  <a:pt x="10902" y="5777"/>
                  <a:pt x="10955" y="5739"/>
                </a:cubicBezTo>
                <a:cubicBezTo>
                  <a:pt x="11064" y="5566"/>
                  <a:pt x="11060" y="6585"/>
                  <a:pt x="11102" y="5807"/>
                </a:cubicBezTo>
                <a:lnTo>
                  <a:pt x="11111" y="5587"/>
                </a:lnTo>
                <a:lnTo>
                  <a:pt x="11158" y="5662"/>
                </a:lnTo>
                <a:cubicBezTo>
                  <a:pt x="11171" y="5665"/>
                  <a:pt x="11304" y="5599"/>
                  <a:pt x="11303" y="5742"/>
                </a:cubicBezTo>
                <a:cubicBezTo>
                  <a:pt x="11402" y="5128"/>
                  <a:pt x="11378" y="5994"/>
                  <a:pt x="11483" y="6127"/>
                </a:cubicBezTo>
                <a:cubicBezTo>
                  <a:pt x="11558" y="5544"/>
                  <a:pt x="11704" y="6398"/>
                  <a:pt x="11920" y="6289"/>
                </a:cubicBezTo>
                <a:cubicBezTo>
                  <a:pt x="12001" y="5620"/>
                  <a:pt x="11997" y="6690"/>
                  <a:pt x="12158" y="5745"/>
                </a:cubicBezTo>
                <a:cubicBezTo>
                  <a:pt x="12167" y="5815"/>
                  <a:pt x="12261" y="5535"/>
                  <a:pt x="12314" y="5464"/>
                </a:cubicBezTo>
                <a:cubicBezTo>
                  <a:pt x="12366" y="5392"/>
                  <a:pt x="12421" y="5707"/>
                  <a:pt x="12474" y="5316"/>
                </a:cubicBezTo>
                <a:cubicBezTo>
                  <a:pt x="12734" y="4014"/>
                  <a:pt x="12987" y="3854"/>
                  <a:pt x="13220" y="3441"/>
                </a:cubicBezTo>
                <a:cubicBezTo>
                  <a:pt x="13486" y="3094"/>
                  <a:pt x="13326" y="4486"/>
                  <a:pt x="13646" y="3191"/>
                </a:cubicBezTo>
                <a:cubicBezTo>
                  <a:pt x="13688" y="3596"/>
                  <a:pt x="13730" y="3584"/>
                  <a:pt x="13799" y="3321"/>
                </a:cubicBezTo>
                <a:cubicBezTo>
                  <a:pt x="13929" y="3185"/>
                  <a:pt x="13933" y="4284"/>
                  <a:pt x="14056" y="3526"/>
                </a:cubicBezTo>
                <a:cubicBezTo>
                  <a:pt x="14040" y="4131"/>
                  <a:pt x="14306" y="3565"/>
                  <a:pt x="14254" y="4220"/>
                </a:cubicBezTo>
                <a:cubicBezTo>
                  <a:pt x="14346" y="4689"/>
                  <a:pt x="14376" y="3778"/>
                  <a:pt x="14466" y="4178"/>
                </a:cubicBezTo>
                <a:cubicBezTo>
                  <a:pt x="14562" y="4213"/>
                  <a:pt x="14528" y="3943"/>
                  <a:pt x="14633" y="3819"/>
                </a:cubicBezTo>
                <a:cubicBezTo>
                  <a:pt x="14761" y="3775"/>
                  <a:pt x="14735" y="2584"/>
                  <a:pt x="14851" y="3884"/>
                </a:cubicBezTo>
                <a:cubicBezTo>
                  <a:pt x="14980" y="3455"/>
                  <a:pt x="14900" y="3820"/>
                  <a:pt x="15086" y="4002"/>
                </a:cubicBezTo>
                <a:cubicBezTo>
                  <a:pt x="15158" y="3607"/>
                  <a:pt x="15222" y="3733"/>
                  <a:pt x="15286" y="4025"/>
                </a:cubicBezTo>
                <a:cubicBezTo>
                  <a:pt x="15462" y="3817"/>
                  <a:pt x="15631" y="4212"/>
                  <a:pt x="15833" y="4282"/>
                </a:cubicBezTo>
                <a:cubicBezTo>
                  <a:pt x="15976" y="4376"/>
                  <a:pt x="15885" y="5038"/>
                  <a:pt x="16032" y="5287"/>
                </a:cubicBezTo>
                <a:cubicBezTo>
                  <a:pt x="16180" y="5535"/>
                  <a:pt x="16547" y="5535"/>
                  <a:pt x="16717" y="5773"/>
                </a:cubicBezTo>
                <a:cubicBezTo>
                  <a:pt x="16999" y="4804"/>
                  <a:pt x="16719" y="6510"/>
                  <a:pt x="17168" y="6017"/>
                </a:cubicBezTo>
                <a:cubicBezTo>
                  <a:pt x="17191" y="5865"/>
                  <a:pt x="17248" y="5986"/>
                  <a:pt x="17244" y="6181"/>
                </a:cubicBezTo>
                <a:cubicBezTo>
                  <a:pt x="17272" y="6110"/>
                  <a:pt x="17337" y="5712"/>
                  <a:pt x="17347" y="6018"/>
                </a:cubicBezTo>
                <a:cubicBezTo>
                  <a:pt x="17491" y="5995"/>
                  <a:pt x="17632" y="5756"/>
                  <a:pt x="17757" y="5323"/>
                </a:cubicBezTo>
                <a:cubicBezTo>
                  <a:pt x="18040" y="5740"/>
                  <a:pt x="17977" y="4595"/>
                  <a:pt x="18076" y="4427"/>
                </a:cubicBezTo>
                <a:cubicBezTo>
                  <a:pt x="18243" y="4970"/>
                  <a:pt x="18298" y="4449"/>
                  <a:pt x="18488" y="4778"/>
                </a:cubicBezTo>
                <a:cubicBezTo>
                  <a:pt x="18531" y="4568"/>
                  <a:pt x="18664" y="4812"/>
                  <a:pt x="18735" y="4501"/>
                </a:cubicBezTo>
                <a:cubicBezTo>
                  <a:pt x="18860" y="5623"/>
                  <a:pt x="18949" y="4150"/>
                  <a:pt x="19086" y="4000"/>
                </a:cubicBezTo>
                <a:cubicBezTo>
                  <a:pt x="19222" y="3851"/>
                  <a:pt x="19453" y="4795"/>
                  <a:pt x="19556" y="3605"/>
                </a:cubicBezTo>
                <a:cubicBezTo>
                  <a:pt x="19620" y="3728"/>
                  <a:pt x="19663" y="4267"/>
                  <a:pt x="19778" y="4145"/>
                </a:cubicBezTo>
                <a:cubicBezTo>
                  <a:pt x="19826" y="4373"/>
                  <a:pt x="19828" y="4403"/>
                  <a:pt x="19921" y="4018"/>
                </a:cubicBezTo>
                <a:cubicBezTo>
                  <a:pt x="19799" y="3401"/>
                  <a:pt x="20084" y="4080"/>
                  <a:pt x="20062" y="3326"/>
                </a:cubicBezTo>
                <a:cubicBezTo>
                  <a:pt x="20204" y="2814"/>
                  <a:pt x="20472" y="3494"/>
                  <a:pt x="20446" y="2135"/>
                </a:cubicBezTo>
                <a:cubicBezTo>
                  <a:pt x="20484" y="1321"/>
                  <a:pt x="20678" y="2518"/>
                  <a:pt x="20674" y="1650"/>
                </a:cubicBezTo>
                <a:cubicBezTo>
                  <a:pt x="20759" y="2190"/>
                  <a:pt x="20899" y="1238"/>
                  <a:pt x="21033" y="1233"/>
                </a:cubicBezTo>
                <a:cubicBezTo>
                  <a:pt x="21056" y="836"/>
                  <a:pt x="21087" y="849"/>
                  <a:pt x="21141" y="1047"/>
                </a:cubicBezTo>
                <a:cubicBezTo>
                  <a:pt x="21222" y="1066"/>
                  <a:pt x="21308" y="925"/>
                  <a:pt x="21395" y="695"/>
                </a:cubicBezTo>
                <a:close/>
              </a:path>
            </a:pathLst>
          </a:custGeom>
          <a:solidFill>
            <a:srgbClr val="82766A">
              <a:alpha val="15000"/>
            </a:srgbClr>
          </a:solidFill>
          <a:ln w="12700">
            <a:miter lim="400000"/>
          </a:ln>
        </p:spPr>
        <p:txBody>
          <a:bodyPr lIns="45719" rIns="45719" anchor="ctr"/>
          <a:lstStyle/>
          <a:p>
            <a:pPr algn="ctr">
              <a:defRPr>
                <a:solidFill>
                  <a:srgbClr val="FFFFFF"/>
                </a:solidFill>
              </a:defRPr>
            </a:pPr>
            <a:endParaRPr/>
          </a:p>
        </p:txBody>
      </p:sp>
      <p:graphicFrame>
        <p:nvGraphicFramePr>
          <p:cNvPr id="264" name="Table 22"/>
          <p:cNvGraphicFramePr/>
          <p:nvPr/>
        </p:nvGraphicFramePr>
        <p:xfrm>
          <a:off x="1000792" y="2637756"/>
          <a:ext cx="10274466" cy="2477503"/>
        </p:xfrm>
        <a:graphic>
          <a:graphicData uri="http://schemas.openxmlformats.org/drawingml/2006/table">
            <a:tbl>
              <a:tblPr firstRow="1" bandRow="1">
                <a:tableStyleId>{4C3C2611-4C71-4FC5-86AE-919BDF0F9419}</a:tableStyleId>
              </a:tblPr>
              <a:tblGrid>
                <a:gridCol w="5137233">
                  <a:extLst>
                    <a:ext uri="{9D8B030D-6E8A-4147-A177-3AD203B41FA5}">
                      <a16:colId xmlns:a16="http://schemas.microsoft.com/office/drawing/2014/main" val="20000"/>
                    </a:ext>
                  </a:extLst>
                </a:gridCol>
                <a:gridCol w="5137233">
                  <a:extLst>
                    <a:ext uri="{9D8B030D-6E8A-4147-A177-3AD203B41FA5}">
                      <a16:colId xmlns:a16="http://schemas.microsoft.com/office/drawing/2014/main" val="20001"/>
                    </a:ext>
                  </a:extLst>
                </a:gridCol>
              </a:tblGrid>
              <a:tr h="498826">
                <a:tc>
                  <a:txBody>
                    <a:bodyPr/>
                    <a:lstStyle/>
                    <a:p>
                      <a:pPr>
                        <a:defRPr sz="1800" b="0">
                          <a:solidFill>
                            <a:srgbClr val="000000"/>
                          </a:solidFill>
                        </a:defRPr>
                      </a:pPr>
                      <a:r>
                        <a:rPr sz="2000" b="1">
                          <a:solidFill>
                            <a:srgbClr val="FFFFFF"/>
                          </a:solidFill>
                        </a:rPr>
                        <a:t>ALGORITHM USED</a:t>
                      </a:r>
                    </a:p>
                  </a:txBody>
                  <a:tcPr marL="45720" marR="45720" horzOverflow="overflow"/>
                </a:tc>
                <a:tc>
                  <a:txBody>
                    <a:bodyPr/>
                    <a:lstStyle/>
                    <a:p>
                      <a:pPr>
                        <a:defRPr sz="1800" b="0">
                          <a:solidFill>
                            <a:srgbClr val="000000"/>
                          </a:solidFill>
                        </a:defRPr>
                      </a:pPr>
                      <a:r>
                        <a:rPr sz="2000" b="1">
                          <a:solidFill>
                            <a:srgbClr val="FFFFFF"/>
                          </a:solidFill>
                        </a:rPr>
                        <a:t>ACCURACY</a:t>
                      </a:r>
                    </a:p>
                  </a:txBody>
                  <a:tcPr marL="45720" marR="45720" horzOverflow="overflow"/>
                </a:tc>
                <a:extLst>
                  <a:ext uri="{0D108BD9-81ED-4DB2-BD59-A6C34878D82A}">
                    <a16:rowId xmlns:a16="http://schemas.microsoft.com/office/drawing/2014/main" val="10000"/>
                  </a:ext>
                </a:extLst>
              </a:tr>
              <a:tr h="498826">
                <a:tc>
                  <a:txBody>
                    <a:bodyPr/>
                    <a:lstStyle/>
                    <a:p>
                      <a:pPr>
                        <a:defRPr sz="1800"/>
                      </a:pPr>
                      <a:r>
                        <a:t>DECISION TREE </a:t>
                      </a:r>
                    </a:p>
                  </a:txBody>
                  <a:tcPr marL="45720" marR="45720" horzOverflow="overflow"/>
                </a:tc>
                <a:tc>
                  <a:txBody>
                    <a:bodyPr/>
                    <a:lstStyle/>
                    <a:p>
                      <a:pPr>
                        <a:defRPr sz="1800"/>
                      </a:pPr>
                      <a:r>
                        <a:t>0.98</a:t>
                      </a:r>
                    </a:p>
                  </a:txBody>
                  <a:tcPr marL="45720" marR="45720" horzOverflow="overflow"/>
                </a:tc>
                <a:extLst>
                  <a:ext uri="{0D108BD9-81ED-4DB2-BD59-A6C34878D82A}">
                    <a16:rowId xmlns:a16="http://schemas.microsoft.com/office/drawing/2014/main" val="10001"/>
                  </a:ext>
                </a:extLst>
              </a:tr>
              <a:tr h="482199">
                <a:tc>
                  <a:txBody>
                    <a:bodyPr/>
                    <a:lstStyle/>
                    <a:p>
                      <a:pPr>
                        <a:defRPr sz="1800"/>
                      </a:pPr>
                      <a:r>
                        <a:t>RANDOMFOREST </a:t>
                      </a:r>
                    </a:p>
                  </a:txBody>
                  <a:tcPr marL="45720" marR="45720" horzOverflow="overflow"/>
                </a:tc>
                <a:tc>
                  <a:txBody>
                    <a:bodyPr/>
                    <a:lstStyle/>
                    <a:p>
                      <a:pPr>
                        <a:defRPr sz="1800"/>
                      </a:pPr>
                      <a:r>
                        <a:t>0.98</a:t>
                      </a:r>
                    </a:p>
                  </a:txBody>
                  <a:tcPr marL="45720" marR="45720" horzOverflow="overflow"/>
                </a:tc>
                <a:extLst>
                  <a:ext uri="{0D108BD9-81ED-4DB2-BD59-A6C34878D82A}">
                    <a16:rowId xmlns:a16="http://schemas.microsoft.com/office/drawing/2014/main" val="10002"/>
                  </a:ext>
                </a:extLst>
              </a:tr>
              <a:tr h="498826">
                <a:tc>
                  <a:txBody>
                    <a:bodyPr/>
                    <a:lstStyle/>
                    <a:p>
                      <a:pPr>
                        <a:defRPr sz="1800"/>
                      </a:pPr>
                      <a:r>
                        <a:t>MLP</a:t>
                      </a:r>
                    </a:p>
                  </a:txBody>
                  <a:tcPr marL="45720" marR="45720" horzOverflow="overflow"/>
                </a:tc>
                <a:tc>
                  <a:txBody>
                    <a:bodyPr/>
                    <a:lstStyle/>
                    <a:p>
                      <a:pPr>
                        <a:defRPr sz="1800"/>
                      </a:pPr>
                      <a:r>
                        <a:t>0.92</a:t>
                      </a:r>
                    </a:p>
                  </a:txBody>
                  <a:tcPr marL="45720" marR="45720" horzOverflow="overflow"/>
                </a:tc>
                <a:extLst>
                  <a:ext uri="{0D108BD9-81ED-4DB2-BD59-A6C34878D82A}">
                    <a16:rowId xmlns:a16="http://schemas.microsoft.com/office/drawing/2014/main" val="10003"/>
                  </a:ext>
                </a:extLst>
              </a:tr>
              <a:tr h="498826">
                <a:tc>
                  <a:txBody>
                    <a:bodyPr/>
                    <a:lstStyle/>
                    <a:p>
                      <a:pPr>
                        <a:defRPr sz="1800"/>
                      </a:pPr>
                      <a:r>
                        <a:t>ADABOOST</a:t>
                      </a:r>
                    </a:p>
                  </a:txBody>
                  <a:tcPr marL="45720" marR="45720" horzOverflow="overflow"/>
                </a:tc>
                <a:tc>
                  <a:txBody>
                    <a:bodyPr/>
                    <a:lstStyle/>
                    <a:p>
                      <a:pPr>
                        <a:defRPr sz="1800"/>
                      </a:pPr>
                      <a:r>
                        <a:t>0.96</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theme/theme1.xml><?xml version="1.0" encoding="utf-8"?>
<a:theme xmlns:a="http://schemas.openxmlformats.org/drawingml/2006/main" name="ArchiveVTI">
  <a:themeElements>
    <a:clrScheme name="ArchiveVTI">
      <a:dk1>
        <a:srgbClr val="000000"/>
      </a:dk1>
      <a:lt1>
        <a:srgbClr val="FFFFFF"/>
      </a:lt1>
      <a:dk2>
        <a:srgbClr val="A7A7A7"/>
      </a:dk2>
      <a:lt2>
        <a:srgbClr val="535353"/>
      </a:lt2>
      <a:accent1>
        <a:srgbClr val="21BA45"/>
      </a:accent1>
      <a:accent2>
        <a:srgbClr val="32BA14"/>
      </a:accent2>
      <a:accent3>
        <a:srgbClr val="77B220"/>
      </a:accent3>
      <a:accent4>
        <a:srgbClr val="A7A512"/>
      </a:accent4>
      <a:accent5>
        <a:srgbClr val="DF8F25"/>
      </a:accent5>
      <a:accent6>
        <a:srgbClr val="D53417"/>
      </a:accent6>
      <a:hlink>
        <a:srgbClr val="0000FF"/>
      </a:hlink>
      <a:folHlink>
        <a:srgbClr val="FF00FF"/>
      </a:folHlink>
    </a:clrScheme>
    <a:fontScheme name="ArchiveVTI">
      <a:majorFont>
        <a:latin typeface="Helvetica"/>
        <a:ea typeface="Helvetica"/>
        <a:cs typeface="Helvetica"/>
      </a:majorFont>
      <a:minorFont>
        <a:latin typeface="Bembo"/>
        <a:ea typeface="Bembo"/>
        <a:cs typeface="Bembo"/>
      </a:minorFont>
    </a:fontScheme>
    <a:fmtScheme name="Archiv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emb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emb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rchiveVTI">
  <a:themeElements>
    <a:clrScheme name="ArchiveVTI">
      <a:dk1>
        <a:srgbClr val="000000"/>
      </a:dk1>
      <a:lt1>
        <a:srgbClr val="FFFFFF"/>
      </a:lt1>
      <a:dk2>
        <a:srgbClr val="A7A7A7"/>
      </a:dk2>
      <a:lt2>
        <a:srgbClr val="535353"/>
      </a:lt2>
      <a:accent1>
        <a:srgbClr val="21BA45"/>
      </a:accent1>
      <a:accent2>
        <a:srgbClr val="32BA14"/>
      </a:accent2>
      <a:accent3>
        <a:srgbClr val="77B220"/>
      </a:accent3>
      <a:accent4>
        <a:srgbClr val="A7A512"/>
      </a:accent4>
      <a:accent5>
        <a:srgbClr val="DF8F25"/>
      </a:accent5>
      <a:accent6>
        <a:srgbClr val="D53417"/>
      </a:accent6>
      <a:hlink>
        <a:srgbClr val="0000FF"/>
      </a:hlink>
      <a:folHlink>
        <a:srgbClr val="FF00FF"/>
      </a:folHlink>
    </a:clrScheme>
    <a:fontScheme name="ArchiveVTI">
      <a:majorFont>
        <a:latin typeface="Helvetica"/>
        <a:ea typeface="Helvetica"/>
        <a:cs typeface="Helvetica"/>
      </a:majorFont>
      <a:minorFont>
        <a:latin typeface="Bembo"/>
        <a:ea typeface="Bembo"/>
        <a:cs typeface="Bembo"/>
      </a:minorFont>
    </a:fontScheme>
    <a:fmtScheme name="Archiv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emb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emb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783</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Bembo</vt:lpstr>
      <vt:lpstr>Helvetica</vt:lpstr>
      <vt:lpstr>Symbol</vt:lpstr>
      <vt:lpstr>ArchiveVTI</vt:lpstr>
      <vt:lpstr>    IDS alert   strengthening      and prioritization</vt:lpstr>
      <vt:lpstr>Project Overview – problem description</vt:lpstr>
      <vt:lpstr>Findings - Dataset review</vt:lpstr>
      <vt:lpstr>Findings - Literature review</vt:lpstr>
      <vt:lpstr>Project Overview – PHASES</vt:lpstr>
      <vt:lpstr>description</vt:lpstr>
      <vt:lpstr>CSE Dataset description</vt:lpstr>
      <vt:lpstr>Variable co-relations</vt:lpstr>
      <vt:lpstr>ML RESULTS</vt:lpstr>
      <vt:lpstr>ROC CURVE ANALYSIS</vt:lpstr>
      <vt:lpstr>Findings – META ANALYSIs</vt:lpstr>
      <vt:lpstr>conclusions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IDS alert   strengthening      and prioritization</dc:title>
  <cp:lastModifiedBy>Sai Arun Vemuri</cp:lastModifiedBy>
  <cp:revision>4</cp:revision>
  <dcterms:modified xsi:type="dcterms:W3CDTF">2023-03-31T19:54:25Z</dcterms:modified>
</cp:coreProperties>
</file>