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eb25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b0eb252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docker.com/engine/reference/commandline/create" TargetMode="External"/><Relationship Id="rId4" Type="http://schemas.openxmlformats.org/officeDocument/2006/relationships/hyperlink" Target="https://docs.docker.com/engine/reference/commandline/rename/" TargetMode="External"/><Relationship Id="rId9" Type="http://schemas.openxmlformats.org/officeDocument/2006/relationships/hyperlink" Target="https://docs.docker.com/engine/admin/logging/overview/" TargetMode="External"/><Relationship Id="rId5" Type="http://schemas.openxmlformats.org/officeDocument/2006/relationships/hyperlink" Target="https://docs.docker.com/engine/reference/commandline/run" TargetMode="External"/><Relationship Id="rId6" Type="http://schemas.openxmlformats.org/officeDocument/2006/relationships/hyperlink" Target="https://docs.docker.com/engine/reference/commandline/rm" TargetMode="External"/><Relationship Id="rId7" Type="http://schemas.openxmlformats.org/officeDocument/2006/relationships/hyperlink" Target="https://docs.docker.com/engine/reference/commandline/update/" TargetMode="External"/><Relationship Id="rId8" Type="http://schemas.openxmlformats.org/officeDocument/2006/relationships/hyperlink" Target="https://github.com/wsargent/docker-cheat-sheet/#volum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engine/reference/commandline/start" TargetMode="External"/><Relationship Id="rId4" Type="http://schemas.openxmlformats.org/officeDocument/2006/relationships/hyperlink" Target="https://docs.docker.com/engine/reference/commandline/stop" TargetMode="External"/><Relationship Id="rId10" Type="http://schemas.openxmlformats.org/officeDocument/2006/relationships/hyperlink" Target="https://docs.docker.com/engine/reference/commandline/attach" TargetMode="External"/><Relationship Id="rId9" Type="http://schemas.openxmlformats.org/officeDocument/2006/relationships/hyperlink" Target="https://docs.docker.com/engine/reference/commandline/kill" TargetMode="External"/><Relationship Id="rId5" Type="http://schemas.openxmlformats.org/officeDocument/2006/relationships/hyperlink" Target="https://docs.docker.com/engine/reference/commandline/restart" TargetMode="External"/><Relationship Id="rId6" Type="http://schemas.openxmlformats.org/officeDocument/2006/relationships/hyperlink" Target="https://docs.docker.com/engine/reference/commandline/pause/" TargetMode="External"/><Relationship Id="rId7" Type="http://schemas.openxmlformats.org/officeDocument/2006/relationships/hyperlink" Target="https://docs.docker.com/engine/reference/commandline/unpause/" TargetMode="External"/><Relationship Id="rId8" Type="http://schemas.openxmlformats.org/officeDocument/2006/relationships/hyperlink" Target="https://docs.docker.com/engine/reference/commandline/wa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docker.com/engine/reference/commandline/cp" TargetMode="External"/><Relationship Id="rId4" Type="http://schemas.openxmlformats.org/officeDocument/2006/relationships/hyperlink" Target="https://docs.docker.com/engine/reference/commandline/export" TargetMode="External"/><Relationship Id="rId5" Type="http://schemas.openxmlformats.org/officeDocument/2006/relationships/hyperlink" Target="https://hub.docker.com/_/hello-world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engine/reference/commandline/ps" TargetMode="External"/><Relationship Id="rId4" Type="http://schemas.openxmlformats.org/officeDocument/2006/relationships/hyperlink" Target="https://docs.docker.com/engine/reference/commandline/logs" TargetMode="External"/><Relationship Id="rId10" Type="http://schemas.openxmlformats.org/officeDocument/2006/relationships/hyperlink" Target="https://docs.docker.com/engine/reference/commandline/diff" TargetMode="External"/><Relationship Id="rId9" Type="http://schemas.openxmlformats.org/officeDocument/2006/relationships/hyperlink" Target="https://docs.docker.com/engine/reference/commandline/stats" TargetMode="External"/><Relationship Id="rId5" Type="http://schemas.openxmlformats.org/officeDocument/2006/relationships/hyperlink" Target="https://docs.docker.com/engine/reference/commandline/inspect" TargetMode="External"/><Relationship Id="rId6" Type="http://schemas.openxmlformats.org/officeDocument/2006/relationships/hyperlink" Target="https://docs.docker.com/engine/reference/commandline/events" TargetMode="External"/><Relationship Id="rId7" Type="http://schemas.openxmlformats.org/officeDocument/2006/relationships/hyperlink" Target="https://docs.docker.com/engine/reference/commandline/port" TargetMode="External"/><Relationship Id="rId8" Type="http://schemas.openxmlformats.org/officeDocument/2006/relationships/hyperlink" Target="https://docs.docker.com/engine/reference/commandline/t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reference/commandline/cp" TargetMode="External"/><Relationship Id="rId4" Type="http://schemas.openxmlformats.org/officeDocument/2006/relationships/hyperlink" Target="https://docs.docker.com/engine/reference/commandline/expor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engine/tutorials/dockerrepos/" TargetMode="External"/><Relationship Id="rId4" Type="http://schemas.openxmlformats.org/officeDocument/2006/relationships/hyperlink" Target="https://hub.docker.com/" TargetMode="External"/><Relationship Id="rId10" Type="http://schemas.openxmlformats.org/officeDocument/2006/relationships/hyperlink" Target="https://docs.docker.com/engine/reference/commandline/push" TargetMode="External"/><Relationship Id="rId9" Type="http://schemas.openxmlformats.org/officeDocument/2006/relationships/hyperlink" Target="https://docs.docker.com/engine/reference/commandline/pull" TargetMode="External"/><Relationship Id="rId5" Type="http://schemas.openxmlformats.org/officeDocument/2006/relationships/hyperlink" Target="https://titanous.com/posts/docker-insecurity" TargetMode="External"/><Relationship Id="rId6" Type="http://schemas.openxmlformats.org/officeDocument/2006/relationships/hyperlink" Target="https://docs.docker.com/engine/reference/commandline/login" TargetMode="External"/><Relationship Id="rId7" Type="http://schemas.openxmlformats.org/officeDocument/2006/relationships/hyperlink" Target="https://docs.docker.com/engine/reference/commandline/logout" TargetMode="External"/><Relationship Id="rId8" Type="http://schemas.openxmlformats.org/officeDocument/2006/relationships/hyperlink" Target="https://docs.docker.com/engine/reference/commandline/sea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creation of image you can verify it, with below command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images 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564904"/>
            <a:ext cx="8324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179512" y="116632"/>
            <a:ext cx="8568952" cy="50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Upload Image to Docker Hub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251520" y="692696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you created can be kept local and be used. However incase you want to share it with others, you can upload Image to Docker Hub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$ docker login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You will be prompted for Docker Hub username and password.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8" y="3717032"/>
            <a:ext cx="8239125" cy="303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179512" y="116632"/>
            <a:ext cx="8568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</a:t>
            </a:r>
            <a:r>
              <a:rPr lang="en-US" sz="3959"/>
              <a:t>Misc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251520" y="692696"/>
            <a:ext cx="8496900" cy="5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1" lang="en-US" sz="2800"/>
              <a:t>docker-machine ip default</a:t>
            </a:r>
            <a:endParaRPr b="1" sz="28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/>
              <a:t>Above command to get IP address of docker machine. you can access Docker machine from Host machine, using IP address shown by above command. </a:t>
            </a:r>
            <a:endParaRPr sz="28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1" lang="en-US" sz="2800"/>
              <a:t>docker port a6e93aefde4d</a:t>
            </a:r>
            <a:endParaRPr b="1" sz="2800"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/>
              <a:t>Above command to get port on which the container is running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Image &amp; Container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Using an object-oriented programming analogy, thedifference between a Docker image and a Docker container is the same as that of the difference between a class and an object. An object is the runtime instance of a class. Similarly, a container is the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runtime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instance of an image.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Can there be multiple Containers running, using single Image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Yes, very much. Once you have an image you can run as many Containers as you want, from a single Image.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 is just like Oops single Class can have any number of objects/instances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ctrTitle"/>
          </p:nvPr>
        </p:nvSpPr>
        <p:spPr>
          <a:xfrm>
            <a:off x="251520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179512" y="764704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“docker run &amp; docker start”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 runs an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 starts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Run: create a new container of an image, and execute the container. You can create N clones of the same image. The command is: docker run IMAGE_ID </a:t>
            </a: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 not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docker run CONTAINER_ID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Start: Launch a container previously stopped. For example, if you had stopped a database with the command docker stop CONTAINER_ID, you can relaunch the same container with the command docker start CONTAINER_ID, and the data and settings will be the same.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3212976"/>
            <a:ext cx="5553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5831" y="5661248"/>
            <a:ext cx="5753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23528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79512" y="764704"/>
            <a:ext cx="878497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create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 container but does not start it.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rename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allows the container to be renamed.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run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and starts a container in one operation.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rm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deletes a container.</a:t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1" lang="en-US" sz="1760"/>
              <a:t>docker rmi </a:t>
            </a:r>
            <a:r>
              <a:rPr lang="en-US" sz="1760"/>
              <a:t>  deletes an image</a:t>
            </a:r>
            <a:endParaRPr sz="1760"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update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updates a container's resource limits.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1" i="0" lang="en-US" sz="1760" u="sng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Few Docker run Options: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Normally if you run a container without options it will start and stop immediately, if you want keep it running you can use the command, docker run -td container_id this will use the option -t that will allocate a pseudo-TTY session and -d that will detach automatically the container (run container in background and print container ID).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a transient container, docker run --rm will remove the container after it stops.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map a directory on the host to a docker container, docker run -v $HOSTDIR:$DOCKERDIR. Also see </a:t>
            </a: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Volumes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remove also the volumes associated with the container, the deletion of the container must include the -vswitch like in docker rm -v.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There's also a </a:t>
            </a: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logging driver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available for individual containers in docker 1.10. To run docker with a custom log driver (i.e., to syslog), use docker run --log-driver=syslog.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Another useful option is docker run --name yourname docker_image because when you specify the --name inside the run command this will allow you to start and stop a container by calling it with the name the you specified when you created it.</a:t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323528" y="332656"/>
            <a:ext cx="8820472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- Starting and Stopping Container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51520" y="980728"/>
            <a:ext cx="864096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start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starts a container so it is running.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stop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restart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and starts a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pause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pauses a running container, "freezing" it in place.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unpause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unpause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wait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blocks until running container stops.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kill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sends a SIGKILL to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attach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connect to a running container.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0592" y="3409995"/>
            <a:ext cx="9174435" cy="67965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Test that your installation works by running the simple Docker image,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hello-world</a:t>
            </a:r>
            <a:r>
              <a:rPr b="0" i="0" lang="en-US" sz="2000" u="none" cap="none" strike="noStrik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docker run hello-world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512" y="4089648"/>
            <a:ext cx="7632848" cy="27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more Container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ps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logs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logs from container. 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inspect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looks at all the info on a container (including IP address).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info – displays number of Containers, Images, etc…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docker container ls -a : show all container even which is not running</a:t>
            </a:r>
            <a:endParaRPr sz="2720"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docker container ls: show only running COntainers</a:t>
            </a:r>
            <a:endParaRPr sz="2720"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events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events from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port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public facing port of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top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processes in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stats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containers' resource usage statistics.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diff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changed files in the container's FS.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ps -a shows running and stopped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stats --all shows a running list of containers.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-d : run container in background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docker run --name=abcdname -p 8080:8080 -t fridayimage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To explciitly give container 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Registry &amp; Repository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repository is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hosted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collection of tagged images that together create the file system for a container.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registry is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-- a server that stores repositories and provides an HTTP API for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managing the uploading and downloading of repositories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Docker.com hosts its own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index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a central registry which contains a large number of repositories. Having said that, the central docker registry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does not do a good job of verifying images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 should be avoided if you're worried about security.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login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login to a registry.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logout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logout from a registry.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search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searches registry for image.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pull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pulls an image from registry to local machine.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push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pushes an image to the registry from local machine.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Container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Kill running containers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kill $(docker ps -q) </a:t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all containers (force!! running or stopped containers)</a:t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-f $(docker ps -qa)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stopped containers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-v $(docker ps -a -q -f status=exited)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containers after stopping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stop $(docker ps -aq) &amp;&amp; docker rm -v $(docker ps -aq)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One you create Dockerfile use “</a:t>
            </a: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build .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” command to create an image.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run the Image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run  - -name test &lt;image_id&gt;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076056" y="1556792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Assuming Dockerfile is in current folder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5868144" y="1340768"/>
            <a:ext cx="360040" cy="3600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21"/>
          <p:cNvSpPr txBox="1"/>
          <p:nvPr/>
        </p:nvSpPr>
        <p:spPr>
          <a:xfrm>
            <a:off x="4932040" y="2566645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is name, using which it can be referred later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52" y="3212976"/>
            <a:ext cx="8280920" cy="34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