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d7cbc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bd7cbc8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bd7cbc8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bd7cbc85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351c4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2351c4c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351c4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2351c4cd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c2771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1c2771b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soap.com/test-coverage-analysis-with-emma/" TargetMode="External"/><Relationship Id="rId4" Type="http://schemas.openxmlformats.org/officeDocument/2006/relationships/hyperlink" Target="https://wiki.jenkins.io/display/JENKINS/Emma+Plug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irrors.jenkins.io/windows/lates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8080/rest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vskreddy652@yahoo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enkins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Get GIT Project ready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create a folder, and in that create a Java file.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Github repo, commit &amp; Push above Project, to GitHub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instructions from next slide to Build above project using Jenkins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Job – GIT Based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Item just like above, now select Configure from left side.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on the next web page, under “Source Code management” select “Git”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This option gets expanded, and asks for GIT repo URL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Build Trigger, select Poll SCM, specify * * * * 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Above indicates that SCM need to be polled for every one minute, for changes. Once Jenkins Job finds changes, build is initiated.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1. Create New Item -&gt; Give name as Maven example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2. Provide some description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3. Under Build Section, select “Invoke top-level Maven targets”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785" y="3140968"/>
            <a:ext cx="5800748" cy="32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From left hand menu, select “Build Now”, it may take a min or so to complete Build, once done you can click on the icon to view console logs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79512" y="260648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Git -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467550" y="980725"/>
            <a:ext cx="8568300" cy="5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freestyle software project, by providing New Item name, provide Project name, and Free Style Project, click OK.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Project Configuration  gets displayed.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Source code Management Section, select Git, and specify Repository URL.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Build Triggers section, select Poll SCM and for Schedule specify H * * * *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run a simple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build. Scroll down to the Build section and click on the "Add build step" and choose "Invoke top-level Maven targets". Then enter "clean package" in the Goals field.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Project configuration - Post Build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Post-build Actions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section and check "Publish JUnit test result report" checkbox.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Maven runs unit tests in a project, it automatically generates the XML test reports in a directory called surefire-reports in the target directory.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enter "**/target/surefire-reports/*.xml" in the "Test report XMLs" field. The two asterisks at the start of the path ("**") are a best practice to make the configuration a bit more robust: they allow Jenkins to find the target directory no matter how we have configured Jenkins to check out the source code.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923"/>
            <a:ext cx="8839198" cy="54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Emma Code Coverage Integration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https://devsoap.com/test-coverage-analysis-with-emma/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https://wiki.jenkins.io/display/JENKINS/Emma+Plugin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Download Jenkins from the URL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http://mirrors.jenkins.io/windows/latest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Misc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How to restart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http://localhost:8080/restart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Other ways: From command line use below(below runs only when installed using .msi, and is running as Service)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stop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How to change default port?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Go to the directory where you installed the </a:t>
            </a:r>
            <a:r>
              <a:rPr b="1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(In default, it is under Program Files/</a:t>
            </a:r>
            <a:r>
              <a:rPr b="1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Open the </a:t>
            </a:r>
            <a:r>
              <a:rPr b="1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.xml.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Search --httpPort=8080 and replace the 8080 with the new </a:t>
            </a:r>
            <a:r>
              <a:rPr b="1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number that you wish.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66562" y="-2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66550" y="722399"/>
            <a:ext cx="8843400" cy="6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Jenkins url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http://localhost:8080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username: admin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password: admin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E-mail ID: </a:t>
            </a: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vskreddy652@yahoo.com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Incase Jenkins doesn’t get started, use below command to start it: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C:\Program Files (x86)\Jenkins&gt;java -jar jenkins.war --httpPort=9090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sz="2720"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and wait until u see “ Jenkins is fully up and running”</a:t>
            </a:r>
            <a:endParaRPr sz="2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Jenkins</a:t>
            </a: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is one of the most popular tools for continuous integration and continuous delivery on any platform. A Java application, Jenkins has many plugins for automating almost everything at the infrastructure level. The use of Jenkins has widely increased rapidly due to a rich set of functionalities, which it provides in the form of plugins. 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Step by Step Installation: Below is URL to download Jenkins from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http://mirrors.jenkins.io/windows/latest</a:t>
            </a:r>
            <a:b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467544" y="980728"/>
            <a:ext cx="82089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onscreen Instructions to complete installation.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 URL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http://localhost:8080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780928"/>
            <a:ext cx="683895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67544" y="980728"/>
            <a:ext cx="820891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unlock Jenkins, copy the password from the file at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C:\Program Files (x86)\Jenkins\secrets\initialAdminPassword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paste it in the 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Administratorpassword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field. Then, click the 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"Continue"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button.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1916832"/>
            <a:ext cx="71151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Next Screen, wait until all plugins are installed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38" y="1916832"/>
            <a:ext cx="69437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username and password of Admin. From now on use this admin username/password to login to Jenkins</a:t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844824"/>
            <a:ext cx="75057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First Job – Non GIT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Login to Jenkins, click New Item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a Name for the New Job, select “Freestyle”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Ok.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Build, Select </a:t>
            </a:r>
            <a:r>
              <a:rPr lang="en-US" sz="2960"/>
              <a:t>“</a:t>
            </a: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Execute Windows batch</a:t>
            </a:r>
            <a:r>
              <a:rPr lang="en-US" sz="2960"/>
              <a:t>”</a:t>
            </a: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Command. And provide below commands in window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sz="2960"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sz="2960"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Save, to Complete creation of Job Item.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Select Build Now from left side menu, observe that build gets done, after that, you can observe Console output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50" y="3429000"/>
            <a:ext cx="4114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