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47110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c471106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05cb4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c05cb42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05cb42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c05cb428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05cb42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c05cb428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05cb4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4c05cb428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jenkins.io/doc/book/pipeline/synta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enkins.io/doc/book/pipeline/syntax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iki.jenkins.io/display/JENKINS/Pipeline+Plugin" TargetMode="External"/><Relationship Id="rId4" Type="http://schemas.openxmlformats.org/officeDocument/2006/relationships/hyperlink" Target="https://wiki.jenkins.io/display/JENKINS/Pipeline+Stage+View+Plug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jenkins-ci.org/display/JENKINS/Checkstyle+Plugin" TargetMode="External"/><Relationship Id="rId4" Type="http://schemas.openxmlformats.org/officeDocument/2006/relationships/hyperlink" Target="https://plugins.jenkins.io/analysis-collector" TargetMode="External"/><Relationship Id="rId5" Type="http://schemas.openxmlformats.org/officeDocument/2006/relationships/hyperlink" Target="https://plugins.jenkins.io/analysis-collector" TargetMode="External"/><Relationship Id="rId6" Type="http://schemas.openxmlformats.org/officeDocument/2006/relationships/hyperlink" Target="https://plugins.jenkins.io/analysis-collector" TargetMode="External"/><Relationship Id="rId7" Type="http://schemas.openxmlformats.org/officeDocument/2006/relationships/hyperlink" Target="https://wiki.jenkins.io/display/JENKINS/JUnit+Plu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- Example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First, we’re cloning the repository from GitHub, then changing the directory to our project, which is called </a:t>
            </a:r>
            <a:r>
              <a:rPr b="0" i="1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spring-jenkins-pipeline.</a:t>
            </a:r>
            <a:endParaRPr b="0" i="0" sz="224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Next, we compiled the project and apply </a:t>
            </a:r>
            <a:r>
              <a:rPr b="0" i="1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Checkstyle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analysis in a parallel way.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following step represents a parallel execution of unit tests and integration tests, then deployment of the app.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1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Parallelism is used to optimize the pipeline, and have the job runs faster.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It’s a best practice in Jenkins to simultaneously run some independent actions that can take a lot of time.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For example, in a real-world project, we usually have a lot of unit and integration tests that can take longer.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 that if any test failed the BUILD will be marked as FAILED too and the deployment will not occur.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Also, we’re using</a:t>
            </a:r>
            <a:r>
              <a:rPr b="0" i="1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JENKINS_NODE_COOKIE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prevent immediate shut down of our application when the pipeline reaches the end.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- Steps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We need to create a new Jenkins job. Let’s be sure to select </a:t>
            </a:r>
            <a:r>
              <a:rPr b="0" i="1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as the type before hitting the OK button as described in this screenshot: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996952"/>
            <a:ext cx="7683500" cy="3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- Steps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next screen allows us to fill in more details of the different steps of our Jenkins job, such as the </a:t>
            </a:r>
            <a:r>
              <a:rPr b="0" i="1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1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some </a:t>
            </a:r>
            <a:r>
              <a:rPr b="0" i="1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advanced project options: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996952"/>
            <a:ext cx="6756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- Steps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creating the job, we’ll save our script and hit </a:t>
            </a:r>
            <a:r>
              <a:rPr b="0" i="1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Build Now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on the project home of our Jenkins dashboard.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Here’s an overview of the builds: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2338100"/>
            <a:ext cx="755015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- Steps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stage view of the pipeline, with the result of each stage: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2193925"/>
            <a:ext cx="7112000" cy="24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683568" y="4664075"/>
            <a:ext cx="76328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output is accessible when hovering over a stage cell and clicking the 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button to see the log messages printed in that step.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find more details of the code analysis. Let’s click on the desired build from the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History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right menu and hit 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Checkstyle Warnings.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23528" y="116632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r>
              <a:rPr lang="en-US" sz="3959"/>
              <a:t>file Syntax - Misc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50" y="2156757"/>
            <a:ext cx="28765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24100" y="910825"/>
            <a:ext cx="6414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5999"/>
                </a:solidFill>
                <a:highlight>
                  <a:srgbClr val="FFFFFF"/>
                </a:highlight>
                <a:hlinkClick r:id="rId4"/>
              </a:rPr>
              <a:t>https://jenkins.io/doc/book/pipeline/syntax/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23525" y="116625"/>
            <a:ext cx="8738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Steps to Manually create Jenkins Pipeline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39552" y="908720"/>
            <a:ext cx="8280900" cy="5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Create Individual multiple Jobs, by following the steps in earlier ppt. For example you create three individual Jobs with the names Job1, Job2 and Job3.</a:t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In Job1, under Post Build Action section, in drop down select Build other Projects, and specify name of next job which is Job2. Apply &amp; click Save.</a:t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In Job2, under Post Build Action section, in drop down select Build other Projects, and specify name of next job which is Job3. Apply &amp; click Save.</a:t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323525" y="116625"/>
            <a:ext cx="8738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Steps to Manually create Jenkins Pipeline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539552" y="908720"/>
            <a:ext cx="8280900" cy="5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Now we need to Visually show the JObs as a Pipeline. FOr that click on + symbol tab, beside list of all the jobs. Specify Name Click Ok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00" y="2362750"/>
            <a:ext cx="6970649" cy="42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23525" y="116625"/>
            <a:ext cx="8738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Steps to Manually create Jenkins Pipeline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39552" y="908720"/>
            <a:ext cx="8280900" cy="5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Now select Initial Job, from list of existing Jobs, as shown below. Click Apply &amp; Ok, to complete creation of PIpeline.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25" y="2111160"/>
            <a:ext cx="6656375" cy="44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23525" y="116625"/>
            <a:ext cx="8738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Steps to Manually create Jenkins Pipeline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39552" y="908720"/>
            <a:ext cx="8280900" cy="5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lang="en-US" sz="2240"/>
              <a:t>Now, goto First JOb which is Job1(in our case) and Click ‘Build Now’, and then Select appropriate Pipeline you created from Tabs on top, to get below View</a:t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sz="224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4363"/>
            <a:ext cx="9144001" cy="4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437008"/>
            <a:ext cx="6457950" cy="24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Jenkins 2 comes with a great feature called </a:t>
            </a:r>
            <a:r>
              <a:rPr b="0" i="1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Pipelines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which is very extensible when we need to define a continuous integration environment for a project.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Pipeline is another way of defining some Jenkins steps using code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and automate the process of deploying software.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It’s using a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Domain Specific Language(DSL)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with two different syntaxes: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Declarative Pipeline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Scripted Pipeline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our examples, we’re going to use 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1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Scripted Pipeline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which is following a more imperative programming model built with Groovy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Let’s go through some characteristics of the </a:t>
            </a:r>
            <a:r>
              <a:rPr b="0" i="1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plugin: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pipelines are written into a text file and treated as code; this means they can be added to version control and modified later on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they will remain after restarts of the Jenkins server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we can optionally pause pipelines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they support complex requirements such as performing work in parallel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Pipeline plugin can also be extended or integrated with other plugins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other words, setting up a Pipeline project means writing a script that will sequentially apply some steps of the process we want to accomplish.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To start using pipelines we have to install the </a:t>
            </a:r>
            <a:r>
              <a:rPr b="1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Pipeline</a:t>
            </a: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plugin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that allows composing simple and complex automation.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We can optionally have the 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Pipeline Stage View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one too so that when we run a build, we’ll see all the stages we’ve configured.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323528" y="116632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Pipeline - Example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539552" y="908720"/>
            <a:ext cx="828092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we’ll use a small Spring Boot application. We’ll then create a pipeline which clones the project, builds it and runs several tests, then runs the application.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Let’s install the </a:t>
            </a:r>
            <a:r>
              <a:rPr b="1" i="1" lang="en-US" sz="2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Checkstyle</a:t>
            </a:r>
            <a:r>
              <a:rPr b="0" i="1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2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Static </a:t>
            </a:r>
            <a:r>
              <a:rPr b="1" i="1" lang="en-US" sz="2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Analysis</a:t>
            </a:r>
            <a:r>
              <a:rPr b="1" i="0" lang="en-US" sz="2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 Collector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b="1" i="1" lang="en-US" sz="2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JUnit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plugins, which are respectively useful to collect </a:t>
            </a:r>
            <a:r>
              <a:rPr b="0" i="1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Checkstyle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results, build a combined analysis graph of the test reports and illustrate successfully executed and failed tests.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First, let’s understand the reason of Checkstyle here: it’s a development tool that helps programmers write better Java code following accepted and well-known standards.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Static Analysis Collector is an add-on which collects different analysis outputs and prints the results in a combined trend graph. Additionally, the plug-in provides health reporting and build stability based on these grouped results.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Finally, the </a:t>
            </a:r>
            <a:r>
              <a:rPr b="0" i="1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r>
              <a:rPr b="0" i="0" lang="en-US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plugin provides a publisher that consumes XML test reports generated during the builds and outputs detailed and meaningful information relative to a project’s tests.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