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10a4c9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10a4c9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310a4c99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310a4c9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10a4c99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10a4c99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310a4c9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310a4c9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Pseudo, the Index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book recommender chatbot by suleyman saib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I’ve done a lot of reading this semester and wanted to make a chatbot for my book club to help get more members engaged!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With my club, we will make a proper database of books and I will hook up the code to a Discord bot so we can promote to prospective members.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Nothing is compatible with anything, everything sucks.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went back to conda, like I always do :(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documentation isn’t always accurate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324" y="1529975"/>
            <a:ext cx="2686001" cy="266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 more flexible! I spent maybe 60% of my time trying to justify a $10 Google Colab Pro subscription when I would have had a much easier time on my local machine.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Ask for help with what users might input, you can’t be trusted to run your own code!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give up on wacky dependency conflicts, just pray and let conda do its thing.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(and good luck on your finals!)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