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FDFEF4-F178-4A7B-98FA-3541AAD250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403EF5-257F-4370-956E-1A568B00A3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10/21/2022 7:51:56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0432636-6702-43B3-BFB1-BDBC4CC66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2022-10-21T13:51:56Z</dcterms:created>
  <dcterms:modified xsi:type="dcterms:W3CDTF">2022-10-21T13:51:56Z</dcterms:modified>
</cp:coreProperties>
</file>