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3" r:id="rId15"/>
    <p:sldId id="274" r:id="rId16"/>
    <p:sldId id="267"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FFFE9D5-AB2E-4B71-8133-D4050DCB40A0}">
          <p14:sldIdLst>
            <p14:sldId id="257"/>
            <p14:sldId id="258"/>
            <p14:sldId id="259"/>
            <p14:sldId id="260"/>
            <p14:sldId id="261"/>
            <p14:sldId id="262"/>
            <p14:sldId id="263"/>
            <p14:sldId id="264"/>
            <p14:sldId id="265"/>
            <p14:sldId id="266"/>
            <p14:sldId id="268"/>
            <p14:sldId id="269"/>
            <p14:sldId id="270"/>
            <p14:sldId id="273"/>
            <p14:sldId id="274"/>
            <p14:sldId id="267"/>
            <p14:sldId id="271"/>
            <p14:sldId id="27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 balaji" initials="sb" lastIdx="3" clrIdx="0">
    <p:extLst>
      <p:ext uri="{19B8F6BF-5375-455C-9EA6-DF929625EA0E}">
        <p15:presenceInfo xmlns:p15="http://schemas.microsoft.com/office/powerpoint/2012/main" userId="495bd82641f044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06"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09T18:56:37.030" idx="3">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FDF71F-9DE1-4F04-8405-B8C7EB6BF5FF}" type="datetimeFigureOut">
              <a:rPr lang="en-US" smtClean="0"/>
              <a:t>10/9/2022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D0562-9A8D-4E7F-B0E1-80ABF09B30EF}" type="slidenum">
              <a:rPr lang="en-US" smtClean="0"/>
              <a:t>‹#›</a:t>
            </a:fld>
            <a:endParaRPr lang="en-US"/>
          </a:p>
        </p:txBody>
      </p:sp>
    </p:spTree>
    <p:extLst>
      <p:ext uri="{BB962C8B-B14F-4D97-AF65-F5344CB8AC3E}">
        <p14:creationId xmlns:p14="http://schemas.microsoft.com/office/powerpoint/2010/main" val="1552345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865C93-574B-433C-A516-BC42ACC1B916}" type="datetime1">
              <a:rPr lang="en-US" smtClean="0"/>
              <a:t>10/9/2022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66362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42B58-A1C3-4100-9789-002FC8361227}" type="datetime1">
              <a:rPr lang="en-US" smtClean="0"/>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859267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E3B5BA-24BB-4C9C-B828-356D32957235}" type="datetime1">
              <a:rPr lang="en-US" smtClean="0"/>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037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457200" indent="-457200">
              <a:buFont typeface="Arial" panose="020B0604020202020204" pitchFamily="34" charset="0"/>
              <a:buChar char="•"/>
              <a:defRPr/>
            </a:lvl1pPr>
            <a:lvl2pPr marL="800100" indent="-342900">
              <a:buFont typeface="Arial" panose="020B0604020202020204" pitchFamily="34" charset="0"/>
              <a:buChar char="•"/>
              <a:defRPr/>
            </a:lvl2pPr>
            <a:lvl3pPr marL="1257300" indent="-34290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25B016-0220-49FE-98B1-1841879001D1}" type="datetime1">
              <a:rPr lang="en-US" smtClean="0"/>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9951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03557-DFF5-43BB-9FEA-74C1368A7B32}" type="datetime1">
              <a:rPr lang="en-US" smtClean="0"/>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35833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2519361"/>
            <a:ext cx="518160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519361"/>
            <a:ext cx="518160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88E048-FD66-4D7A-B6D9-3C42242047E6}" type="datetime1">
              <a:rPr lang="en-US" smtClean="0"/>
              <a:t>10/9/2022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73605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38DF04-88F7-4944-8376-13061EF07AF1}" type="datetime1">
              <a:rPr lang="en-US" smtClean="0"/>
              <a:t>10/9/2022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27769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760584-84A2-4571-86E8-F10C0B271A5D}" type="datetime1">
              <a:rPr lang="en-US" smtClean="0"/>
              <a:t>10/9/2022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44033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9E3C66-5192-45E4-A993-7C5922B6762B}" type="datetime1">
              <a:rPr lang="en-US" smtClean="0"/>
              <a:t>10/9/2022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999228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B698A-51D5-4114-8C08-468B337C164C}" type="datetime1">
              <a:rPr lang="en-US" smtClean="0"/>
              <a:t>10/9/2022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04874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0F8E19-BCA4-496E-9A50-9B808BE903A1}" type="datetime1">
              <a:rPr lang="en-US" smtClean="0"/>
              <a:t>10/9/2022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24552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olor" descr="Tag=AccentColor&#10;Flavor=Light&#10;Target=Fill">
            <a:extLst>
              <a:ext uri="{FF2B5EF4-FFF2-40B4-BE49-F238E27FC236}">
                <a16:creationId xmlns:a16="http://schemas.microsoft.com/office/drawing/2014/main" id="{A018881C-22B4-4202-9FD7-7A8B125D88E7}"/>
              </a:ext>
            </a:extLst>
          </p:cNvPr>
          <p:cNvSpPr/>
          <p:nvPr/>
        </p:nvSpPr>
        <p:spPr>
          <a:xfrm>
            <a:off x="0" y="-2808"/>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226B500-63AD-4778-A3F6-CC4085B6F1E8}"/>
              </a:ext>
            </a:extLst>
          </p:cNvPr>
          <p:cNvSpPr/>
          <p:nvPr/>
        </p:nvSpPr>
        <p:spPr>
          <a:xfrm>
            <a:off x="10946850" y="-2808"/>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descr="Tag=AccentColor&#10;Flavor=Light&#10;Target=Fill">
            <a:extLst>
              <a:ext uri="{FF2B5EF4-FFF2-40B4-BE49-F238E27FC236}">
                <a16:creationId xmlns:a16="http://schemas.microsoft.com/office/drawing/2014/main" id="{98A36E8A-92E1-42D7-A88B-1CD006B46FB0}"/>
              </a:ext>
            </a:extLst>
          </p:cNvPr>
          <p:cNvSpPr/>
          <p:nvPr/>
        </p:nvSpPr>
        <p:spPr>
          <a:xfrm>
            <a:off x="3200400" y="-2808"/>
            <a:ext cx="1879031" cy="756069"/>
          </a:xfrm>
          <a:custGeom>
            <a:avLst/>
            <a:gdLst>
              <a:gd name="connsiteX0" fmla="*/ 23889 w 2279505"/>
              <a:gd name="connsiteY0" fmla="*/ 0 h 917208"/>
              <a:gd name="connsiteX1" fmla="*/ 2279505 w 2279505"/>
              <a:gd name="connsiteY1" fmla="*/ 0 h 917208"/>
              <a:gd name="connsiteX2" fmla="*/ 2245097 w 2279505"/>
              <a:gd name="connsiteY2" fmla="*/ 50274 h 917208"/>
              <a:gd name="connsiteX3" fmla="*/ 1438542 w 2279505"/>
              <a:gd name="connsiteY3" fmla="*/ 517892 h 917208"/>
              <a:gd name="connsiteX4" fmla="*/ 1234762 w 2279505"/>
              <a:gd name="connsiteY4" fmla="*/ 593100 h 917208"/>
              <a:gd name="connsiteX5" fmla="*/ 1010388 w 2279505"/>
              <a:gd name="connsiteY5" fmla="*/ 717273 h 917208"/>
              <a:gd name="connsiteX6" fmla="*/ 796340 w 2279505"/>
              <a:gd name="connsiteY6" fmla="*/ 907477 h 917208"/>
              <a:gd name="connsiteX7" fmla="*/ 470070 w 2279505"/>
              <a:gd name="connsiteY7" fmla="*/ 844090 h 917208"/>
              <a:gd name="connsiteX8" fmla="*/ 26071 w 2279505"/>
              <a:gd name="connsiteY8" fmla="*/ 360822 h 917208"/>
              <a:gd name="connsiteX9" fmla="*/ 5702 w 2279505"/>
              <a:gd name="connsiteY9" fmla="*/ 89028 h 91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9505" h="917208">
                <a:moveTo>
                  <a:pt x="23889" y="0"/>
                </a:moveTo>
                <a:lnTo>
                  <a:pt x="2279505" y="0"/>
                </a:lnTo>
                <a:lnTo>
                  <a:pt x="2245097" y="50274"/>
                </a:lnTo>
                <a:cubicBezTo>
                  <a:pt x="2047004" y="289568"/>
                  <a:pt x="1727549" y="421611"/>
                  <a:pt x="1438542" y="517892"/>
                </a:cubicBezTo>
                <a:cubicBezTo>
                  <a:pt x="1370189" y="540885"/>
                  <a:pt x="1301095" y="566626"/>
                  <a:pt x="1234762" y="593100"/>
                </a:cubicBezTo>
                <a:cubicBezTo>
                  <a:pt x="1159676" y="624602"/>
                  <a:pt x="1065060" y="662672"/>
                  <a:pt x="1010388" y="717273"/>
                </a:cubicBezTo>
                <a:cubicBezTo>
                  <a:pt x="937000" y="791903"/>
                  <a:pt x="915072" y="878775"/>
                  <a:pt x="796340" y="907477"/>
                </a:cubicBezTo>
                <a:cubicBezTo>
                  <a:pt x="687645" y="937381"/>
                  <a:pt x="566332" y="893284"/>
                  <a:pt x="470070" y="844090"/>
                </a:cubicBezTo>
                <a:cubicBezTo>
                  <a:pt x="274048" y="747713"/>
                  <a:pt x="88709" y="573240"/>
                  <a:pt x="26071" y="360822"/>
                </a:cubicBezTo>
                <a:cubicBezTo>
                  <a:pt x="-1033" y="271924"/>
                  <a:pt x="-5457" y="179872"/>
                  <a:pt x="5702" y="89028"/>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descr="Tag=AccentColor&#10;Flavor=Light&#10;Target=Fill">
            <a:extLst>
              <a:ext uri="{FF2B5EF4-FFF2-40B4-BE49-F238E27FC236}">
                <a16:creationId xmlns:a16="http://schemas.microsoft.com/office/drawing/2014/main" id="{F42EEEEE-A075-4043-8FFA-C0100907A8C2}"/>
              </a:ext>
            </a:extLst>
          </p:cNvPr>
          <p:cNvSpPr/>
          <p:nvPr/>
        </p:nvSpPr>
        <p:spPr>
          <a:xfrm>
            <a:off x="1219200" y="6356188"/>
            <a:ext cx="2529620" cy="499005"/>
          </a:xfrm>
          <a:custGeom>
            <a:avLst/>
            <a:gdLst>
              <a:gd name="connsiteX0" fmla="*/ 814751 w 2529620"/>
              <a:gd name="connsiteY0" fmla="*/ 637 h 499005"/>
              <a:gd name="connsiteX1" fmla="*/ 916203 w 2529620"/>
              <a:gd name="connsiteY1" fmla="*/ 901 h 499005"/>
              <a:gd name="connsiteX2" fmla="*/ 1394684 w 2529620"/>
              <a:gd name="connsiteY2" fmla="*/ 63510 h 499005"/>
              <a:gd name="connsiteX3" fmla="*/ 1613138 w 2529620"/>
              <a:gd name="connsiteY3" fmla="*/ 100397 h 499005"/>
              <a:gd name="connsiteX4" fmla="*/ 1874871 w 2529620"/>
              <a:gd name="connsiteY4" fmla="*/ 104496 h 499005"/>
              <a:gd name="connsiteX5" fmla="*/ 2161334 w 2529620"/>
              <a:gd name="connsiteY5" fmla="*/ 45066 h 499005"/>
              <a:gd name="connsiteX6" fmla="*/ 2416884 w 2529620"/>
              <a:gd name="connsiteY6" fmla="*/ 266392 h 499005"/>
              <a:gd name="connsiteX7" fmla="*/ 2490112 w 2529620"/>
              <a:gd name="connsiteY7" fmla="*/ 395583 h 499005"/>
              <a:gd name="connsiteX8" fmla="*/ 2529620 w 2529620"/>
              <a:gd name="connsiteY8" fmla="*/ 499005 h 499005"/>
              <a:gd name="connsiteX9" fmla="*/ 0 w 2529620"/>
              <a:gd name="connsiteY9" fmla="*/ 499005 h 499005"/>
              <a:gd name="connsiteX10" fmla="*/ 62299 w 2529620"/>
              <a:gd name="connsiteY10" fmla="*/ 360708 h 499005"/>
              <a:gd name="connsiteX11" fmla="*/ 166394 w 2529620"/>
              <a:gd name="connsiteY11" fmla="*/ 235652 h 499005"/>
              <a:gd name="connsiteX12" fmla="*/ 814751 w 2529620"/>
              <a:gd name="connsiteY12" fmla="*/ 637 h 499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620" h="499005">
                <a:moveTo>
                  <a:pt x="814751" y="637"/>
                </a:moveTo>
                <a:cubicBezTo>
                  <a:pt x="848457" y="-315"/>
                  <a:pt x="882311" y="-175"/>
                  <a:pt x="916203" y="901"/>
                </a:cubicBezTo>
                <a:cubicBezTo>
                  <a:pt x="1078885" y="6065"/>
                  <a:pt x="1242435" y="32770"/>
                  <a:pt x="1394684" y="63510"/>
                </a:cubicBezTo>
                <a:cubicBezTo>
                  <a:pt x="1466815" y="77855"/>
                  <a:pt x="1541007" y="90150"/>
                  <a:pt x="1613138" y="100397"/>
                </a:cubicBezTo>
                <a:cubicBezTo>
                  <a:pt x="1695574" y="110643"/>
                  <a:pt x="1798618" y="124989"/>
                  <a:pt x="1874871" y="104496"/>
                </a:cubicBezTo>
                <a:cubicBezTo>
                  <a:pt x="1977915" y="75806"/>
                  <a:pt x="2041803" y="10227"/>
                  <a:pt x="2161334" y="45066"/>
                </a:cubicBezTo>
                <a:cubicBezTo>
                  <a:pt x="2272623" y="73756"/>
                  <a:pt x="2357118" y="174172"/>
                  <a:pt x="2416884" y="266392"/>
                </a:cubicBezTo>
                <a:cubicBezTo>
                  <a:pt x="2443933" y="306737"/>
                  <a:pt x="2468616" y="350123"/>
                  <a:pt x="2490112" y="395583"/>
                </a:cubicBezTo>
                <a:lnTo>
                  <a:pt x="2529620" y="499005"/>
                </a:lnTo>
                <a:lnTo>
                  <a:pt x="0" y="499005"/>
                </a:lnTo>
                <a:lnTo>
                  <a:pt x="62299" y="360708"/>
                </a:lnTo>
                <a:cubicBezTo>
                  <a:pt x="89916" y="316312"/>
                  <a:pt x="124404" y="274333"/>
                  <a:pt x="166394" y="235652"/>
                </a:cubicBezTo>
                <a:cubicBezTo>
                  <a:pt x="350103" y="67544"/>
                  <a:pt x="578806" y="7305"/>
                  <a:pt x="814751" y="637"/>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40" descr="Tag=AccentColor&#10;Flavor=Light&#10;Target=Fill">
            <a:extLst>
              <a:ext uri="{FF2B5EF4-FFF2-40B4-BE49-F238E27FC236}">
                <a16:creationId xmlns:a16="http://schemas.microsoft.com/office/drawing/2014/main" id="{6D8E0F23-73C5-476F-BCDD-2B4DCC54452E}"/>
              </a:ext>
            </a:extLst>
          </p:cNvPr>
          <p:cNvSpPr/>
          <p:nvPr/>
        </p:nvSpPr>
        <p:spPr>
          <a:xfrm>
            <a:off x="655519" y="6553201"/>
            <a:ext cx="1265453" cy="307606"/>
          </a:xfrm>
          <a:custGeom>
            <a:avLst/>
            <a:gdLst>
              <a:gd name="connsiteX0" fmla="*/ 649008 w 1265453"/>
              <a:gd name="connsiteY0" fmla="*/ 299744 h 307606"/>
              <a:gd name="connsiteX1" fmla="*/ 659956 w 1265453"/>
              <a:gd name="connsiteY1" fmla="*/ 307606 h 307606"/>
              <a:gd name="connsiteX2" fmla="*/ 632319 w 1265453"/>
              <a:gd name="connsiteY2" fmla="*/ 307606 h 307606"/>
              <a:gd name="connsiteX3" fmla="*/ 635138 w 1265453"/>
              <a:gd name="connsiteY3" fmla="*/ 303576 h 307606"/>
              <a:gd name="connsiteX4" fmla="*/ 649008 w 1265453"/>
              <a:gd name="connsiteY4" fmla="*/ 299744 h 307606"/>
              <a:gd name="connsiteX5" fmla="*/ 17486 w 1265453"/>
              <a:gd name="connsiteY5" fmla="*/ 297828 h 307606"/>
              <a:gd name="connsiteX6" fmla="*/ 30972 w 1265453"/>
              <a:gd name="connsiteY6" fmla="*/ 306640 h 307606"/>
              <a:gd name="connsiteX7" fmla="*/ 31250 w 1265453"/>
              <a:gd name="connsiteY7" fmla="*/ 307606 h 307606"/>
              <a:gd name="connsiteX8" fmla="*/ 0 w 1265453"/>
              <a:gd name="connsiteY8" fmla="*/ 307606 h 307606"/>
              <a:gd name="connsiteX9" fmla="*/ 6312 w 1265453"/>
              <a:gd name="connsiteY9" fmla="*/ 300510 h 307606"/>
              <a:gd name="connsiteX10" fmla="*/ 17486 w 1265453"/>
              <a:gd name="connsiteY10" fmla="*/ 297828 h 307606"/>
              <a:gd name="connsiteX11" fmla="*/ 433620 w 1265453"/>
              <a:gd name="connsiteY11" fmla="*/ 285568 h 307606"/>
              <a:gd name="connsiteX12" fmla="*/ 447106 w 1265453"/>
              <a:gd name="connsiteY12" fmla="*/ 294380 h 307606"/>
              <a:gd name="connsiteX13" fmla="*/ 450907 w 1265453"/>
              <a:gd name="connsiteY13" fmla="*/ 307606 h 307606"/>
              <a:gd name="connsiteX14" fmla="*/ 415324 w 1265453"/>
              <a:gd name="connsiteY14" fmla="*/ 307606 h 307606"/>
              <a:gd name="connsiteX15" fmla="*/ 413584 w 1265453"/>
              <a:gd name="connsiteY15" fmla="*/ 298212 h 307606"/>
              <a:gd name="connsiteX16" fmla="*/ 422446 w 1265453"/>
              <a:gd name="connsiteY16" fmla="*/ 288250 h 307606"/>
              <a:gd name="connsiteX17" fmla="*/ 433620 w 1265453"/>
              <a:gd name="connsiteY17" fmla="*/ 285568 h 307606"/>
              <a:gd name="connsiteX18" fmla="*/ 1056280 w 1265453"/>
              <a:gd name="connsiteY18" fmla="*/ 270242 h 307606"/>
              <a:gd name="connsiteX19" fmla="*/ 1069766 w 1265453"/>
              <a:gd name="connsiteY19" fmla="*/ 279054 h 307606"/>
              <a:gd name="connsiteX20" fmla="*/ 1063601 w 1265453"/>
              <a:gd name="connsiteY20" fmla="*/ 303576 h 307606"/>
              <a:gd name="connsiteX21" fmla="*/ 1038941 w 1265453"/>
              <a:gd name="connsiteY21" fmla="*/ 297446 h 307606"/>
              <a:gd name="connsiteX22" fmla="*/ 1045106 w 1265453"/>
              <a:gd name="connsiteY22" fmla="*/ 272924 h 307606"/>
              <a:gd name="connsiteX23" fmla="*/ 1056280 w 1265453"/>
              <a:gd name="connsiteY23" fmla="*/ 270242 h 307606"/>
              <a:gd name="connsiteX24" fmla="*/ 239038 w 1265453"/>
              <a:gd name="connsiteY24" fmla="*/ 269092 h 307606"/>
              <a:gd name="connsiteX25" fmla="*/ 252910 w 1265453"/>
              <a:gd name="connsiteY25" fmla="*/ 279054 h 307606"/>
              <a:gd name="connsiteX26" fmla="*/ 246744 w 1265453"/>
              <a:gd name="connsiteY26" fmla="*/ 303576 h 307606"/>
              <a:gd name="connsiteX27" fmla="*/ 222085 w 1265453"/>
              <a:gd name="connsiteY27" fmla="*/ 297446 h 307606"/>
              <a:gd name="connsiteX28" fmla="*/ 225168 w 1265453"/>
              <a:gd name="connsiteY28" fmla="*/ 272924 h 307606"/>
              <a:gd name="connsiteX29" fmla="*/ 239038 w 1265453"/>
              <a:gd name="connsiteY29" fmla="*/ 269092 h 307606"/>
              <a:gd name="connsiteX30" fmla="*/ 1247393 w 1265453"/>
              <a:gd name="connsiteY30" fmla="*/ 248786 h 307606"/>
              <a:gd name="connsiteX31" fmla="*/ 1260879 w 1265453"/>
              <a:gd name="connsiteY31" fmla="*/ 257598 h 307606"/>
              <a:gd name="connsiteX32" fmla="*/ 1254715 w 1265453"/>
              <a:gd name="connsiteY32" fmla="*/ 282119 h 307606"/>
              <a:gd name="connsiteX33" fmla="*/ 1230054 w 1265453"/>
              <a:gd name="connsiteY33" fmla="*/ 275989 h 307606"/>
              <a:gd name="connsiteX34" fmla="*/ 1236219 w 1265453"/>
              <a:gd name="connsiteY34" fmla="*/ 251467 h 307606"/>
              <a:gd name="connsiteX35" fmla="*/ 1247393 w 1265453"/>
              <a:gd name="connsiteY35" fmla="*/ 248786 h 307606"/>
              <a:gd name="connsiteX36" fmla="*/ 1151837 w 1265453"/>
              <a:gd name="connsiteY36" fmla="*/ 242655 h 307606"/>
              <a:gd name="connsiteX37" fmla="*/ 1165323 w 1265453"/>
              <a:gd name="connsiteY37" fmla="*/ 251467 h 307606"/>
              <a:gd name="connsiteX38" fmla="*/ 1159158 w 1265453"/>
              <a:gd name="connsiteY38" fmla="*/ 275989 h 307606"/>
              <a:gd name="connsiteX39" fmla="*/ 1134497 w 1265453"/>
              <a:gd name="connsiteY39" fmla="*/ 269859 h 307606"/>
              <a:gd name="connsiteX40" fmla="*/ 1140662 w 1265453"/>
              <a:gd name="connsiteY40" fmla="*/ 245337 h 307606"/>
              <a:gd name="connsiteX41" fmla="*/ 1151837 w 1265453"/>
              <a:gd name="connsiteY41" fmla="*/ 242655 h 307606"/>
              <a:gd name="connsiteX42" fmla="*/ 575414 w 1265453"/>
              <a:gd name="connsiteY42" fmla="*/ 224265 h 307606"/>
              <a:gd name="connsiteX43" fmla="*/ 588900 w 1265453"/>
              <a:gd name="connsiteY43" fmla="*/ 233077 h 307606"/>
              <a:gd name="connsiteX44" fmla="*/ 582736 w 1265453"/>
              <a:gd name="connsiteY44" fmla="*/ 257599 h 307606"/>
              <a:gd name="connsiteX45" fmla="*/ 558075 w 1265453"/>
              <a:gd name="connsiteY45" fmla="*/ 251468 h 307606"/>
              <a:gd name="connsiteX46" fmla="*/ 564240 w 1265453"/>
              <a:gd name="connsiteY46" fmla="*/ 226947 h 307606"/>
              <a:gd name="connsiteX47" fmla="*/ 575414 w 1265453"/>
              <a:gd name="connsiteY47" fmla="*/ 224265 h 307606"/>
              <a:gd name="connsiteX48" fmla="*/ 69888 w 1265453"/>
              <a:gd name="connsiteY48" fmla="*/ 224265 h 307606"/>
              <a:gd name="connsiteX49" fmla="*/ 83375 w 1265453"/>
              <a:gd name="connsiteY49" fmla="*/ 233077 h 307606"/>
              <a:gd name="connsiteX50" fmla="*/ 77210 w 1265453"/>
              <a:gd name="connsiteY50" fmla="*/ 257599 h 307606"/>
              <a:gd name="connsiteX51" fmla="*/ 52549 w 1265453"/>
              <a:gd name="connsiteY51" fmla="*/ 251468 h 307606"/>
              <a:gd name="connsiteX52" fmla="*/ 58714 w 1265453"/>
              <a:gd name="connsiteY52" fmla="*/ 226947 h 307606"/>
              <a:gd name="connsiteX53" fmla="*/ 69888 w 1265453"/>
              <a:gd name="connsiteY53" fmla="*/ 224265 h 307606"/>
              <a:gd name="connsiteX54" fmla="*/ 365806 w 1265453"/>
              <a:gd name="connsiteY54" fmla="*/ 212004 h 307606"/>
              <a:gd name="connsiteX55" fmla="*/ 379292 w 1265453"/>
              <a:gd name="connsiteY55" fmla="*/ 220816 h 307606"/>
              <a:gd name="connsiteX56" fmla="*/ 373127 w 1265453"/>
              <a:gd name="connsiteY56" fmla="*/ 245338 h 307606"/>
              <a:gd name="connsiteX57" fmla="*/ 348467 w 1265453"/>
              <a:gd name="connsiteY57" fmla="*/ 239208 h 307606"/>
              <a:gd name="connsiteX58" fmla="*/ 354632 w 1265453"/>
              <a:gd name="connsiteY58" fmla="*/ 214686 h 307606"/>
              <a:gd name="connsiteX59" fmla="*/ 365806 w 1265453"/>
              <a:gd name="connsiteY59" fmla="*/ 212004 h 307606"/>
              <a:gd name="connsiteX60" fmla="*/ 957257 w 1265453"/>
              <a:gd name="connsiteY60" fmla="*/ 209322 h 307606"/>
              <a:gd name="connsiteX61" fmla="*/ 971128 w 1265453"/>
              <a:gd name="connsiteY61" fmla="*/ 220816 h 307606"/>
              <a:gd name="connsiteX62" fmla="*/ 964963 w 1265453"/>
              <a:gd name="connsiteY62" fmla="*/ 245338 h 307606"/>
              <a:gd name="connsiteX63" fmla="*/ 940302 w 1265453"/>
              <a:gd name="connsiteY63" fmla="*/ 239208 h 307606"/>
              <a:gd name="connsiteX64" fmla="*/ 943385 w 1265453"/>
              <a:gd name="connsiteY64" fmla="*/ 211621 h 307606"/>
              <a:gd name="connsiteX65" fmla="*/ 957257 w 1265453"/>
              <a:gd name="connsiteY65" fmla="*/ 209322 h 307606"/>
              <a:gd name="connsiteX66" fmla="*/ 729538 w 1265453"/>
              <a:gd name="connsiteY66" fmla="*/ 208939 h 307606"/>
              <a:gd name="connsiteX67" fmla="*/ 743024 w 1265453"/>
              <a:gd name="connsiteY67" fmla="*/ 217751 h 307606"/>
              <a:gd name="connsiteX68" fmla="*/ 736859 w 1265453"/>
              <a:gd name="connsiteY68" fmla="*/ 242273 h 307606"/>
              <a:gd name="connsiteX69" fmla="*/ 709116 w 1265453"/>
              <a:gd name="connsiteY69" fmla="*/ 236143 h 307606"/>
              <a:gd name="connsiteX70" fmla="*/ 718364 w 1265453"/>
              <a:gd name="connsiteY70" fmla="*/ 211621 h 307606"/>
              <a:gd name="connsiteX71" fmla="*/ 729538 w 1265453"/>
              <a:gd name="connsiteY71" fmla="*/ 208939 h 307606"/>
              <a:gd name="connsiteX72" fmla="*/ 843590 w 1265453"/>
              <a:gd name="connsiteY72" fmla="*/ 202809 h 307606"/>
              <a:gd name="connsiteX73" fmla="*/ 857075 w 1265453"/>
              <a:gd name="connsiteY73" fmla="*/ 211621 h 307606"/>
              <a:gd name="connsiteX74" fmla="*/ 850910 w 1265453"/>
              <a:gd name="connsiteY74" fmla="*/ 236143 h 307606"/>
              <a:gd name="connsiteX75" fmla="*/ 826250 w 1265453"/>
              <a:gd name="connsiteY75" fmla="*/ 230013 h 307606"/>
              <a:gd name="connsiteX76" fmla="*/ 832415 w 1265453"/>
              <a:gd name="connsiteY76" fmla="*/ 205491 h 307606"/>
              <a:gd name="connsiteX77" fmla="*/ 843590 w 1265453"/>
              <a:gd name="connsiteY77" fmla="*/ 202809 h 307606"/>
              <a:gd name="connsiteX78" fmla="*/ 153115 w 1265453"/>
              <a:gd name="connsiteY78" fmla="*/ 199743 h 307606"/>
              <a:gd name="connsiteX79" fmla="*/ 166602 w 1265453"/>
              <a:gd name="connsiteY79" fmla="*/ 208555 h 307606"/>
              <a:gd name="connsiteX80" fmla="*/ 160437 w 1265453"/>
              <a:gd name="connsiteY80" fmla="*/ 233077 h 307606"/>
              <a:gd name="connsiteX81" fmla="*/ 135777 w 1265453"/>
              <a:gd name="connsiteY81" fmla="*/ 226947 h 307606"/>
              <a:gd name="connsiteX82" fmla="*/ 141941 w 1265453"/>
              <a:gd name="connsiteY82" fmla="*/ 202425 h 307606"/>
              <a:gd name="connsiteX83" fmla="*/ 153115 w 1265453"/>
              <a:gd name="connsiteY83" fmla="*/ 199743 h 307606"/>
              <a:gd name="connsiteX84" fmla="*/ 464445 w 1265453"/>
              <a:gd name="connsiteY84" fmla="*/ 162962 h 307606"/>
              <a:gd name="connsiteX85" fmla="*/ 477932 w 1265453"/>
              <a:gd name="connsiteY85" fmla="*/ 171774 h 307606"/>
              <a:gd name="connsiteX86" fmla="*/ 471767 w 1265453"/>
              <a:gd name="connsiteY86" fmla="*/ 196296 h 307606"/>
              <a:gd name="connsiteX87" fmla="*/ 447106 w 1265453"/>
              <a:gd name="connsiteY87" fmla="*/ 190165 h 307606"/>
              <a:gd name="connsiteX88" fmla="*/ 453271 w 1265453"/>
              <a:gd name="connsiteY88" fmla="*/ 165644 h 307606"/>
              <a:gd name="connsiteX89" fmla="*/ 464445 w 1265453"/>
              <a:gd name="connsiteY89" fmla="*/ 162962 h 307606"/>
              <a:gd name="connsiteX90" fmla="*/ 1043951 w 1265453"/>
              <a:gd name="connsiteY90" fmla="*/ 141505 h 307606"/>
              <a:gd name="connsiteX91" fmla="*/ 1057436 w 1265453"/>
              <a:gd name="connsiteY91" fmla="*/ 150317 h 307606"/>
              <a:gd name="connsiteX92" fmla="*/ 1051271 w 1265453"/>
              <a:gd name="connsiteY92" fmla="*/ 174839 h 307606"/>
              <a:gd name="connsiteX93" fmla="*/ 1026611 w 1265453"/>
              <a:gd name="connsiteY93" fmla="*/ 171774 h 307606"/>
              <a:gd name="connsiteX94" fmla="*/ 1032776 w 1265453"/>
              <a:gd name="connsiteY94" fmla="*/ 144187 h 307606"/>
              <a:gd name="connsiteX95" fmla="*/ 1043951 w 1265453"/>
              <a:gd name="connsiteY95" fmla="*/ 141505 h 307606"/>
              <a:gd name="connsiteX96" fmla="*/ 301073 w 1265453"/>
              <a:gd name="connsiteY96" fmla="*/ 132310 h 307606"/>
              <a:gd name="connsiteX97" fmla="*/ 314560 w 1265453"/>
              <a:gd name="connsiteY97" fmla="*/ 141122 h 307606"/>
              <a:gd name="connsiteX98" fmla="*/ 308395 w 1265453"/>
              <a:gd name="connsiteY98" fmla="*/ 165644 h 307606"/>
              <a:gd name="connsiteX99" fmla="*/ 283734 w 1265453"/>
              <a:gd name="connsiteY99" fmla="*/ 159513 h 307606"/>
              <a:gd name="connsiteX100" fmla="*/ 289899 w 1265453"/>
              <a:gd name="connsiteY100" fmla="*/ 134992 h 307606"/>
              <a:gd name="connsiteX101" fmla="*/ 301073 w 1265453"/>
              <a:gd name="connsiteY101" fmla="*/ 132310 h 307606"/>
              <a:gd name="connsiteX102" fmla="*/ 214765 w 1265453"/>
              <a:gd name="connsiteY102" fmla="*/ 132310 h 307606"/>
              <a:gd name="connsiteX103" fmla="*/ 228251 w 1265453"/>
              <a:gd name="connsiteY103" fmla="*/ 141122 h 307606"/>
              <a:gd name="connsiteX104" fmla="*/ 222086 w 1265453"/>
              <a:gd name="connsiteY104" fmla="*/ 165644 h 307606"/>
              <a:gd name="connsiteX105" fmla="*/ 197426 w 1265453"/>
              <a:gd name="connsiteY105" fmla="*/ 159513 h 307606"/>
              <a:gd name="connsiteX106" fmla="*/ 203591 w 1265453"/>
              <a:gd name="connsiteY106" fmla="*/ 134992 h 307606"/>
              <a:gd name="connsiteX107" fmla="*/ 214765 w 1265453"/>
              <a:gd name="connsiteY107" fmla="*/ 132310 h 307606"/>
              <a:gd name="connsiteX108" fmla="*/ 1142589 w 1265453"/>
              <a:gd name="connsiteY108" fmla="*/ 129245 h 307606"/>
              <a:gd name="connsiteX109" fmla="*/ 1156075 w 1265453"/>
              <a:gd name="connsiteY109" fmla="*/ 138057 h 307606"/>
              <a:gd name="connsiteX110" fmla="*/ 1149911 w 1265453"/>
              <a:gd name="connsiteY110" fmla="*/ 162579 h 307606"/>
              <a:gd name="connsiteX111" fmla="*/ 1125250 w 1265453"/>
              <a:gd name="connsiteY111" fmla="*/ 156448 h 307606"/>
              <a:gd name="connsiteX112" fmla="*/ 1131415 w 1265453"/>
              <a:gd name="connsiteY112" fmla="*/ 131927 h 307606"/>
              <a:gd name="connsiteX113" fmla="*/ 1142589 w 1265453"/>
              <a:gd name="connsiteY113" fmla="*/ 129245 h 307606"/>
              <a:gd name="connsiteX114" fmla="*/ 566167 w 1265453"/>
              <a:gd name="connsiteY114" fmla="*/ 121964 h 307606"/>
              <a:gd name="connsiteX115" fmla="*/ 579653 w 1265453"/>
              <a:gd name="connsiteY115" fmla="*/ 131927 h 307606"/>
              <a:gd name="connsiteX116" fmla="*/ 573488 w 1265453"/>
              <a:gd name="connsiteY116" fmla="*/ 156448 h 307606"/>
              <a:gd name="connsiteX117" fmla="*/ 548828 w 1265453"/>
              <a:gd name="connsiteY117" fmla="*/ 150318 h 307606"/>
              <a:gd name="connsiteX118" fmla="*/ 554993 w 1265453"/>
              <a:gd name="connsiteY118" fmla="*/ 125796 h 307606"/>
              <a:gd name="connsiteX119" fmla="*/ 566167 w 1265453"/>
              <a:gd name="connsiteY119" fmla="*/ 121964 h 307606"/>
              <a:gd name="connsiteX120" fmla="*/ 670971 w 1265453"/>
              <a:gd name="connsiteY120" fmla="*/ 113919 h 307606"/>
              <a:gd name="connsiteX121" fmla="*/ 684457 w 1265453"/>
              <a:gd name="connsiteY121" fmla="*/ 122731 h 307606"/>
              <a:gd name="connsiteX122" fmla="*/ 678291 w 1265453"/>
              <a:gd name="connsiteY122" fmla="*/ 147253 h 307606"/>
              <a:gd name="connsiteX123" fmla="*/ 653632 w 1265453"/>
              <a:gd name="connsiteY123" fmla="*/ 141123 h 307606"/>
              <a:gd name="connsiteX124" fmla="*/ 659797 w 1265453"/>
              <a:gd name="connsiteY124" fmla="*/ 116601 h 307606"/>
              <a:gd name="connsiteX125" fmla="*/ 670971 w 1265453"/>
              <a:gd name="connsiteY125" fmla="*/ 113919 h 307606"/>
              <a:gd name="connsiteX126" fmla="*/ 911404 w 1265453"/>
              <a:gd name="connsiteY126" fmla="*/ 110854 h 307606"/>
              <a:gd name="connsiteX127" fmla="*/ 924890 w 1265453"/>
              <a:gd name="connsiteY127" fmla="*/ 119666 h 307606"/>
              <a:gd name="connsiteX128" fmla="*/ 918726 w 1265453"/>
              <a:gd name="connsiteY128" fmla="*/ 144188 h 307606"/>
              <a:gd name="connsiteX129" fmla="*/ 894065 w 1265453"/>
              <a:gd name="connsiteY129" fmla="*/ 138058 h 307606"/>
              <a:gd name="connsiteX130" fmla="*/ 900230 w 1265453"/>
              <a:gd name="connsiteY130" fmla="*/ 113536 h 307606"/>
              <a:gd name="connsiteX131" fmla="*/ 911404 w 1265453"/>
              <a:gd name="connsiteY131" fmla="*/ 110854 h 307606"/>
              <a:gd name="connsiteX132" fmla="*/ 781554 w 1265453"/>
              <a:gd name="connsiteY132" fmla="*/ 107789 h 307606"/>
              <a:gd name="connsiteX133" fmla="*/ 795426 w 1265453"/>
              <a:gd name="connsiteY133" fmla="*/ 116601 h 307606"/>
              <a:gd name="connsiteX134" fmla="*/ 789260 w 1265453"/>
              <a:gd name="connsiteY134" fmla="*/ 141123 h 307606"/>
              <a:gd name="connsiteX135" fmla="*/ 764601 w 1265453"/>
              <a:gd name="connsiteY135" fmla="*/ 134993 h 307606"/>
              <a:gd name="connsiteX136" fmla="*/ 767683 w 1265453"/>
              <a:gd name="connsiteY136" fmla="*/ 110471 h 307606"/>
              <a:gd name="connsiteX137" fmla="*/ 781554 w 1265453"/>
              <a:gd name="connsiteY137" fmla="*/ 107789 h 307606"/>
              <a:gd name="connsiteX138" fmla="*/ 368503 w 1265453"/>
              <a:gd name="connsiteY138" fmla="*/ 60662 h 307606"/>
              <a:gd name="connsiteX139" fmla="*/ 382375 w 1265453"/>
              <a:gd name="connsiteY139" fmla="*/ 70624 h 307606"/>
              <a:gd name="connsiteX140" fmla="*/ 376209 w 1265453"/>
              <a:gd name="connsiteY140" fmla="*/ 95145 h 307606"/>
              <a:gd name="connsiteX141" fmla="*/ 351550 w 1265453"/>
              <a:gd name="connsiteY141" fmla="*/ 89015 h 307606"/>
              <a:gd name="connsiteX142" fmla="*/ 354632 w 1265453"/>
              <a:gd name="connsiteY142" fmla="*/ 64493 h 307606"/>
              <a:gd name="connsiteX143" fmla="*/ 368503 w 1265453"/>
              <a:gd name="connsiteY143" fmla="*/ 60662 h 307606"/>
              <a:gd name="connsiteX144" fmla="*/ 1006960 w 1265453"/>
              <a:gd name="connsiteY144" fmla="*/ 49550 h 307606"/>
              <a:gd name="connsiteX145" fmla="*/ 1020446 w 1265453"/>
              <a:gd name="connsiteY145" fmla="*/ 58362 h 307606"/>
              <a:gd name="connsiteX146" fmla="*/ 1014281 w 1265453"/>
              <a:gd name="connsiteY146" fmla="*/ 82884 h 307606"/>
              <a:gd name="connsiteX147" fmla="*/ 989621 w 1265453"/>
              <a:gd name="connsiteY147" fmla="*/ 76754 h 307606"/>
              <a:gd name="connsiteX148" fmla="*/ 995786 w 1265453"/>
              <a:gd name="connsiteY148" fmla="*/ 52232 h 307606"/>
              <a:gd name="connsiteX149" fmla="*/ 1006960 w 1265453"/>
              <a:gd name="connsiteY149" fmla="*/ 49550 h 307606"/>
              <a:gd name="connsiteX150" fmla="*/ 470610 w 1265453"/>
              <a:gd name="connsiteY150" fmla="*/ 43420 h 307606"/>
              <a:gd name="connsiteX151" fmla="*/ 484096 w 1265453"/>
              <a:gd name="connsiteY151" fmla="*/ 52232 h 307606"/>
              <a:gd name="connsiteX152" fmla="*/ 477932 w 1265453"/>
              <a:gd name="connsiteY152" fmla="*/ 76754 h 307606"/>
              <a:gd name="connsiteX153" fmla="*/ 453271 w 1265453"/>
              <a:gd name="connsiteY153" fmla="*/ 70624 h 307606"/>
              <a:gd name="connsiteX154" fmla="*/ 459436 w 1265453"/>
              <a:gd name="connsiteY154" fmla="*/ 46102 h 307606"/>
              <a:gd name="connsiteX155" fmla="*/ 470610 w 1265453"/>
              <a:gd name="connsiteY155" fmla="*/ 43420 h 307606"/>
              <a:gd name="connsiteX156" fmla="*/ 880579 w 1265453"/>
              <a:gd name="connsiteY156" fmla="*/ 15834 h 307606"/>
              <a:gd name="connsiteX157" fmla="*/ 894065 w 1265453"/>
              <a:gd name="connsiteY157" fmla="*/ 24646 h 307606"/>
              <a:gd name="connsiteX158" fmla="*/ 887900 w 1265453"/>
              <a:gd name="connsiteY158" fmla="*/ 49168 h 307606"/>
              <a:gd name="connsiteX159" fmla="*/ 863240 w 1265453"/>
              <a:gd name="connsiteY159" fmla="*/ 43038 h 307606"/>
              <a:gd name="connsiteX160" fmla="*/ 869405 w 1265453"/>
              <a:gd name="connsiteY160" fmla="*/ 18516 h 307606"/>
              <a:gd name="connsiteX161" fmla="*/ 880579 w 1265453"/>
              <a:gd name="connsiteY161" fmla="*/ 15834 h 307606"/>
              <a:gd name="connsiteX162" fmla="*/ 569249 w 1265453"/>
              <a:gd name="connsiteY162" fmla="*/ 9704 h 307606"/>
              <a:gd name="connsiteX163" fmla="*/ 582736 w 1265453"/>
              <a:gd name="connsiteY163" fmla="*/ 18516 h 307606"/>
              <a:gd name="connsiteX164" fmla="*/ 576571 w 1265453"/>
              <a:gd name="connsiteY164" fmla="*/ 46103 h 307606"/>
              <a:gd name="connsiteX165" fmla="*/ 551910 w 1265453"/>
              <a:gd name="connsiteY165" fmla="*/ 39973 h 307606"/>
              <a:gd name="connsiteX166" fmla="*/ 558075 w 1265453"/>
              <a:gd name="connsiteY166" fmla="*/ 12386 h 307606"/>
              <a:gd name="connsiteX167" fmla="*/ 569249 w 1265453"/>
              <a:gd name="connsiteY167" fmla="*/ 9704 h 307606"/>
              <a:gd name="connsiteX168" fmla="*/ 772693 w 1265453"/>
              <a:gd name="connsiteY168" fmla="*/ 3574 h 307606"/>
              <a:gd name="connsiteX169" fmla="*/ 786179 w 1265453"/>
              <a:gd name="connsiteY169" fmla="*/ 12386 h 307606"/>
              <a:gd name="connsiteX170" fmla="*/ 780014 w 1265453"/>
              <a:gd name="connsiteY170" fmla="*/ 36908 h 307606"/>
              <a:gd name="connsiteX171" fmla="*/ 755354 w 1265453"/>
              <a:gd name="connsiteY171" fmla="*/ 30777 h 307606"/>
              <a:gd name="connsiteX172" fmla="*/ 761518 w 1265453"/>
              <a:gd name="connsiteY172" fmla="*/ 6256 h 307606"/>
              <a:gd name="connsiteX173" fmla="*/ 772693 w 1265453"/>
              <a:gd name="connsiteY173" fmla="*/ 3574 h 307606"/>
              <a:gd name="connsiteX174" fmla="*/ 670971 w 1265453"/>
              <a:gd name="connsiteY174" fmla="*/ 508 h 307606"/>
              <a:gd name="connsiteX175" fmla="*/ 684457 w 1265453"/>
              <a:gd name="connsiteY175" fmla="*/ 9320 h 307606"/>
              <a:gd name="connsiteX176" fmla="*/ 678291 w 1265453"/>
              <a:gd name="connsiteY176" fmla="*/ 33841 h 307606"/>
              <a:gd name="connsiteX177" fmla="*/ 653632 w 1265453"/>
              <a:gd name="connsiteY177" fmla="*/ 27711 h 307606"/>
              <a:gd name="connsiteX178" fmla="*/ 659797 w 1265453"/>
              <a:gd name="connsiteY178" fmla="*/ 3189 h 307606"/>
              <a:gd name="connsiteX179" fmla="*/ 670971 w 1265453"/>
              <a:gd name="connsiteY179" fmla="*/ 508 h 307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Lst>
            <a:rect l="l" t="t" r="r" b="b"/>
            <a:pathLst>
              <a:path w="1265453" h="307606">
                <a:moveTo>
                  <a:pt x="649008" y="299744"/>
                </a:moveTo>
                <a:lnTo>
                  <a:pt x="659956" y="307606"/>
                </a:lnTo>
                <a:lnTo>
                  <a:pt x="632319" y="307606"/>
                </a:lnTo>
                <a:lnTo>
                  <a:pt x="635138" y="303576"/>
                </a:lnTo>
                <a:cubicBezTo>
                  <a:pt x="639761" y="300511"/>
                  <a:pt x="644385" y="298978"/>
                  <a:pt x="649008" y="299744"/>
                </a:cubicBezTo>
                <a:close/>
                <a:moveTo>
                  <a:pt x="17486" y="297828"/>
                </a:moveTo>
                <a:cubicBezTo>
                  <a:pt x="21725" y="298977"/>
                  <a:pt x="26349" y="302042"/>
                  <a:pt x="30972" y="306640"/>
                </a:cubicBezTo>
                <a:lnTo>
                  <a:pt x="31250" y="307606"/>
                </a:lnTo>
                <a:lnTo>
                  <a:pt x="0" y="307606"/>
                </a:lnTo>
                <a:lnTo>
                  <a:pt x="6312" y="300510"/>
                </a:lnTo>
                <a:cubicBezTo>
                  <a:pt x="9395" y="297445"/>
                  <a:pt x="13248" y="296678"/>
                  <a:pt x="17486" y="297828"/>
                </a:cubicBezTo>
                <a:close/>
                <a:moveTo>
                  <a:pt x="433620" y="285568"/>
                </a:moveTo>
                <a:cubicBezTo>
                  <a:pt x="437859" y="286717"/>
                  <a:pt x="442483" y="289782"/>
                  <a:pt x="447106" y="294380"/>
                </a:cubicBezTo>
                <a:lnTo>
                  <a:pt x="450907" y="307606"/>
                </a:lnTo>
                <a:lnTo>
                  <a:pt x="415324" y="307606"/>
                </a:lnTo>
                <a:lnTo>
                  <a:pt x="413584" y="298212"/>
                </a:lnTo>
                <a:cubicBezTo>
                  <a:pt x="414740" y="294380"/>
                  <a:pt x="417823" y="291315"/>
                  <a:pt x="422446" y="288250"/>
                </a:cubicBezTo>
                <a:cubicBezTo>
                  <a:pt x="425528" y="285184"/>
                  <a:pt x="429382" y="284418"/>
                  <a:pt x="433620" y="285568"/>
                </a:cubicBezTo>
                <a:close/>
                <a:moveTo>
                  <a:pt x="1056280" y="270242"/>
                </a:moveTo>
                <a:cubicBezTo>
                  <a:pt x="1060518" y="271391"/>
                  <a:pt x="1065142" y="274457"/>
                  <a:pt x="1069766" y="279054"/>
                </a:cubicBezTo>
                <a:cubicBezTo>
                  <a:pt x="1079013" y="288250"/>
                  <a:pt x="1072848" y="297446"/>
                  <a:pt x="1063601" y="303576"/>
                </a:cubicBezTo>
                <a:cubicBezTo>
                  <a:pt x="1057436" y="306641"/>
                  <a:pt x="1045106" y="309706"/>
                  <a:pt x="1038941" y="297446"/>
                </a:cubicBezTo>
                <a:cubicBezTo>
                  <a:pt x="1032776" y="282119"/>
                  <a:pt x="1035858" y="275989"/>
                  <a:pt x="1045106" y="272924"/>
                </a:cubicBezTo>
                <a:cubicBezTo>
                  <a:pt x="1048188" y="269859"/>
                  <a:pt x="1052041" y="269092"/>
                  <a:pt x="1056280" y="270242"/>
                </a:cubicBezTo>
                <a:close/>
                <a:moveTo>
                  <a:pt x="239038" y="269092"/>
                </a:moveTo>
                <a:cubicBezTo>
                  <a:pt x="243662" y="269859"/>
                  <a:pt x="248287" y="272924"/>
                  <a:pt x="252910" y="279054"/>
                </a:cubicBezTo>
                <a:cubicBezTo>
                  <a:pt x="262158" y="288250"/>
                  <a:pt x="255993" y="297446"/>
                  <a:pt x="246744" y="303576"/>
                </a:cubicBezTo>
                <a:cubicBezTo>
                  <a:pt x="240580" y="306641"/>
                  <a:pt x="228250" y="309706"/>
                  <a:pt x="222085" y="297446"/>
                </a:cubicBezTo>
                <a:cubicBezTo>
                  <a:pt x="215920" y="285184"/>
                  <a:pt x="219003" y="275989"/>
                  <a:pt x="225168" y="272924"/>
                </a:cubicBezTo>
                <a:cubicBezTo>
                  <a:pt x="229791" y="269859"/>
                  <a:pt x="234415" y="268326"/>
                  <a:pt x="239038" y="269092"/>
                </a:cubicBezTo>
                <a:close/>
                <a:moveTo>
                  <a:pt x="1247393" y="248786"/>
                </a:moveTo>
                <a:cubicBezTo>
                  <a:pt x="1251631" y="249935"/>
                  <a:pt x="1256256" y="253000"/>
                  <a:pt x="1260879" y="257598"/>
                </a:cubicBezTo>
                <a:cubicBezTo>
                  <a:pt x="1270127" y="266793"/>
                  <a:pt x="1263962" y="275989"/>
                  <a:pt x="1254715" y="282119"/>
                </a:cubicBezTo>
                <a:cubicBezTo>
                  <a:pt x="1248549" y="285184"/>
                  <a:pt x="1236219" y="288250"/>
                  <a:pt x="1230054" y="275989"/>
                </a:cubicBezTo>
                <a:cubicBezTo>
                  <a:pt x="1223890" y="260663"/>
                  <a:pt x="1226972" y="254532"/>
                  <a:pt x="1236219" y="251467"/>
                </a:cubicBezTo>
                <a:cubicBezTo>
                  <a:pt x="1239302" y="248402"/>
                  <a:pt x="1243155" y="247635"/>
                  <a:pt x="1247393" y="248786"/>
                </a:cubicBezTo>
                <a:close/>
                <a:moveTo>
                  <a:pt x="1151837" y="242655"/>
                </a:moveTo>
                <a:cubicBezTo>
                  <a:pt x="1156075" y="243805"/>
                  <a:pt x="1160699" y="246870"/>
                  <a:pt x="1165323" y="251467"/>
                </a:cubicBezTo>
                <a:cubicBezTo>
                  <a:pt x="1174570" y="260663"/>
                  <a:pt x="1168405" y="269859"/>
                  <a:pt x="1159158" y="275989"/>
                </a:cubicBezTo>
                <a:cubicBezTo>
                  <a:pt x="1152993" y="279054"/>
                  <a:pt x="1140662" y="282119"/>
                  <a:pt x="1134497" y="269859"/>
                </a:cubicBezTo>
                <a:cubicBezTo>
                  <a:pt x="1128333" y="254532"/>
                  <a:pt x="1131415" y="248402"/>
                  <a:pt x="1140662" y="245337"/>
                </a:cubicBezTo>
                <a:cubicBezTo>
                  <a:pt x="1143746" y="242272"/>
                  <a:pt x="1147598" y="241505"/>
                  <a:pt x="1151837" y="242655"/>
                </a:cubicBezTo>
                <a:close/>
                <a:moveTo>
                  <a:pt x="575414" y="224265"/>
                </a:moveTo>
                <a:cubicBezTo>
                  <a:pt x="579653" y="225414"/>
                  <a:pt x="584277" y="228479"/>
                  <a:pt x="588900" y="233077"/>
                </a:cubicBezTo>
                <a:cubicBezTo>
                  <a:pt x="598148" y="242272"/>
                  <a:pt x="591983" y="251468"/>
                  <a:pt x="582736" y="257599"/>
                </a:cubicBezTo>
                <a:cubicBezTo>
                  <a:pt x="576571" y="260664"/>
                  <a:pt x="564240" y="263729"/>
                  <a:pt x="558075" y="251468"/>
                </a:cubicBezTo>
                <a:cubicBezTo>
                  <a:pt x="551910" y="236142"/>
                  <a:pt x="554993" y="230012"/>
                  <a:pt x="564240" y="226947"/>
                </a:cubicBezTo>
                <a:cubicBezTo>
                  <a:pt x="567322" y="223881"/>
                  <a:pt x="571176" y="223115"/>
                  <a:pt x="575414" y="224265"/>
                </a:cubicBezTo>
                <a:close/>
                <a:moveTo>
                  <a:pt x="69888" y="224265"/>
                </a:moveTo>
                <a:cubicBezTo>
                  <a:pt x="74127" y="225414"/>
                  <a:pt x="78751" y="228479"/>
                  <a:pt x="83375" y="233077"/>
                </a:cubicBezTo>
                <a:cubicBezTo>
                  <a:pt x="92622" y="242272"/>
                  <a:pt x="83375" y="254533"/>
                  <a:pt x="77210" y="257599"/>
                </a:cubicBezTo>
                <a:cubicBezTo>
                  <a:pt x="71045" y="260664"/>
                  <a:pt x="58714" y="263729"/>
                  <a:pt x="52549" y="251468"/>
                </a:cubicBezTo>
                <a:cubicBezTo>
                  <a:pt x="46384" y="239207"/>
                  <a:pt x="49467" y="233077"/>
                  <a:pt x="58714" y="226947"/>
                </a:cubicBezTo>
                <a:cubicBezTo>
                  <a:pt x="61797" y="223881"/>
                  <a:pt x="65650" y="223115"/>
                  <a:pt x="69888" y="224265"/>
                </a:cubicBezTo>
                <a:close/>
                <a:moveTo>
                  <a:pt x="365806" y="212004"/>
                </a:moveTo>
                <a:cubicBezTo>
                  <a:pt x="370044" y="213154"/>
                  <a:pt x="374669" y="216219"/>
                  <a:pt x="379292" y="220816"/>
                </a:cubicBezTo>
                <a:cubicBezTo>
                  <a:pt x="388540" y="230012"/>
                  <a:pt x="379292" y="242273"/>
                  <a:pt x="373127" y="245338"/>
                </a:cubicBezTo>
                <a:cubicBezTo>
                  <a:pt x="366962" y="248403"/>
                  <a:pt x="354632" y="251468"/>
                  <a:pt x="348467" y="239208"/>
                </a:cubicBezTo>
                <a:cubicBezTo>
                  <a:pt x="342302" y="226947"/>
                  <a:pt x="342302" y="217751"/>
                  <a:pt x="354632" y="214686"/>
                </a:cubicBezTo>
                <a:cubicBezTo>
                  <a:pt x="357714" y="211621"/>
                  <a:pt x="361568" y="210854"/>
                  <a:pt x="365806" y="212004"/>
                </a:cubicBezTo>
                <a:close/>
                <a:moveTo>
                  <a:pt x="957257" y="209322"/>
                </a:moveTo>
                <a:cubicBezTo>
                  <a:pt x="961880" y="210854"/>
                  <a:pt x="966504" y="214686"/>
                  <a:pt x="971128" y="220816"/>
                </a:cubicBezTo>
                <a:cubicBezTo>
                  <a:pt x="980375" y="230012"/>
                  <a:pt x="974210" y="239208"/>
                  <a:pt x="964963" y="245338"/>
                </a:cubicBezTo>
                <a:cubicBezTo>
                  <a:pt x="958797" y="248403"/>
                  <a:pt x="946467" y="251468"/>
                  <a:pt x="940302" y="239208"/>
                </a:cubicBezTo>
                <a:cubicBezTo>
                  <a:pt x="934138" y="223881"/>
                  <a:pt x="937220" y="217751"/>
                  <a:pt x="943385" y="211621"/>
                </a:cubicBezTo>
                <a:cubicBezTo>
                  <a:pt x="948009" y="208556"/>
                  <a:pt x="952632" y="207789"/>
                  <a:pt x="957257" y="209322"/>
                </a:cubicBezTo>
                <a:close/>
                <a:moveTo>
                  <a:pt x="729538" y="208939"/>
                </a:moveTo>
                <a:cubicBezTo>
                  <a:pt x="733777" y="210089"/>
                  <a:pt x="738400" y="213154"/>
                  <a:pt x="743024" y="217751"/>
                </a:cubicBezTo>
                <a:cubicBezTo>
                  <a:pt x="752271" y="226947"/>
                  <a:pt x="746106" y="236143"/>
                  <a:pt x="736859" y="242273"/>
                </a:cubicBezTo>
                <a:cubicBezTo>
                  <a:pt x="727611" y="248403"/>
                  <a:pt x="715281" y="251468"/>
                  <a:pt x="709116" y="236143"/>
                </a:cubicBezTo>
                <a:cubicBezTo>
                  <a:pt x="702952" y="223881"/>
                  <a:pt x="706034" y="217751"/>
                  <a:pt x="718364" y="211621"/>
                </a:cubicBezTo>
                <a:cubicBezTo>
                  <a:pt x="721446" y="208556"/>
                  <a:pt x="725300" y="207789"/>
                  <a:pt x="729538" y="208939"/>
                </a:cubicBezTo>
                <a:close/>
                <a:moveTo>
                  <a:pt x="843590" y="202809"/>
                </a:moveTo>
                <a:cubicBezTo>
                  <a:pt x="847828" y="203958"/>
                  <a:pt x="852452" y="207023"/>
                  <a:pt x="857075" y="211621"/>
                </a:cubicBezTo>
                <a:cubicBezTo>
                  <a:pt x="866323" y="220816"/>
                  <a:pt x="860158" y="230013"/>
                  <a:pt x="850910" y="236143"/>
                </a:cubicBezTo>
                <a:cubicBezTo>
                  <a:pt x="844746" y="242273"/>
                  <a:pt x="832415" y="242273"/>
                  <a:pt x="826250" y="230013"/>
                </a:cubicBezTo>
                <a:cubicBezTo>
                  <a:pt x="820085" y="217751"/>
                  <a:pt x="823168" y="211621"/>
                  <a:pt x="832415" y="205491"/>
                </a:cubicBezTo>
                <a:cubicBezTo>
                  <a:pt x="835498" y="202426"/>
                  <a:pt x="839351" y="201659"/>
                  <a:pt x="843590" y="202809"/>
                </a:cubicBezTo>
                <a:close/>
                <a:moveTo>
                  <a:pt x="153115" y="199743"/>
                </a:moveTo>
                <a:cubicBezTo>
                  <a:pt x="157355" y="200892"/>
                  <a:pt x="161978" y="203957"/>
                  <a:pt x="166602" y="208555"/>
                </a:cubicBezTo>
                <a:cubicBezTo>
                  <a:pt x="175849" y="217750"/>
                  <a:pt x="169684" y="226947"/>
                  <a:pt x="160437" y="233077"/>
                </a:cubicBezTo>
                <a:cubicBezTo>
                  <a:pt x="154271" y="236142"/>
                  <a:pt x="141941" y="239207"/>
                  <a:pt x="135777" y="226947"/>
                </a:cubicBezTo>
                <a:cubicBezTo>
                  <a:pt x="129612" y="214685"/>
                  <a:pt x="132694" y="205490"/>
                  <a:pt x="141941" y="202425"/>
                </a:cubicBezTo>
                <a:cubicBezTo>
                  <a:pt x="145024" y="199360"/>
                  <a:pt x="148877" y="198593"/>
                  <a:pt x="153115" y="199743"/>
                </a:cubicBezTo>
                <a:close/>
                <a:moveTo>
                  <a:pt x="464445" y="162962"/>
                </a:moveTo>
                <a:cubicBezTo>
                  <a:pt x="468684" y="164111"/>
                  <a:pt x="473308" y="167176"/>
                  <a:pt x="477932" y="171774"/>
                </a:cubicBezTo>
                <a:cubicBezTo>
                  <a:pt x="487179" y="180969"/>
                  <a:pt x="481014" y="190165"/>
                  <a:pt x="471767" y="196296"/>
                </a:cubicBezTo>
                <a:cubicBezTo>
                  <a:pt x="465602" y="199361"/>
                  <a:pt x="453271" y="202426"/>
                  <a:pt x="447106" y="190165"/>
                </a:cubicBezTo>
                <a:cubicBezTo>
                  <a:pt x="440942" y="177904"/>
                  <a:pt x="444024" y="171774"/>
                  <a:pt x="453271" y="165644"/>
                </a:cubicBezTo>
                <a:cubicBezTo>
                  <a:pt x="456354" y="162579"/>
                  <a:pt x="460207" y="161812"/>
                  <a:pt x="464445" y="162962"/>
                </a:cubicBezTo>
                <a:close/>
                <a:moveTo>
                  <a:pt x="1043951" y="141505"/>
                </a:moveTo>
                <a:cubicBezTo>
                  <a:pt x="1048189" y="142654"/>
                  <a:pt x="1052812" y="145719"/>
                  <a:pt x="1057436" y="150317"/>
                </a:cubicBezTo>
                <a:cubicBezTo>
                  <a:pt x="1066683" y="159512"/>
                  <a:pt x="1060518" y="168709"/>
                  <a:pt x="1051271" y="174839"/>
                </a:cubicBezTo>
                <a:cubicBezTo>
                  <a:pt x="1045107" y="180969"/>
                  <a:pt x="1032776" y="184034"/>
                  <a:pt x="1026611" y="171774"/>
                </a:cubicBezTo>
                <a:cubicBezTo>
                  <a:pt x="1020446" y="156447"/>
                  <a:pt x="1023529" y="150317"/>
                  <a:pt x="1032776" y="144187"/>
                </a:cubicBezTo>
                <a:cubicBezTo>
                  <a:pt x="1035859" y="141122"/>
                  <a:pt x="1039712" y="140355"/>
                  <a:pt x="1043951" y="141505"/>
                </a:cubicBezTo>
                <a:close/>
                <a:moveTo>
                  <a:pt x="301073" y="132310"/>
                </a:moveTo>
                <a:cubicBezTo>
                  <a:pt x="305312" y="133459"/>
                  <a:pt x="309936" y="136524"/>
                  <a:pt x="314560" y="141122"/>
                </a:cubicBezTo>
                <a:cubicBezTo>
                  <a:pt x="323807" y="150317"/>
                  <a:pt x="317642" y="159513"/>
                  <a:pt x="308395" y="165644"/>
                </a:cubicBezTo>
                <a:cubicBezTo>
                  <a:pt x="302230" y="168709"/>
                  <a:pt x="289899" y="171774"/>
                  <a:pt x="283734" y="159513"/>
                </a:cubicBezTo>
                <a:cubicBezTo>
                  <a:pt x="277570" y="144187"/>
                  <a:pt x="280652" y="138057"/>
                  <a:pt x="289899" y="134992"/>
                </a:cubicBezTo>
                <a:cubicBezTo>
                  <a:pt x="292982" y="131927"/>
                  <a:pt x="296835" y="131160"/>
                  <a:pt x="301073" y="132310"/>
                </a:cubicBezTo>
                <a:close/>
                <a:moveTo>
                  <a:pt x="214765" y="132310"/>
                </a:moveTo>
                <a:cubicBezTo>
                  <a:pt x="219004" y="133459"/>
                  <a:pt x="223627" y="136524"/>
                  <a:pt x="228251" y="141122"/>
                </a:cubicBezTo>
                <a:cubicBezTo>
                  <a:pt x="237498" y="150317"/>
                  <a:pt x="231333" y="159513"/>
                  <a:pt x="222086" y="165644"/>
                </a:cubicBezTo>
                <a:cubicBezTo>
                  <a:pt x="215920" y="168709"/>
                  <a:pt x="203591" y="171774"/>
                  <a:pt x="197426" y="159513"/>
                </a:cubicBezTo>
                <a:cubicBezTo>
                  <a:pt x="191261" y="147252"/>
                  <a:pt x="194343" y="141122"/>
                  <a:pt x="203591" y="134992"/>
                </a:cubicBezTo>
                <a:cubicBezTo>
                  <a:pt x="206673" y="131927"/>
                  <a:pt x="210527" y="131160"/>
                  <a:pt x="214765" y="132310"/>
                </a:cubicBezTo>
                <a:close/>
                <a:moveTo>
                  <a:pt x="1142589" y="129245"/>
                </a:moveTo>
                <a:cubicBezTo>
                  <a:pt x="1146828" y="130394"/>
                  <a:pt x="1151452" y="133459"/>
                  <a:pt x="1156075" y="138057"/>
                </a:cubicBezTo>
                <a:cubicBezTo>
                  <a:pt x="1165323" y="147252"/>
                  <a:pt x="1159158" y="156448"/>
                  <a:pt x="1149911" y="162579"/>
                </a:cubicBezTo>
                <a:cubicBezTo>
                  <a:pt x="1143745" y="165644"/>
                  <a:pt x="1131415" y="168709"/>
                  <a:pt x="1125250" y="156448"/>
                </a:cubicBezTo>
                <a:cubicBezTo>
                  <a:pt x="1119085" y="141122"/>
                  <a:pt x="1122168" y="134992"/>
                  <a:pt x="1131415" y="131927"/>
                </a:cubicBezTo>
                <a:cubicBezTo>
                  <a:pt x="1134497" y="128861"/>
                  <a:pt x="1138351" y="128095"/>
                  <a:pt x="1142589" y="129245"/>
                </a:cubicBezTo>
                <a:close/>
                <a:moveTo>
                  <a:pt x="566167" y="121964"/>
                </a:moveTo>
                <a:cubicBezTo>
                  <a:pt x="570406" y="122731"/>
                  <a:pt x="575030" y="125796"/>
                  <a:pt x="579653" y="131927"/>
                </a:cubicBezTo>
                <a:cubicBezTo>
                  <a:pt x="588900" y="141122"/>
                  <a:pt x="582736" y="150318"/>
                  <a:pt x="573488" y="156448"/>
                </a:cubicBezTo>
                <a:cubicBezTo>
                  <a:pt x="567323" y="159513"/>
                  <a:pt x="554993" y="162579"/>
                  <a:pt x="548828" y="150318"/>
                </a:cubicBezTo>
                <a:cubicBezTo>
                  <a:pt x="542663" y="138057"/>
                  <a:pt x="545746" y="131927"/>
                  <a:pt x="554993" y="125796"/>
                </a:cubicBezTo>
                <a:cubicBezTo>
                  <a:pt x="558075" y="122731"/>
                  <a:pt x="561929" y="121199"/>
                  <a:pt x="566167" y="121964"/>
                </a:cubicBezTo>
                <a:close/>
                <a:moveTo>
                  <a:pt x="670971" y="113919"/>
                </a:moveTo>
                <a:cubicBezTo>
                  <a:pt x="675209" y="115069"/>
                  <a:pt x="679834" y="118134"/>
                  <a:pt x="684457" y="122731"/>
                </a:cubicBezTo>
                <a:cubicBezTo>
                  <a:pt x="693704" y="131927"/>
                  <a:pt x="687540" y="141123"/>
                  <a:pt x="678291" y="147253"/>
                </a:cubicBezTo>
                <a:cubicBezTo>
                  <a:pt x="672127" y="150318"/>
                  <a:pt x="659797" y="153383"/>
                  <a:pt x="653632" y="141123"/>
                </a:cubicBezTo>
                <a:cubicBezTo>
                  <a:pt x="650550" y="128861"/>
                  <a:pt x="650550" y="122731"/>
                  <a:pt x="659797" y="116601"/>
                </a:cubicBezTo>
                <a:cubicBezTo>
                  <a:pt x="662879" y="113536"/>
                  <a:pt x="666733" y="112769"/>
                  <a:pt x="670971" y="113919"/>
                </a:cubicBezTo>
                <a:close/>
                <a:moveTo>
                  <a:pt x="911404" y="110854"/>
                </a:moveTo>
                <a:cubicBezTo>
                  <a:pt x="915643" y="112003"/>
                  <a:pt x="920267" y="115069"/>
                  <a:pt x="924890" y="119666"/>
                </a:cubicBezTo>
                <a:cubicBezTo>
                  <a:pt x="934138" y="128861"/>
                  <a:pt x="927973" y="138058"/>
                  <a:pt x="918726" y="144188"/>
                </a:cubicBezTo>
                <a:cubicBezTo>
                  <a:pt x="912560" y="147253"/>
                  <a:pt x="900230" y="150318"/>
                  <a:pt x="894065" y="138058"/>
                </a:cubicBezTo>
                <a:cubicBezTo>
                  <a:pt x="887900" y="125796"/>
                  <a:pt x="890983" y="119666"/>
                  <a:pt x="900230" y="113536"/>
                </a:cubicBezTo>
                <a:cubicBezTo>
                  <a:pt x="903312" y="110471"/>
                  <a:pt x="907166" y="109704"/>
                  <a:pt x="911404" y="110854"/>
                </a:cubicBezTo>
                <a:close/>
                <a:moveTo>
                  <a:pt x="781554" y="107789"/>
                </a:moveTo>
                <a:cubicBezTo>
                  <a:pt x="786178" y="108938"/>
                  <a:pt x="790802" y="112003"/>
                  <a:pt x="795426" y="116601"/>
                </a:cubicBezTo>
                <a:cubicBezTo>
                  <a:pt x="804673" y="125796"/>
                  <a:pt x="798508" y="134993"/>
                  <a:pt x="789260" y="141123"/>
                </a:cubicBezTo>
                <a:cubicBezTo>
                  <a:pt x="783095" y="144188"/>
                  <a:pt x="770766" y="147253"/>
                  <a:pt x="764601" y="134993"/>
                </a:cubicBezTo>
                <a:cubicBezTo>
                  <a:pt x="758436" y="122731"/>
                  <a:pt x="761518" y="113536"/>
                  <a:pt x="767683" y="110471"/>
                </a:cubicBezTo>
                <a:cubicBezTo>
                  <a:pt x="772307" y="107406"/>
                  <a:pt x="776930" y="106639"/>
                  <a:pt x="781554" y="107789"/>
                </a:cubicBezTo>
                <a:close/>
                <a:moveTo>
                  <a:pt x="368503" y="60662"/>
                </a:moveTo>
                <a:cubicBezTo>
                  <a:pt x="373126" y="61428"/>
                  <a:pt x="377751" y="64493"/>
                  <a:pt x="382375" y="70624"/>
                </a:cubicBezTo>
                <a:cubicBezTo>
                  <a:pt x="391622" y="79819"/>
                  <a:pt x="385457" y="89015"/>
                  <a:pt x="376209" y="95145"/>
                </a:cubicBezTo>
                <a:cubicBezTo>
                  <a:pt x="370044" y="98210"/>
                  <a:pt x="357714" y="101276"/>
                  <a:pt x="351550" y="89015"/>
                </a:cubicBezTo>
                <a:cubicBezTo>
                  <a:pt x="345385" y="76754"/>
                  <a:pt x="348467" y="70624"/>
                  <a:pt x="354632" y="64493"/>
                </a:cubicBezTo>
                <a:cubicBezTo>
                  <a:pt x="359256" y="61428"/>
                  <a:pt x="363879" y="59896"/>
                  <a:pt x="368503" y="60662"/>
                </a:cubicBezTo>
                <a:close/>
                <a:moveTo>
                  <a:pt x="1006960" y="49550"/>
                </a:moveTo>
                <a:cubicBezTo>
                  <a:pt x="1011199" y="50699"/>
                  <a:pt x="1015823" y="53765"/>
                  <a:pt x="1020446" y="58362"/>
                </a:cubicBezTo>
                <a:cubicBezTo>
                  <a:pt x="1029693" y="67557"/>
                  <a:pt x="1020446" y="79819"/>
                  <a:pt x="1014281" y="82884"/>
                </a:cubicBezTo>
                <a:cubicBezTo>
                  <a:pt x="1008117" y="85949"/>
                  <a:pt x="995786" y="89014"/>
                  <a:pt x="989621" y="76754"/>
                </a:cubicBezTo>
                <a:cubicBezTo>
                  <a:pt x="983456" y="61427"/>
                  <a:pt x="986539" y="55297"/>
                  <a:pt x="995786" y="52232"/>
                </a:cubicBezTo>
                <a:cubicBezTo>
                  <a:pt x="998868" y="49167"/>
                  <a:pt x="1002722" y="48400"/>
                  <a:pt x="1006960" y="49550"/>
                </a:cubicBezTo>
                <a:close/>
                <a:moveTo>
                  <a:pt x="470610" y="43420"/>
                </a:moveTo>
                <a:cubicBezTo>
                  <a:pt x="474849" y="44569"/>
                  <a:pt x="479473" y="47634"/>
                  <a:pt x="484096" y="52232"/>
                </a:cubicBezTo>
                <a:cubicBezTo>
                  <a:pt x="493344" y="61427"/>
                  <a:pt x="487179" y="70624"/>
                  <a:pt x="477932" y="76754"/>
                </a:cubicBezTo>
                <a:cubicBezTo>
                  <a:pt x="471767" y="79819"/>
                  <a:pt x="459436" y="82884"/>
                  <a:pt x="453271" y="70624"/>
                </a:cubicBezTo>
                <a:cubicBezTo>
                  <a:pt x="447106" y="55297"/>
                  <a:pt x="450189" y="49167"/>
                  <a:pt x="459436" y="46102"/>
                </a:cubicBezTo>
                <a:cubicBezTo>
                  <a:pt x="462518" y="43037"/>
                  <a:pt x="466372" y="42270"/>
                  <a:pt x="470610" y="43420"/>
                </a:cubicBezTo>
                <a:close/>
                <a:moveTo>
                  <a:pt x="880579" y="15834"/>
                </a:moveTo>
                <a:cubicBezTo>
                  <a:pt x="884818" y="16983"/>
                  <a:pt x="889442" y="20048"/>
                  <a:pt x="894065" y="24646"/>
                </a:cubicBezTo>
                <a:cubicBezTo>
                  <a:pt x="903312" y="33841"/>
                  <a:pt x="894065" y="46103"/>
                  <a:pt x="887900" y="49168"/>
                </a:cubicBezTo>
                <a:cubicBezTo>
                  <a:pt x="881735" y="52233"/>
                  <a:pt x="869405" y="55298"/>
                  <a:pt x="863240" y="43038"/>
                </a:cubicBezTo>
                <a:cubicBezTo>
                  <a:pt x="857075" y="30776"/>
                  <a:pt x="860158" y="24646"/>
                  <a:pt x="869405" y="18516"/>
                </a:cubicBezTo>
                <a:cubicBezTo>
                  <a:pt x="872487" y="15451"/>
                  <a:pt x="876341" y="14684"/>
                  <a:pt x="880579" y="15834"/>
                </a:cubicBezTo>
                <a:close/>
                <a:moveTo>
                  <a:pt x="569249" y="9704"/>
                </a:moveTo>
                <a:cubicBezTo>
                  <a:pt x="573488" y="10853"/>
                  <a:pt x="578112" y="13918"/>
                  <a:pt x="582736" y="18516"/>
                </a:cubicBezTo>
                <a:cubicBezTo>
                  <a:pt x="591983" y="27711"/>
                  <a:pt x="582736" y="43038"/>
                  <a:pt x="576571" y="46103"/>
                </a:cubicBezTo>
                <a:cubicBezTo>
                  <a:pt x="570405" y="49168"/>
                  <a:pt x="558075" y="52233"/>
                  <a:pt x="551910" y="39973"/>
                </a:cubicBezTo>
                <a:cubicBezTo>
                  <a:pt x="545746" y="24646"/>
                  <a:pt x="545746" y="18516"/>
                  <a:pt x="558075" y="12386"/>
                </a:cubicBezTo>
                <a:cubicBezTo>
                  <a:pt x="561158" y="9321"/>
                  <a:pt x="565011" y="8554"/>
                  <a:pt x="569249" y="9704"/>
                </a:cubicBezTo>
                <a:close/>
                <a:moveTo>
                  <a:pt x="772693" y="3574"/>
                </a:moveTo>
                <a:cubicBezTo>
                  <a:pt x="776932" y="4723"/>
                  <a:pt x="781555" y="7788"/>
                  <a:pt x="786179" y="12386"/>
                </a:cubicBezTo>
                <a:cubicBezTo>
                  <a:pt x="795426" y="21581"/>
                  <a:pt x="789261" y="30777"/>
                  <a:pt x="780014" y="36908"/>
                </a:cubicBezTo>
                <a:cubicBezTo>
                  <a:pt x="773848" y="39973"/>
                  <a:pt x="761518" y="43038"/>
                  <a:pt x="755354" y="30777"/>
                </a:cubicBezTo>
                <a:cubicBezTo>
                  <a:pt x="749189" y="15451"/>
                  <a:pt x="752271" y="9321"/>
                  <a:pt x="761518" y="6256"/>
                </a:cubicBezTo>
                <a:cubicBezTo>
                  <a:pt x="764601" y="3190"/>
                  <a:pt x="768454" y="2424"/>
                  <a:pt x="772693" y="3574"/>
                </a:cubicBezTo>
                <a:close/>
                <a:moveTo>
                  <a:pt x="670971" y="508"/>
                </a:moveTo>
                <a:cubicBezTo>
                  <a:pt x="675209" y="1657"/>
                  <a:pt x="679834" y="4722"/>
                  <a:pt x="684457" y="9320"/>
                </a:cubicBezTo>
                <a:cubicBezTo>
                  <a:pt x="693704" y="18515"/>
                  <a:pt x="687540" y="27711"/>
                  <a:pt x="678291" y="33841"/>
                </a:cubicBezTo>
                <a:cubicBezTo>
                  <a:pt x="672127" y="36907"/>
                  <a:pt x="659797" y="39972"/>
                  <a:pt x="653632" y="27711"/>
                </a:cubicBezTo>
                <a:cubicBezTo>
                  <a:pt x="650550" y="12385"/>
                  <a:pt x="650550" y="6255"/>
                  <a:pt x="659797" y="3189"/>
                </a:cubicBezTo>
                <a:cubicBezTo>
                  <a:pt x="662879" y="124"/>
                  <a:pt x="666733" y="-642"/>
                  <a:pt x="670971" y="508"/>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descr="Tag=AccentColor&#10;Flavor=Light&#10;Target=Fill">
            <a:extLst>
              <a:ext uri="{FF2B5EF4-FFF2-40B4-BE49-F238E27FC236}">
                <a16:creationId xmlns:a16="http://schemas.microsoft.com/office/drawing/2014/main" id="{4B3CC887-0676-4BAE-BFC5-4701BE8CFA0A}"/>
              </a:ext>
            </a:extLst>
          </p:cNvPr>
          <p:cNvSpPr/>
          <p:nvPr/>
        </p:nvSpPr>
        <p:spPr>
          <a:xfrm>
            <a:off x="4108140" y="-5616"/>
            <a:ext cx="4247971" cy="462817"/>
          </a:xfrm>
          <a:custGeom>
            <a:avLst/>
            <a:gdLst>
              <a:gd name="connsiteX0" fmla="*/ 3643608 w 4247971"/>
              <a:gd name="connsiteY0" fmla="*/ 428146 h 462817"/>
              <a:gd name="connsiteX1" fmla="*/ 3661043 w 4247971"/>
              <a:gd name="connsiteY1" fmla="*/ 445481 h 462817"/>
              <a:gd name="connsiteX2" fmla="*/ 3643608 w 4247971"/>
              <a:gd name="connsiteY2" fmla="*/ 462817 h 462817"/>
              <a:gd name="connsiteX3" fmla="*/ 3626175 w 4247971"/>
              <a:gd name="connsiteY3" fmla="*/ 445481 h 462817"/>
              <a:gd name="connsiteX4" fmla="*/ 3643608 w 4247971"/>
              <a:gd name="connsiteY4" fmla="*/ 428146 h 462817"/>
              <a:gd name="connsiteX5" fmla="*/ 3463462 w 4247971"/>
              <a:gd name="connsiteY5" fmla="*/ 422367 h 462817"/>
              <a:gd name="connsiteX6" fmla="*/ 3480896 w 4247971"/>
              <a:gd name="connsiteY6" fmla="*/ 439702 h 462817"/>
              <a:gd name="connsiteX7" fmla="*/ 3463462 w 4247971"/>
              <a:gd name="connsiteY7" fmla="*/ 457039 h 462817"/>
              <a:gd name="connsiteX8" fmla="*/ 3446029 w 4247971"/>
              <a:gd name="connsiteY8" fmla="*/ 439702 h 462817"/>
              <a:gd name="connsiteX9" fmla="*/ 3463462 w 4247971"/>
              <a:gd name="connsiteY9" fmla="*/ 422367 h 462817"/>
              <a:gd name="connsiteX10" fmla="*/ 3783076 w 4247971"/>
              <a:gd name="connsiteY10" fmla="*/ 410811 h 462817"/>
              <a:gd name="connsiteX11" fmla="*/ 3800511 w 4247971"/>
              <a:gd name="connsiteY11" fmla="*/ 428146 h 462817"/>
              <a:gd name="connsiteX12" fmla="*/ 3783076 w 4247971"/>
              <a:gd name="connsiteY12" fmla="*/ 445482 h 462817"/>
              <a:gd name="connsiteX13" fmla="*/ 3765643 w 4247971"/>
              <a:gd name="connsiteY13" fmla="*/ 428146 h 462817"/>
              <a:gd name="connsiteX14" fmla="*/ 3783076 w 4247971"/>
              <a:gd name="connsiteY14" fmla="*/ 410811 h 462817"/>
              <a:gd name="connsiteX15" fmla="*/ 3910922 w 4247971"/>
              <a:gd name="connsiteY15" fmla="*/ 393475 h 462817"/>
              <a:gd name="connsiteX16" fmla="*/ 3928356 w 4247971"/>
              <a:gd name="connsiteY16" fmla="*/ 410811 h 462817"/>
              <a:gd name="connsiteX17" fmla="*/ 3910922 w 4247971"/>
              <a:gd name="connsiteY17" fmla="*/ 428147 h 462817"/>
              <a:gd name="connsiteX18" fmla="*/ 3893488 w 4247971"/>
              <a:gd name="connsiteY18" fmla="*/ 410811 h 462817"/>
              <a:gd name="connsiteX19" fmla="*/ 3910922 w 4247971"/>
              <a:gd name="connsiteY19" fmla="*/ 393475 h 462817"/>
              <a:gd name="connsiteX20" fmla="*/ 3318182 w 4247971"/>
              <a:gd name="connsiteY20" fmla="*/ 376139 h 462817"/>
              <a:gd name="connsiteX21" fmla="*/ 3335616 w 4247971"/>
              <a:gd name="connsiteY21" fmla="*/ 393475 h 462817"/>
              <a:gd name="connsiteX22" fmla="*/ 3318182 w 4247971"/>
              <a:gd name="connsiteY22" fmla="*/ 410811 h 462817"/>
              <a:gd name="connsiteX23" fmla="*/ 3300749 w 4247971"/>
              <a:gd name="connsiteY23" fmla="*/ 393475 h 462817"/>
              <a:gd name="connsiteX24" fmla="*/ 3318182 w 4247971"/>
              <a:gd name="connsiteY24" fmla="*/ 376139 h 462817"/>
              <a:gd name="connsiteX25" fmla="*/ 3527384 w 4247971"/>
              <a:gd name="connsiteY25" fmla="*/ 341468 h 462817"/>
              <a:gd name="connsiteX26" fmla="*/ 3544819 w 4247971"/>
              <a:gd name="connsiteY26" fmla="*/ 358803 h 462817"/>
              <a:gd name="connsiteX27" fmla="*/ 3527384 w 4247971"/>
              <a:gd name="connsiteY27" fmla="*/ 376139 h 462817"/>
              <a:gd name="connsiteX28" fmla="*/ 3509951 w 4247971"/>
              <a:gd name="connsiteY28" fmla="*/ 358803 h 462817"/>
              <a:gd name="connsiteX29" fmla="*/ 3527384 w 4247971"/>
              <a:gd name="connsiteY29" fmla="*/ 341468 h 462817"/>
              <a:gd name="connsiteX30" fmla="*/ 3661042 w 4247971"/>
              <a:gd name="connsiteY30" fmla="*/ 335689 h 462817"/>
              <a:gd name="connsiteX31" fmla="*/ 3678476 w 4247971"/>
              <a:gd name="connsiteY31" fmla="*/ 353025 h 462817"/>
              <a:gd name="connsiteX32" fmla="*/ 3661042 w 4247971"/>
              <a:gd name="connsiteY32" fmla="*/ 370361 h 462817"/>
              <a:gd name="connsiteX33" fmla="*/ 3643608 w 4247971"/>
              <a:gd name="connsiteY33" fmla="*/ 353025 h 462817"/>
              <a:gd name="connsiteX34" fmla="*/ 3661042 w 4247971"/>
              <a:gd name="connsiteY34" fmla="*/ 335689 h 462817"/>
              <a:gd name="connsiteX35" fmla="*/ 3201959 w 4247971"/>
              <a:gd name="connsiteY35" fmla="*/ 329911 h 462817"/>
              <a:gd name="connsiteX36" fmla="*/ 3219393 w 4247971"/>
              <a:gd name="connsiteY36" fmla="*/ 347246 h 462817"/>
              <a:gd name="connsiteX37" fmla="*/ 3201959 w 4247971"/>
              <a:gd name="connsiteY37" fmla="*/ 364582 h 462817"/>
              <a:gd name="connsiteX38" fmla="*/ 3184526 w 4247971"/>
              <a:gd name="connsiteY38" fmla="*/ 347246 h 462817"/>
              <a:gd name="connsiteX39" fmla="*/ 3201959 w 4247971"/>
              <a:gd name="connsiteY39" fmla="*/ 329911 h 462817"/>
              <a:gd name="connsiteX40" fmla="*/ 4044579 w 4247971"/>
              <a:gd name="connsiteY40" fmla="*/ 324133 h 462817"/>
              <a:gd name="connsiteX41" fmla="*/ 4062013 w 4247971"/>
              <a:gd name="connsiteY41" fmla="*/ 341468 h 462817"/>
              <a:gd name="connsiteX42" fmla="*/ 4044579 w 4247971"/>
              <a:gd name="connsiteY42" fmla="*/ 358804 h 462817"/>
              <a:gd name="connsiteX43" fmla="*/ 4027146 w 4247971"/>
              <a:gd name="connsiteY43" fmla="*/ 341468 h 462817"/>
              <a:gd name="connsiteX44" fmla="*/ 4044579 w 4247971"/>
              <a:gd name="connsiteY44" fmla="*/ 324133 h 462817"/>
              <a:gd name="connsiteX45" fmla="*/ 3405350 w 4247971"/>
              <a:gd name="connsiteY45" fmla="*/ 301018 h 462817"/>
              <a:gd name="connsiteX46" fmla="*/ 3422784 w 4247971"/>
              <a:gd name="connsiteY46" fmla="*/ 318353 h 462817"/>
              <a:gd name="connsiteX47" fmla="*/ 3405350 w 4247971"/>
              <a:gd name="connsiteY47" fmla="*/ 335689 h 462817"/>
              <a:gd name="connsiteX48" fmla="*/ 3387916 w 4247971"/>
              <a:gd name="connsiteY48" fmla="*/ 318353 h 462817"/>
              <a:gd name="connsiteX49" fmla="*/ 3405350 w 4247971"/>
              <a:gd name="connsiteY49" fmla="*/ 301018 h 462817"/>
              <a:gd name="connsiteX50" fmla="*/ 3817944 w 4247971"/>
              <a:gd name="connsiteY50" fmla="*/ 295240 h 462817"/>
              <a:gd name="connsiteX51" fmla="*/ 3835378 w 4247971"/>
              <a:gd name="connsiteY51" fmla="*/ 312575 h 462817"/>
              <a:gd name="connsiteX52" fmla="*/ 3817944 w 4247971"/>
              <a:gd name="connsiteY52" fmla="*/ 329911 h 462817"/>
              <a:gd name="connsiteX53" fmla="*/ 3800511 w 4247971"/>
              <a:gd name="connsiteY53" fmla="*/ 312575 h 462817"/>
              <a:gd name="connsiteX54" fmla="*/ 3817944 w 4247971"/>
              <a:gd name="connsiteY54" fmla="*/ 295240 h 462817"/>
              <a:gd name="connsiteX55" fmla="*/ 3945790 w 4247971"/>
              <a:gd name="connsiteY55" fmla="*/ 283683 h 462817"/>
              <a:gd name="connsiteX56" fmla="*/ 3963224 w 4247971"/>
              <a:gd name="connsiteY56" fmla="*/ 301018 h 462817"/>
              <a:gd name="connsiteX57" fmla="*/ 3945790 w 4247971"/>
              <a:gd name="connsiteY57" fmla="*/ 318354 h 462817"/>
              <a:gd name="connsiteX58" fmla="*/ 3928356 w 4247971"/>
              <a:gd name="connsiteY58" fmla="*/ 301018 h 462817"/>
              <a:gd name="connsiteX59" fmla="*/ 3945790 w 4247971"/>
              <a:gd name="connsiteY59" fmla="*/ 283683 h 462817"/>
              <a:gd name="connsiteX60" fmla="*/ 3091546 w 4247971"/>
              <a:gd name="connsiteY60" fmla="*/ 283683 h 462817"/>
              <a:gd name="connsiteX61" fmla="*/ 3108980 w 4247971"/>
              <a:gd name="connsiteY61" fmla="*/ 301018 h 462817"/>
              <a:gd name="connsiteX62" fmla="*/ 3091546 w 4247971"/>
              <a:gd name="connsiteY62" fmla="*/ 318354 h 462817"/>
              <a:gd name="connsiteX63" fmla="*/ 3074113 w 4247971"/>
              <a:gd name="connsiteY63" fmla="*/ 301018 h 462817"/>
              <a:gd name="connsiteX64" fmla="*/ 3091546 w 4247971"/>
              <a:gd name="connsiteY64" fmla="*/ 283683 h 462817"/>
              <a:gd name="connsiteX65" fmla="*/ 3294938 w 4247971"/>
              <a:gd name="connsiteY65" fmla="*/ 249011 h 462817"/>
              <a:gd name="connsiteX66" fmla="*/ 3312372 w 4247971"/>
              <a:gd name="connsiteY66" fmla="*/ 266347 h 462817"/>
              <a:gd name="connsiteX67" fmla="*/ 3294938 w 4247971"/>
              <a:gd name="connsiteY67" fmla="*/ 283683 h 462817"/>
              <a:gd name="connsiteX68" fmla="*/ 3277505 w 4247971"/>
              <a:gd name="connsiteY68" fmla="*/ 266347 h 462817"/>
              <a:gd name="connsiteX69" fmla="*/ 3294938 w 4247971"/>
              <a:gd name="connsiteY69" fmla="*/ 249011 h 462817"/>
              <a:gd name="connsiteX70" fmla="*/ 3701720 w 4247971"/>
              <a:gd name="connsiteY70" fmla="*/ 243233 h 462817"/>
              <a:gd name="connsiteX71" fmla="*/ 3719154 w 4247971"/>
              <a:gd name="connsiteY71" fmla="*/ 260568 h 462817"/>
              <a:gd name="connsiteX72" fmla="*/ 3701720 w 4247971"/>
              <a:gd name="connsiteY72" fmla="*/ 277904 h 462817"/>
              <a:gd name="connsiteX73" fmla="*/ 3684287 w 4247971"/>
              <a:gd name="connsiteY73" fmla="*/ 260568 h 462817"/>
              <a:gd name="connsiteX74" fmla="*/ 3701720 w 4247971"/>
              <a:gd name="connsiteY74" fmla="*/ 243233 h 462817"/>
              <a:gd name="connsiteX75" fmla="*/ 4131747 w 4247971"/>
              <a:gd name="connsiteY75" fmla="*/ 237455 h 462817"/>
              <a:gd name="connsiteX76" fmla="*/ 4149181 w 4247971"/>
              <a:gd name="connsiteY76" fmla="*/ 254790 h 462817"/>
              <a:gd name="connsiteX77" fmla="*/ 4131747 w 4247971"/>
              <a:gd name="connsiteY77" fmla="*/ 272126 h 462817"/>
              <a:gd name="connsiteX78" fmla="*/ 4114314 w 4247971"/>
              <a:gd name="connsiteY78" fmla="*/ 254790 h 462817"/>
              <a:gd name="connsiteX79" fmla="*/ 4131747 w 4247971"/>
              <a:gd name="connsiteY79" fmla="*/ 237455 h 462817"/>
              <a:gd name="connsiteX80" fmla="*/ 2963700 w 4247971"/>
              <a:gd name="connsiteY80" fmla="*/ 237455 h 462817"/>
              <a:gd name="connsiteX81" fmla="*/ 2981134 w 4247971"/>
              <a:gd name="connsiteY81" fmla="*/ 254790 h 462817"/>
              <a:gd name="connsiteX82" fmla="*/ 2963700 w 4247971"/>
              <a:gd name="connsiteY82" fmla="*/ 272126 h 462817"/>
              <a:gd name="connsiteX83" fmla="*/ 2946267 w 4247971"/>
              <a:gd name="connsiteY83" fmla="*/ 254790 h 462817"/>
              <a:gd name="connsiteX84" fmla="*/ 2963700 w 4247971"/>
              <a:gd name="connsiteY84" fmla="*/ 237455 h 462817"/>
              <a:gd name="connsiteX85" fmla="*/ 3568063 w 4247971"/>
              <a:gd name="connsiteY85" fmla="*/ 225898 h 462817"/>
              <a:gd name="connsiteX86" fmla="*/ 3585497 w 4247971"/>
              <a:gd name="connsiteY86" fmla="*/ 243233 h 462817"/>
              <a:gd name="connsiteX87" fmla="*/ 3568063 w 4247971"/>
              <a:gd name="connsiteY87" fmla="*/ 260569 h 462817"/>
              <a:gd name="connsiteX88" fmla="*/ 3550630 w 4247971"/>
              <a:gd name="connsiteY88" fmla="*/ 243233 h 462817"/>
              <a:gd name="connsiteX89" fmla="*/ 3568063 w 4247971"/>
              <a:gd name="connsiteY89" fmla="*/ 225898 h 462817"/>
              <a:gd name="connsiteX90" fmla="*/ 3463462 w 4247971"/>
              <a:gd name="connsiteY90" fmla="*/ 202783 h 462817"/>
              <a:gd name="connsiteX91" fmla="*/ 3480896 w 4247971"/>
              <a:gd name="connsiteY91" fmla="*/ 220119 h 462817"/>
              <a:gd name="connsiteX92" fmla="*/ 3463462 w 4247971"/>
              <a:gd name="connsiteY92" fmla="*/ 237455 h 462817"/>
              <a:gd name="connsiteX93" fmla="*/ 3446029 w 4247971"/>
              <a:gd name="connsiteY93" fmla="*/ 220119 h 462817"/>
              <a:gd name="connsiteX94" fmla="*/ 3463462 w 4247971"/>
              <a:gd name="connsiteY94" fmla="*/ 202783 h 462817"/>
              <a:gd name="connsiteX95" fmla="*/ 3178714 w 4247971"/>
              <a:gd name="connsiteY95" fmla="*/ 197005 h 462817"/>
              <a:gd name="connsiteX96" fmla="*/ 3196148 w 4247971"/>
              <a:gd name="connsiteY96" fmla="*/ 214340 h 462817"/>
              <a:gd name="connsiteX97" fmla="*/ 3178714 w 4247971"/>
              <a:gd name="connsiteY97" fmla="*/ 231676 h 462817"/>
              <a:gd name="connsiteX98" fmla="*/ 3161281 w 4247971"/>
              <a:gd name="connsiteY98" fmla="*/ 214340 h 462817"/>
              <a:gd name="connsiteX99" fmla="*/ 3178714 w 4247971"/>
              <a:gd name="connsiteY99" fmla="*/ 197005 h 462817"/>
              <a:gd name="connsiteX100" fmla="*/ 389349 w 4247971"/>
              <a:gd name="connsiteY100" fmla="*/ 191226 h 462817"/>
              <a:gd name="connsiteX101" fmla="*/ 406783 w 4247971"/>
              <a:gd name="connsiteY101" fmla="*/ 208562 h 462817"/>
              <a:gd name="connsiteX102" fmla="*/ 389349 w 4247971"/>
              <a:gd name="connsiteY102" fmla="*/ 225898 h 462817"/>
              <a:gd name="connsiteX103" fmla="*/ 371916 w 4247971"/>
              <a:gd name="connsiteY103" fmla="*/ 208562 h 462817"/>
              <a:gd name="connsiteX104" fmla="*/ 389349 w 4247971"/>
              <a:gd name="connsiteY104" fmla="*/ 191226 h 462817"/>
              <a:gd name="connsiteX105" fmla="*/ 528817 w 4247971"/>
              <a:gd name="connsiteY105" fmla="*/ 185448 h 462817"/>
              <a:gd name="connsiteX106" fmla="*/ 546251 w 4247971"/>
              <a:gd name="connsiteY106" fmla="*/ 202783 h 462817"/>
              <a:gd name="connsiteX107" fmla="*/ 528817 w 4247971"/>
              <a:gd name="connsiteY107" fmla="*/ 220119 h 462817"/>
              <a:gd name="connsiteX108" fmla="*/ 511384 w 4247971"/>
              <a:gd name="connsiteY108" fmla="*/ 202783 h 462817"/>
              <a:gd name="connsiteX109" fmla="*/ 528817 w 4247971"/>
              <a:gd name="connsiteY109" fmla="*/ 185448 h 462817"/>
              <a:gd name="connsiteX110" fmla="*/ 3928356 w 4247971"/>
              <a:gd name="connsiteY110" fmla="*/ 179670 h 462817"/>
              <a:gd name="connsiteX111" fmla="*/ 3945790 w 4247971"/>
              <a:gd name="connsiteY111" fmla="*/ 197005 h 462817"/>
              <a:gd name="connsiteX112" fmla="*/ 3928356 w 4247971"/>
              <a:gd name="connsiteY112" fmla="*/ 214341 h 462817"/>
              <a:gd name="connsiteX113" fmla="*/ 3910922 w 4247971"/>
              <a:gd name="connsiteY113" fmla="*/ 197005 h 462817"/>
              <a:gd name="connsiteX114" fmla="*/ 3928356 w 4247971"/>
              <a:gd name="connsiteY114" fmla="*/ 179670 h 462817"/>
              <a:gd name="connsiteX115" fmla="*/ 3794699 w 4247971"/>
              <a:gd name="connsiteY115" fmla="*/ 179670 h 462817"/>
              <a:gd name="connsiteX116" fmla="*/ 3812133 w 4247971"/>
              <a:gd name="connsiteY116" fmla="*/ 197005 h 462817"/>
              <a:gd name="connsiteX117" fmla="*/ 3794699 w 4247971"/>
              <a:gd name="connsiteY117" fmla="*/ 214341 h 462817"/>
              <a:gd name="connsiteX118" fmla="*/ 3777264 w 4247971"/>
              <a:gd name="connsiteY118" fmla="*/ 197005 h 462817"/>
              <a:gd name="connsiteX119" fmla="*/ 3794699 w 4247971"/>
              <a:gd name="connsiteY119" fmla="*/ 179670 h 462817"/>
              <a:gd name="connsiteX120" fmla="*/ 656663 w 4247971"/>
              <a:gd name="connsiteY120" fmla="*/ 179670 h 462817"/>
              <a:gd name="connsiteX121" fmla="*/ 674097 w 4247971"/>
              <a:gd name="connsiteY121" fmla="*/ 197005 h 462817"/>
              <a:gd name="connsiteX122" fmla="*/ 656663 w 4247971"/>
              <a:gd name="connsiteY122" fmla="*/ 214341 h 462817"/>
              <a:gd name="connsiteX123" fmla="*/ 639229 w 4247971"/>
              <a:gd name="connsiteY123" fmla="*/ 197005 h 462817"/>
              <a:gd name="connsiteX124" fmla="*/ 656663 w 4247971"/>
              <a:gd name="connsiteY124" fmla="*/ 179670 h 462817"/>
              <a:gd name="connsiteX125" fmla="*/ 4050390 w 4247971"/>
              <a:gd name="connsiteY125" fmla="*/ 168112 h 462817"/>
              <a:gd name="connsiteX126" fmla="*/ 4067825 w 4247971"/>
              <a:gd name="connsiteY126" fmla="*/ 185447 h 462817"/>
              <a:gd name="connsiteX127" fmla="*/ 4050390 w 4247971"/>
              <a:gd name="connsiteY127" fmla="*/ 202783 h 462817"/>
              <a:gd name="connsiteX128" fmla="*/ 4032957 w 4247971"/>
              <a:gd name="connsiteY128" fmla="*/ 185447 h 462817"/>
              <a:gd name="connsiteX129" fmla="*/ 4050390 w 4247971"/>
              <a:gd name="connsiteY129" fmla="*/ 168112 h 462817"/>
              <a:gd name="connsiteX130" fmla="*/ 3045057 w 4247971"/>
              <a:gd name="connsiteY130" fmla="*/ 162333 h 462817"/>
              <a:gd name="connsiteX131" fmla="*/ 3062491 w 4247971"/>
              <a:gd name="connsiteY131" fmla="*/ 179669 h 462817"/>
              <a:gd name="connsiteX132" fmla="*/ 3045057 w 4247971"/>
              <a:gd name="connsiteY132" fmla="*/ 197005 h 462817"/>
              <a:gd name="connsiteX133" fmla="*/ 3027624 w 4247971"/>
              <a:gd name="connsiteY133" fmla="*/ 179669 h 462817"/>
              <a:gd name="connsiteX134" fmla="*/ 3045057 w 4247971"/>
              <a:gd name="connsiteY134" fmla="*/ 162333 h 462817"/>
              <a:gd name="connsiteX135" fmla="*/ 3358860 w 4247971"/>
              <a:gd name="connsiteY135" fmla="*/ 156555 h 462817"/>
              <a:gd name="connsiteX136" fmla="*/ 3376294 w 4247971"/>
              <a:gd name="connsiteY136" fmla="*/ 173890 h 462817"/>
              <a:gd name="connsiteX137" fmla="*/ 3358860 w 4247971"/>
              <a:gd name="connsiteY137" fmla="*/ 191226 h 462817"/>
              <a:gd name="connsiteX138" fmla="*/ 3341426 w 4247971"/>
              <a:gd name="connsiteY138" fmla="*/ 173890 h 462817"/>
              <a:gd name="connsiteX139" fmla="*/ 3358860 w 4247971"/>
              <a:gd name="connsiteY139" fmla="*/ 156555 h 462817"/>
              <a:gd name="connsiteX140" fmla="*/ 2882344 w 4247971"/>
              <a:gd name="connsiteY140" fmla="*/ 156555 h 462817"/>
              <a:gd name="connsiteX141" fmla="*/ 2899778 w 4247971"/>
              <a:gd name="connsiteY141" fmla="*/ 173890 h 462817"/>
              <a:gd name="connsiteX142" fmla="*/ 2882344 w 4247971"/>
              <a:gd name="connsiteY142" fmla="*/ 191226 h 462817"/>
              <a:gd name="connsiteX143" fmla="*/ 2864911 w 4247971"/>
              <a:gd name="connsiteY143" fmla="*/ 173890 h 462817"/>
              <a:gd name="connsiteX144" fmla="*/ 2882344 w 4247971"/>
              <a:gd name="connsiteY144" fmla="*/ 156555 h 462817"/>
              <a:gd name="connsiteX145" fmla="*/ 2783554 w 4247971"/>
              <a:gd name="connsiteY145" fmla="*/ 156555 h 462817"/>
              <a:gd name="connsiteX146" fmla="*/ 2800988 w 4247971"/>
              <a:gd name="connsiteY146" fmla="*/ 173890 h 462817"/>
              <a:gd name="connsiteX147" fmla="*/ 2783554 w 4247971"/>
              <a:gd name="connsiteY147" fmla="*/ 191226 h 462817"/>
              <a:gd name="connsiteX148" fmla="*/ 2766121 w 4247971"/>
              <a:gd name="connsiteY148" fmla="*/ 173890 h 462817"/>
              <a:gd name="connsiteX149" fmla="*/ 2783554 w 4247971"/>
              <a:gd name="connsiteY149" fmla="*/ 156555 h 462817"/>
              <a:gd name="connsiteX150" fmla="*/ 796131 w 4247971"/>
              <a:gd name="connsiteY150" fmla="*/ 156555 h 462817"/>
              <a:gd name="connsiteX151" fmla="*/ 813565 w 4247971"/>
              <a:gd name="connsiteY151" fmla="*/ 173890 h 462817"/>
              <a:gd name="connsiteX152" fmla="*/ 796131 w 4247971"/>
              <a:gd name="connsiteY152" fmla="*/ 191226 h 462817"/>
              <a:gd name="connsiteX153" fmla="*/ 778698 w 4247971"/>
              <a:gd name="connsiteY153" fmla="*/ 173890 h 462817"/>
              <a:gd name="connsiteX154" fmla="*/ 796131 w 4247971"/>
              <a:gd name="connsiteY154" fmla="*/ 156555 h 462817"/>
              <a:gd name="connsiteX155" fmla="*/ 3649419 w 4247971"/>
              <a:gd name="connsiteY155" fmla="*/ 144998 h 462817"/>
              <a:gd name="connsiteX156" fmla="*/ 3666854 w 4247971"/>
              <a:gd name="connsiteY156" fmla="*/ 162334 h 462817"/>
              <a:gd name="connsiteX157" fmla="*/ 3649419 w 4247971"/>
              <a:gd name="connsiteY157" fmla="*/ 179670 h 462817"/>
              <a:gd name="connsiteX158" fmla="*/ 3631985 w 4247971"/>
              <a:gd name="connsiteY158" fmla="*/ 162334 h 462817"/>
              <a:gd name="connsiteX159" fmla="*/ 3649419 w 4247971"/>
              <a:gd name="connsiteY159" fmla="*/ 144998 h 462817"/>
              <a:gd name="connsiteX160" fmla="*/ 4184047 w 4247971"/>
              <a:gd name="connsiteY160" fmla="*/ 133440 h 462817"/>
              <a:gd name="connsiteX161" fmla="*/ 4201481 w 4247971"/>
              <a:gd name="connsiteY161" fmla="*/ 150776 h 462817"/>
              <a:gd name="connsiteX162" fmla="*/ 4184047 w 4247971"/>
              <a:gd name="connsiteY162" fmla="*/ 168112 h 462817"/>
              <a:gd name="connsiteX163" fmla="*/ 4166614 w 4247971"/>
              <a:gd name="connsiteY163" fmla="*/ 150776 h 462817"/>
              <a:gd name="connsiteX164" fmla="*/ 4184047 w 4247971"/>
              <a:gd name="connsiteY164" fmla="*/ 133440 h 462817"/>
              <a:gd name="connsiteX165" fmla="*/ 296370 w 4247971"/>
              <a:gd name="connsiteY165" fmla="*/ 133440 h 462817"/>
              <a:gd name="connsiteX166" fmla="*/ 313804 w 4247971"/>
              <a:gd name="connsiteY166" fmla="*/ 150776 h 462817"/>
              <a:gd name="connsiteX167" fmla="*/ 296370 w 4247971"/>
              <a:gd name="connsiteY167" fmla="*/ 168112 h 462817"/>
              <a:gd name="connsiteX168" fmla="*/ 278937 w 4247971"/>
              <a:gd name="connsiteY168" fmla="*/ 150776 h 462817"/>
              <a:gd name="connsiteX169" fmla="*/ 296370 w 4247971"/>
              <a:gd name="connsiteY169" fmla="*/ 133440 h 462817"/>
              <a:gd name="connsiteX170" fmla="*/ 197580 w 4247971"/>
              <a:gd name="connsiteY170" fmla="*/ 127662 h 462817"/>
              <a:gd name="connsiteX171" fmla="*/ 215016 w 4247971"/>
              <a:gd name="connsiteY171" fmla="*/ 144997 h 462817"/>
              <a:gd name="connsiteX172" fmla="*/ 197580 w 4247971"/>
              <a:gd name="connsiteY172" fmla="*/ 162333 h 462817"/>
              <a:gd name="connsiteX173" fmla="*/ 180147 w 4247971"/>
              <a:gd name="connsiteY173" fmla="*/ 144997 h 462817"/>
              <a:gd name="connsiteX174" fmla="*/ 197580 w 4247971"/>
              <a:gd name="connsiteY174" fmla="*/ 127662 h 462817"/>
              <a:gd name="connsiteX175" fmla="*/ 3248448 w 4247971"/>
              <a:gd name="connsiteY175" fmla="*/ 110327 h 462817"/>
              <a:gd name="connsiteX176" fmla="*/ 3265883 w 4247971"/>
              <a:gd name="connsiteY176" fmla="*/ 127662 h 462817"/>
              <a:gd name="connsiteX177" fmla="*/ 3248448 w 4247971"/>
              <a:gd name="connsiteY177" fmla="*/ 144998 h 462817"/>
              <a:gd name="connsiteX178" fmla="*/ 3231015 w 4247971"/>
              <a:gd name="connsiteY178" fmla="*/ 127662 h 462817"/>
              <a:gd name="connsiteX179" fmla="*/ 3248448 w 4247971"/>
              <a:gd name="connsiteY179" fmla="*/ 110327 h 462817"/>
              <a:gd name="connsiteX180" fmla="*/ 2667330 w 4247971"/>
              <a:gd name="connsiteY180" fmla="*/ 110327 h 462817"/>
              <a:gd name="connsiteX181" fmla="*/ 2684764 w 4247971"/>
              <a:gd name="connsiteY181" fmla="*/ 127662 h 462817"/>
              <a:gd name="connsiteX182" fmla="*/ 2667330 w 4247971"/>
              <a:gd name="connsiteY182" fmla="*/ 144998 h 462817"/>
              <a:gd name="connsiteX183" fmla="*/ 2649897 w 4247971"/>
              <a:gd name="connsiteY183" fmla="*/ 127662 h 462817"/>
              <a:gd name="connsiteX184" fmla="*/ 2667330 w 4247971"/>
              <a:gd name="connsiteY184" fmla="*/ 110327 h 462817"/>
              <a:gd name="connsiteX185" fmla="*/ 900734 w 4247971"/>
              <a:gd name="connsiteY185" fmla="*/ 104548 h 462817"/>
              <a:gd name="connsiteX186" fmla="*/ 918166 w 4247971"/>
              <a:gd name="connsiteY186" fmla="*/ 121884 h 462817"/>
              <a:gd name="connsiteX187" fmla="*/ 900734 w 4247971"/>
              <a:gd name="connsiteY187" fmla="*/ 139220 h 462817"/>
              <a:gd name="connsiteX188" fmla="*/ 883301 w 4247971"/>
              <a:gd name="connsiteY188" fmla="*/ 121884 h 462817"/>
              <a:gd name="connsiteX189" fmla="*/ 900734 w 4247971"/>
              <a:gd name="connsiteY189" fmla="*/ 104548 h 462817"/>
              <a:gd name="connsiteX190" fmla="*/ 3498328 w 4247971"/>
              <a:gd name="connsiteY190" fmla="*/ 92992 h 462817"/>
              <a:gd name="connsiteX191" fmla="*/ 3515762 w 4247971"/>
              <a:gd name="connsiteY191" fmla="*/ 110327 h 462817"/>
              <a:gd name="connsiteX192" fmla="*/ 3498328 w 4247971"/>
              <a:gd name="connsiteY192" fmla="*/ 127663 h 462817"/>
              <a:gd name="connsiteX193" fmla="*/ 3480895 w 4247971"/>
              <a:gd name="connsiteY193" fmla="*/ 110327 h 462817"/>
              <a:gd name="connsiteX194" fmla="*/ 3498328 w 4247971"/>
              <a:gd name="connsiteY194" fmla="*/ 92992 h 462817"/>
              <a:gd name="connsiteX195" fmla="*/ 435839 w 4247971"/>
              <a:gd name="connsiteY195" fmla="*/ 92992 h 462817"/>
              <a:gd name="connsiteX196" fmla="*/ 453274 w 4247971"/>
              <a:gd name="connsiteY196" fmla="*/ 110327 h 462817"/>
              <a:gd name="connsiteX197" fmla="*/ 435839 w 4247971"/>
              <a:gd name="connsiteY197" fmla="*/ 127663 h 462817"/>
              <a:gd name="connsiteX198" fmla="*/ 418405 w 4247971"/>
              <a:gd name="connsiteY198" fmla="*/ 110327 h 462817"/>
              <a:gd name="connsiteX199" fmla="*/ 435839 w 4247971"/>
              <a:gd name="connsiteY199" fmla="*/ 92992 h 462817"/>
              <a:gd name="connsiteX200" fmla="*/ 3817944 w 4247971"/>
              <a:gd name="connsiteY200" fmla="*/ 81434 h 462817"/>
              <a:gd name="connsiteX201" fmla="*/ 3835378 w 4247971"/>
              <a:gd name="connsiteY201" fmla="*/ 98769 h 462817"/>
              <a:gd name="connsiteX202" fmla="*/ 3817944 w 4247971"/>
              <a:gd name="connsiteY202" fmla="*/ 116105 h 462817"/>
              <a:gd name="connsiteX203" fmla="*/ 3800511 w 4247971"/>
              <a:gd name="connsiteY203" fmla="*/ 98769 h 462817"/>
              <a:gd name="connsiteX204" fmla="*/ 3817944 w 4247971"/>
              <a:gd name="connsiteY204" fmla="*/ 81434 h 462817"/>
              <a:gd name="connsiteX205" fmla="*/ 3114791 w 4247971"/>
              <a:gd name="connsiteY205" fmla="*/ 81434 h 462817"/>
              <a:gd name="connsiteX206" fmla="*/ 3132226 w 4247971"/>
              <a:gd name="connsiteY206" fmla="*/ 98769 h 462817"/>
              <a:gd name="connsiteX207" fmla="*/ 3114791 w 4247971"/>
              <a:gd name="connsiteY207" fmla="*/ 116105 h 462817"/>
              <a:gd name="connsiteX208" fmla="*/ 3097358 w 4247971"/>
              <a:gd name="connsiteY208" fmla="*/ 98769 h 462817"/>
              <a:gd name="connsiteX209" fmla="*/ 3114791 w 4247971"/>
              <a:gd name="connsiteY209" fmla="*/ 81434 h 462817"/>
              <a:gd name="connsiteX210" fmla="*/ 1016958 w 4247971"/>
              <a:gd name="connsiteY210" fmla="*/ 81434 h 462817"/>
              <a:gd name="connsiteX211" fmla="*/ 1034391 w 4247971"/>
              <a:gd name="connsiteY211" fmla="*/ 98769 h 462817"/>
              <a:gd name="connsiteX212" fmla="*/ 1016958 w 4247971"/>
              <a:gd name="connsiteY212" fmla="*/ 116105 h 462817"/>
              <a:gd name="connsiteX213" fmla="*/ 999523 w 4247971"/>
              <a:gd name="connsiteY213" fmla="*/ 98769 h 462817"/>
              <a:gd name="connsiteX214" fmla="*/ 1016958 w 4247971"/>
              <a:gd name="connsiteY214" fmla="*/ 81434 h 462817"/>
              <a:gd name="connsiteX215" fmla="*/ 732208 w 4247971"/>
              <a:gd name="connsiteY215" fmla="*/ 81434 h 462817"/>
              <a:gd name="connsiteX216" fmla="*/ 749644 w 4247971"/>
              <a:gd name="connsiteY216" fmla="*/ 98769 h 462817"/>
              <a:gd name="connsiteX217" fmla="*/ 732208 w 4247971"/>
              <a:gd name="connsiteY217" fmla="*/ 116105 h 462817"/>
              <a:gd name="connsiteX218" fmla="*/ 714775 w 4247971"/>
              <a:gd name="connsiteY218" fmla="*/ 98769 h 462817"/>
              <a:gd name="connsiteX219" fmla="*/ 732208 w 4247971"/>
              <a:gd name="connsiteY219" fmla="*/ 81434 h 462817"/>
              <a:gd name="connsiteX220" fmla="*/ 575306 w 4247971"/>
              <a:gd name="connsiteY220" fmla="*/ 81434 h 462817"/>
              <a:gd name="connsiteX221" fmla="*/ 592740 w 4247971"/>
              <a:gd name="connsiteY221" fmla="*/ 98769 h 462817"/>
              <a:gd name="connsiteX222" fmla="*/ 575306 w 4247971"/>
              <a:gd name="connsiteY222" fmla="*/ 116105 h 462817"/>
              <a:gd name="connsiteX223" fmla="*/ 557875 w 4247971"/>
              <a:gd name="connsiteY223" fmla="*/ 98769 h 462817"/>
              <a:gd name="connsiteX224" fmla="*/ 575306 w 4247971"/>
              <a:gd name="connsiteY224" fmla="*/ 81434 h 462817"/>
              <a:gd name="connsiteX225" fmla="*/ 3974846 w 4247971"/>
              <a:gd name="connsiteY225" fmla="*/ 75655 h 462817"/>
              <a:gd name="connsiteX226" fmla="*/ 3992280 w 4247971"/>
              <a:gd name="connsiteY226" fmla="*/ 92991 h 462817"/>
              <a:gd name="connsiteX227" fmla="*/ 3974846 w 4247971"/>
              <a:gd name="connsiteY227" fmla="*/ 110327 h 462817"/>
              <a:gd name="connsiteX228" fmla="*/ 3957413 w 4247971"/>
              <a:gd name="connsiteY228" fmla="*/ 92991 h 462817"/>
              <a:gd name="connsiteX229" fmla="*/ 3974846 w 4247971"/>
              <a:gd name="connsiteY229" fmla="*/ 75655 h 462817"/>
              <a:gd name="connsiteX230" fmla="*/ 104601 w 4247971"/>
              <a:gd name="connsiteY230" fmla="*/ 75655 h 462817"/>
              <a:gd name="connsiteX231" fmla="*/ 122035 w 4247971"/>
              <a:gd name="connsiteY231" fmla="*/ 92991 h 462817"/>
              <a:gd name="connsiteX232" fmla="*/ 104601 w 4247971"/>
              <a:gd name="connsiteY232" fmla="*/ 110327 h 462817"/>
              <a:gd name="connsiteX233" fmla="*/ 87167 w 4247971"/>
              <a:gd name="connsiteY233" fmla="*/ 92991 h 462817"/>
              <a:gd name="connsiteX234" fmla="*/ 104601 w 4247971"/>
              <a:gd name="connsiteY234" fmla="*/ 75655 h 462817"/>
              <a:gd name="connsiteX235" fmla="*/ 2975322 w 4247971"/>
              <a:gd name="connsiteY235" fmla="*/ 64099 h 462817"/>
              <a:gd name="connsiteX236" fmla="*/ 2992757 w 4247971"/>
              <a:gd name="connsiteY236" fmla="*/ 81434 h 462817"/>
              <a:gd name="connsiteX237" fmla="*/ 2975322 w 4247971"/>
              <a:gd name="connsiteY237" fmla="*/ 98770 h 462817"/>
              <a:gd name="connsiteX238" fmla="*/ 2957889 w 4247971"/>
              <a:gd name="connsiteY238" fmla="*/ 81434 h 462817"/>
              <a:gd name="connsiteX239" fmla="*/ 2975322 w 4247971"/>
              <a:gd name="connsiteY239" fmla="*/ 64099 h 462817"/>
              <a:gd name="connsiteX240" fmla="*/ 2562729 w 4247971"/>
              <a:gd name="connsiteY240" fmla="*/ 52542 h 462817"/>
              <a:gd name="connsiteX241" fmla="*/ 2580164 w 4247971"/>
              <a:gd name="connsiteY241" fmla="*/ 69877 h 462817"/>
              <a:gd name="connsiteX242" fmla="*/ 2562729 w 4247971"/>
              <a:gd name="connsiteY242" fmla="*/ 87213 h 462817"/>
              <a:gd name="connsiteX243" fmla="*/ 2545296 w 4247971"/>
              <a:gd name="connsiteY243" fmla="*/ 69877 h 462817"/>
              <a:gd name="connsiteX244" fmla="*/ 2562729 w 4247971"/>
              <a:gd name="connsiteY244" fmla="*/ 52542 h 462817"/>
              <a:gd name="connsiteX245" fmla="*/ 4096880 w 4247971"/>
              <a:gd name="connsiteY245" fmla="*/ 46762 h 462817"/>
              <a:gd name="connsiteX246" fmla="*/ 4114314 w 4247971"/>
              <a:gd name="connsiteY246" fmla="*/ 64098 h 462817"/>
              <a:gd name="connsiteX247" fmla="*/ 4096880 w 4247971"/>
              <a:gd name="connsiteY247" fmla="*/ 81434 h 462817"/>
              <a:gd name="connsiteX248" fmla="*/ 4079447 w 4247971"/>
              <a:gd name="connsiteY248" fmla="*/ 64098 h 462817"/>
              <a:gd name="connsiteX249" fmla="*/ 4096880 w 4247971"/>
              <a:gd name="connsiteY249" fmla="*/ 46762 h 462817"/>
              <a:gd name="connsiteX250" fmla="*/ 2795176 w 4247971"/>
              <a:gd name="connsiteY250" fmla="*/ 40984 h 462817"/>
              <a:gd name="connsiteX251" fmla="*/ 2812610 w 4247971"/>
              <a:gd name="connsiteY251" fmla="*/ 58319 h 462817"/>
              <a:gd name="connsiteX252" fmla="*/ 2795176 w 4247971"/>
              <a:gd name="connsiteY252" fmla="*/ 75655 h 462817"/>
              <a:gd name="connsiteX253" fmla="*/ 2777743 w 4247971"/>
              <a:gd name="connsiteY253" fmla="*/ 58319 h 462817"/>
              <a:gd name="connsiteX254" fmla="*/ 2795176 w 4247971"/>
              <a:gd name="connsiteY254" fmla="*/ 40984 h 462817"/>
              <a:gd name="connsiteX255" fmla="*/ 3707531 w 4247971"/>
              <a:gd name="connsiteY255" fmla="*/ 35206 h 462817"/>
              <a:gd name="connsiteX256" fmla="*/ 3724965 w 4247971"/>
              <a:gd name="connsiteY256" fmla="*/ 52541 h 462817"/>
              <a:gd name="connsiteX257" fmla="*/ 3707531 w 4247971"/>
              <a:gd name="connsiteY257" fmla="*/ 69877 h 462817"/>
              <a:gd name="connsiteX258" fmla="*/ 3690097 w 4247971"/>
              <a:gd name="connsiteY258" fmla="*/ 52541 h 462817"/>
              <a:gd name="connsiteX259" fmla="*/ 3707531 w 4247971"/>
              <a:gd name="connsiteY259" fmla="*/ 35206 h 462817"/>
              <a:gd name="connsiteX260" fmla="*/ 4230537 w 4247971"/>
              <a:gd name="connsiteY260" fmla="*/ 29427 h 462817"/>
              <a:gd name="connsiteX261" fmla="*/ 4247971 w 4247971"/>
              <a:gd name="connsiteY261" fmla="*/ 46763 h 462817"/>
              <a:gd name="connsiteX262" fmla="*/ 4230537 w 4247971"/>
              <a:gd name="connsiteY262" fmla="*/ 64099 h 462817"/>
              <a:gd name="connsiteX263" fmla="*/ 4213103 w 4247971"/>
              <a:gd name="connsiteY263" fmla="*/ 46763 h 462817"/>
              <a:gd name="connsiteX264" fmla="*/ 4230537 w 4247971"/>
              <a:gd name="connsiteY264" fmla="*/ 29427 h 462817"/>
              <a:gd name="connsiteX265" fmla="*/ 3591308 w 4247971"/>
              <a:gd name="connsiteY265" fmla="*/ 29427 h 462817"/>
              <a:gd name="connsiteX266" fmla="*/ 3608742 w 4247971"/>
              <a:gd name="connsiteY266" fmla="*/ 46763 h 462817"/>
              <a:gd name="connsiteX267" fmla="*/ 3591308 w 4247971"/>
              <a:gd name="connsiteY267" fmla="*/ 64099 h 462817"/>
              <a:gd name="connsiteX268" fmla="*/ 3573874 w 4247971"/>
              <a:gd name="connsiteY268" fmla="*/ 46763 h 462817"/>
              <a:gd name="connsiteX269" fmla="*/ 3591308 w 4247971"/>
              <a:gd name="connsiteY269" fmla="*/ 29427 h 462817"/>
              <a:gd name="connsiteX270" fmla="*/ 3393727 w 4247971"/>
              <a:gd name="connsiteY270" fmla="*/ 29427 h 462817"/>
              <a:gd name="connsiteX271" fmla="*/ 3411162 w 4247971"/>
              <a:gd name="connsiteY271" fmla="*/ 46763 h 462817"/>
              <a:gd name="connsiteX272" fmla="*/ 3393727 w 4247971"/>
              <a:gd name="connsiteY272" fmla="*/ 64099 h 462817"/>
              <a:gd name="connsiteX273" fmla="*/ 3376294 w 4247971"/>
              <a:gd name="connsiteY273" fmla="*/ 46763 h 462817"/>
              <a:gd name="connsiteX274" fmla="*/ 3393727 w 4247971"/>
              <a:gd name="connsiteY274" fmla="*/ 29427 h 462817"/>
              <a:gd name="connsiteX275" fmla="*/ 17433 w 4247971"/>
              <a:gd name="connsiteY275" fmla="*/ 29427 h 462817"/>
              <a:gd name="connsiteX276" fmla="*/ 34867 w 4247971"/>
              <a:gd name="connsiteY276" fmla="*/ 46763 h 462817"/>
              <a:gd name="connsiteX277" fmla="*/ 17433 w 4247971"/>
              <a:gd name="connsiteY277" fmla="*/ 64099 h 462817"/>
              <a:gd name="connsiteX278" fmla="*/ 0 w 4247971"/>
              <a:gd name="connsiteY278" fmla="*/ 46763 h 462817"/>
              <a:gd name="connsiteX279" fmla="*/ 17433 w 4247971"/>
              <a:gd name="connsiteY279" fmla="*/ 29427 h 462817"/>
              <a:gd name="connsiteX280" fmla="*/ 2452317 w 4247971"/>
              <a:gd name="connsiteY280" fmla="*/ 23649 h 462817"/>
              <a:gd name="connsiteX281" fmla="*/ 2469751 w 4247971"/>
              <a:gd name="connsiteY281" fmla="*/ 40984 h 462817"/>
              <a:gd name="connsiteX282" fmla="*/ 2452317 w 4247971"/>
              <a:gd name="connsiteY282" fmla="*/ 58320 h 462817"/>
              <a:gd name="connsiteX283" fmla="*/ 2434883 w 4247971"/>
              <a:gd name="connsiteY283" fmla="*/ 40984 h 462817"/>
              <a:gd name="connsiteX284" fmla="*/ 2452317 w 4247971"/>
              <a:gd name="connsiteY284" fmla="*/ 23649 h 462817"/>
              <a:gd name="connsiteX285" fmla="*/ 1121559 w 4247971"/>
              <a:gd name="connsiteY285" fmla="*/ 23649 h 462817"/>
              <a:gd name="connsiteX286" fmla="*/ 1138991 w 4247971"/>
              <a:gd name="connsiteY286" fmla="*/ 40984 h 462817"/>
              <a:gd name="connsiteX287" fmla="*/ 1121559 w 4247971"/>
              <a:gd name="connsiteY287" fmla="*/ 58320 h 462817"/>
              <a:gd name="connsiteX288" fmla="*/ 1104124 w 4247971"/>
              <a:gd name="connsiteY288" fmla="*/ 40984 h 462817"/>
              <a:gd name="connsiteX289" fmla="*/ 1121559 w 4247971"/>
              <a:gd name="connsiteY289" fmla="*/ 23649 h 462817"/>
              <a:gd name="connsiteX290" fmla="*/ 302181 w 4247971"/>
              <a:gd name="connsiteY290" fmla="*/ 17870 h 462817"/>
              <a:gd name="connsiteX291" fmla="*/ 319617 w 4247971"/>
              <a:gd name="connsiteY291" fmla="*/ 35206 h 462817"/>
              <a:gd name="connsiteX292" fmla="*/ 302181 w 4247971"/>
              <a:gd name="connsiteY292" fmla="*/ 52542 h 462817"/>
              <a:gd name="connsiteX293" fmla="*/ 284748 w 4247971"/>
              <a:gd name="connsiteY293" fmla="*/ 35206 h 462817"/>
              <a:gd name="connsiteX294" fmla="*/ 302181 w 4247971"/>
              <a:gd name="connsiteY294" fmla="*/ 17870 h 462817"/>
              <a:gd name="connsiteX295" fmla="*/ 3283315 w 4247971"/>
              <a:gd name="connsiteY295" fmla="*/ 6314 h 462817"/>
              <a:gd name="connsiteX296" fmla="*/ 3300749 w 4247971"/>
              <a:gd name="connsiteY296" fmla="*/ 23649 h 462817"/>
              <a:gd name="connsiteX297" fmla="*/ 3283315 w 4247971"/>
              <a:gd name="connsiteY297" fmla="*/ 40985 h 462817"/>
              <a:gd name="connsiteX298" fmla="*/ 3265882 w 4247971"/>
              <a:gd name="connsiteY298" fmla="*/ 23649 h 462817"/>
              <a:gd name="connsiteX299" fmla="*/ 3283315 w 4247971"/>
              <a:gd name="connsiteY299" fmla="*/ 6314 h 462817"/>
              <a:gd name="connsiteX300" fmla="*/ 3887678 w 4247971"/>
              <a:gd name="connsiteY300" fmla="*/ 534 h 462817"/>
              <a:gd name="connsiteX301" fmla="*/ 3905112 w 4247971"/>
              <a:gd name="connsiteY301" fmla="*/ 17870 h 462817"/>
              <a:gd name="connsiteX302" fmla="*/ 3887678 w 4247971"/>
              <a:gd name="connsiteY302" fmla="*/ 35206 h 462817"/>
              <a:gd name="connsiteX303" fmla="*/ 3870245 w 4247971"/>
              <a:gd name="connsiteY303" fmla="*/ 17870 h 462817"/>
              <a:gd name="connsiteX304" fmla="*/ 3887678 w 4247971"/>
              <a:gd name="connsiteY304" fmla="*/ 534 h 462817"/>
              <a:gd name="connsiteX305" fmla="*/ 842622 w 4247971"/>
              <a:gd name="connsiteY305" fmla="*/ 534 h 462817"/>
              <a:gd name="connsiteX306" fmla="*/ 860055 w 4247971"/>
              <a:gd name="connsiteY306" fmla="*/ 17870 h 462817"/>
              <a:gd name="connsiteX307" fmla="*/ 842622 w 4247971"/>
              <a:gd name="connsiteY307" fmla="*/ 35206 h 462817"/>
              <a:gd name="connsiteX308" fmla="*/ 825189 w 4247971"/>
              <a:gd name="connsiteY308" fmla="*/ 17870 h 462817"/>
              <a:gd name="connsiteX309" fmla="*/ 842622 w 4247971"/>
              <a:gd name="connsiteY309" fmla="*/ 534 h 462817"/>
              <a:gd name="connsiteX310" fmla="*/ 691530 w 4247971"/>
              <a:gd name="connsiteY310" fmla="*/ 534 h 462817"/>
              <a:gd name="connsiteX311" fmla="*/ 708964 w 4247971"/>
              <a:gd name="connsiteY311" fmla="*/ 17870 h 462817"/>
              <a:gd name="connsiteX312" fmla="*/ 691530 w 4247971"/>
              <a:gd name="connsiteY312" fmla="*/ 35206 h 462817"/>
              <a:gd name="connsiteX313" fmla="*/ 674097 w 4247971"/>
              <a:gd name="connsiteY313" fmla="*/ 17870 h 462817"/>
              <a:gd name="connsiteX314" fmla="*/ 691530 w 4247971"/>
              <a:gd name="connsiteY314" fmla="*/ 534 h 462817"/>
              <a:gd name="connsiteX315" fmla="*/ 3151844 w 4247971"/>
              <a:gd name="connsiteY315" fmla="*/ 0 h 462817"/>
              <a:gd name="connsiteX316" fmla="*/ 3182342 w 4247971"/>
              <a:gd name="connsiteY316" fmla="*/ 0 h 462817"/>
              <a:gd name="connsiteX317" fmla="*/ 3179420 w 4247971"/>
              <a:gd name="connsiteY317" fmla="*/ 7014 h 462817"/>
              <a:gd name="connsiteX318" fmla="*/ 3167092 w 4247971"/>
              <a:gd name="connsiteY318" fmla="*/ 12092 h 462817"/>
              <a:gd name="connsiteX319" fmla="*/ 3154765 w 4247971"/>
              <a:gd name="connsiteY319" fmla="*/ 7014 h 462817"/>
              <a:gd name="connsiteX320" fmla="*/ 2879162 w 4247971"/>
              <a:gd name="connsiteY320" fmla="*/ 0 h 462817"/>
              <a:gd name="connsiteX321" fmla="*/ 2908771 w 4247971"/>
              <a:gd name="connsiteY321" fmla="*/ 0 h 462817"/>
              <a:gd name="connsiteX322" fmla="*/ 2911400 w 4247971"/>
              <a:gd name="connsiteY322" fmla="*/ 6313 h 462817"/>
              <a:gd name="connsiteX323" fmla="*/ 2893966 w 4247971"/>
              <a:gd name="connsiteY323" fmla="*/ 23649 h 462817"/>
              <a:gd name="connsiteX324" fmla="*/ 2876532 w 4247971"/>
              <a:gd name="connsiteY324" fmla="*/ 6313 h 462817"/>
              <a:gd name="connsiteX325" fmla="*/ 2660745 w 4247971"/>
              <a:gd name="connsiteY325" fmla="*/ 0 h 462817"/>
              <a:gd name="connsiteX326" fmla="*/ 2685539 w 4247971"/>
              <a:gd name="connsiteY326" fmla="*/ 0 h 462817"/>
              <a:gd name="connsiteX327" fmla="*/ 2690575 w 4247971"/>
              <a:gd name="connsiteY327" fmla="*/ 12091 h 462817"/>
              <a:gd name="connsiteX328" fmla="*/ 2673141 w 4247971"/>
              <a:gd name="connsiteY328" fmla="*/ 29427 h 462817"/>
              <a:gd name="connsiteX329" fmla="*/ 2655708 w 4247971"/>
              <a:gd name="connsiteY329" fmla="*/ 12091 h 462817"/>
              <a:gd name="connsiteX330" fmla="*/ 2338279 w 4247971"/>
              <a:gd name="connsiteY330" fmla="*/ 0 h 462817"/>
              <a:gd name="connsiteX331" fmla="*/ 2368777 w 4247971"/>
              <a:gd name="connsiteY331" fmla="*/ 0 h 462817"/>
              <a:gd name="connsiteX332" fmla="*/ 2365855 w 4247971"/>
              <a:gd name="connsiteY332" fmla="*/ 7014 h 462817"/>
              <a:gd name="connsiteX333" fmla="*/ 2353527 w 4247971"/>
              <a:gd name="connsiteY333" fmla="*/ 12092 h 462817"/>
              <a:gd name="connsiteX334" fmla="*/ 2341200 w 4247971"/>
              <a:gd name="connsiteY334" fmla="*/ 7014 h 462817"/>
              <a:gd name="connsiteX335" fmla="*/ 1234600 w 4247971"/>
              <a:gd name="connsiteY335" fmla="*/ 0 h 462817"/>
              <a:gd name="connsiteX336" fmla="*/ 1264208 w 4247971"/>
              <a:gd name="connsiteY336" fmla="*/ 0 h 462817"/>
              <a:gd name="connsiteX337" fmla="*/ 1266837 w 4247971"/>
              <a:gd name="connsiteY337" fmla="*/ 6313 h 462817"/>
              <a:gd name="connsiteX338" fmla="*/ 1249404 w 4247971"/>
              <a:gd name="connsiteY338" fmla="*/ 23649 h 462817"/>
              <a:gd name="connsiteX339" fmla="*/ 1231970 w 4247971"/>
              <a:gd name="connsiteY339" fmla="*/ 6313 h 462817"/>
              <a:gd name="connsiteX340" fmla="*/ 953257 w 4247971"/>
              <a:gd name="connsiteY340" fmla="*/ 0 h 462817"/>
              <a:gd name="connsiteX341" fmla="*/ 987679 w 4247971"/>
              <a:gd name="connsiteY341" fmla="*/ 0 h 462817"/>
              <a:gd name="connsiteX342" fmla="*/ 987902 w 4247971"/>
              <a:gd name="connsiteY342" fmla="*/ 534 h 462817"/>
              <a:gd name="connsiteX343" fmla="*/ 970467 w 4247971"/>
              <a:gd name="connsiteY343" fmla="*/ 17870 h 462817"/>
              <a:gd name="connsiteX344" fmla="*/ 953034 w 4247971"/>
              <a:gd name="connsiteY344" fmla="*/ 534 h 462817"/>
              <a:gd name="connsiteX345" fmla="*/ 464120 w 4247971"/>
              <a:gd name="connsiteY345" fmla="*/ 0 h 462817"/>
              <a:gd name="connsiteX346" fmla="*/ 488914 w 4247971"/>
              <a:gd name="connsiteY346" fmla="*/ 0 h 462817"/>
              <a:gd name="connsiteX347" fmla="*/ 493950 w 4247971"/>
              <a:gd name="connsiteY347" fmla="*/ 12091 h 462817"/>
              <a:gd name="connsiteX348" fmla="*/ 476516 w 4247971"/>
              <a:gd name="connsiteY348" fmla="*/ 29427 h 462817"/>
              <a:gd name="connsiteX349" fmla="*/ 459083 w 4247971"/>
              <a:gd name="connsiteY349" fmla="*/ 12091 h 462817"/>
              <a:gd name="connsiteX350" fmla="*/ 176520 w 4247971"/>
              <a:gd name="connsiteY350" fmla="*/ 0 h 462817"/>
              <a:gd name="connsiteX351" fmla="*/ 207018 w 4247971"/>
              <a:gd name="connsiteY351" fmla="*/ 0 h 462817"/>
              <a:gd name="connsiteX352" fmla="*/ 204096 w 4247971"/>
              <a:gd name="connsiteY352" fmla="*/ 7014 h 462817"/>
              <a:gd name="connsiteX353" fmla="*/ 191768 w 4247971"/>
              <a:gd name="connsiteY353" fmla="*/ 12092 h 462817"/>
              <a:gd name="connsiteX354" fmla="*/ 179442 w 4247971"/>
              <a:gd name="connsiteY354" fmla="*/ 7014 h 462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4247971" h="462817">
                <a:moveTo>
                  <a:pt x="3643608" y="428146"/>
                </a:moveTo>
                <a:cubicBezTo>
                  <a:pt x="3653237" y="428146"/>
                  <a:pt x="3661043" y="435906"/>
                  <a:pt x="3661043" y="445481"/>
                </a:cubicBezTo>
                <a:cubicBezTo>
                  <a:pt x="3661043" y="455055"/>
                  <a:pt x="3653237" y="462817"/>
                  <a:pt x="3643608" y="462817"/>
                </a:cubicBezTo>
                <a:cubicBezTo>
                  <a:pt x="3633980" y="462817"/>
                  <a:pt x="3626175" y="455055"/>
                  <a:pt x="3626175" y="445481"/>
                </a:cubicBezTo>
                <a:cubicBezTo>
                  <a:pt x="3626175" y="435906"/>
                  <a:pt x="3633980" y="428146"/>
                  <a:pt x="3643608" y="428146"/>
                </a:cubicBezTo>
                <a:close/>
                <a:moveTo>
                  <a:pt x="3463462" y="422367"/>
                </a:moveTo>
                <a:cubicBezTo>
                  <a:pt x="3473091" y="422367"/>
                  <a:pt x="3480896" y="430129"/>
                  <a:pt x="3480896" y="439702"/>
                </a:cubicBezTo>
                <a:cubicBezTo>
                  <a:pt x="3480896" y="449277"/>
                  <a:pt x="3473091" y="457039"/>
                  <a:pt x="3463462" y="457039"/>
                </a:cubicBezTo>
                <a:cubicBezTo>
                  <a:pt x="3453833" y="457039"/>
                  <a:pt x="3446029" y="449277"/>
                  <a:pt x="3446029" y="439702"/>
                </a:cubicBezTo>
                <a:cubicBezTo>
                  <a:pt x="3446029" y="430129"/>
                  <a:pt x="3453833" y="422367"/>
                  <a:pt x="3463462" y="422367"/>
                </a:cubicBezTo>
                <a:close/>
                <a:moveTo>
                  <a:pt x="3783076" y="410811"/>
                </a:moveTo>
                <a:cubicBezTo>
                  <a:pt x="3792705" y="410811"/>
                  <a:pt x="3800511" y="418572"/>
                  <a:pt x="3800511" y="428146"/>
                </a:cubicBezTo>
                <a:cubicBezTo>
                  <a:pt x="3800511" y="437720"/>
                  <a:pt x="3792705" y="445482"/>
                  <a:pt x="3783076" y="445482"/>
                </a:cubicBezTo>
                <a:cubicBezTo>
                  <a:pt x="3773448" y="445482"/>
                  <a:pt x="3765643" y="437720"/>
                  <a:pt x="3765643" y="428146"/>
                </a:cubicBezTo>
                <a:cubicBezTo>
                  <a:pt x="3765643" y="418572"/>
                  <a:pt x="3773448" y="410811"/>
                  <a:pt x="3783076" y="410811"/>
                </a:cubicBezTo>
                <a:close/>
                <a:moveTo>
                  <a:pt x="3910922" y="393475"/>
                </a:moveTo>
                <a:cubicBezTo>
                  <a:pt x="3920551" y="393475"/>
                  <a:pt x="3928356" y="401237"/>
                  <a:pt x="3928356" y="410811"/>
                </a:cubicBezTo>
                <a:cubicBezTo>
                  <a:pt x="3928356" y="420385"/>
                  <a:pt x="3920551" y="428147"/>
                  <a:pt x="3910922" y="428147"/>
                </a:cubicBezTo>
                <a:cubicBezTo>
                  <a:pt x="3901294" y="428147"/>
                  <a:pt x="3893488" y="420385"/>
                  <a:pt x="3893488" y="410811"/>
                </a:cubicBezTo>
                <a:cubicBezTo>
                  <a:pt x="3893488" y="401237"/>
                  <a:pt x="3901294" y="393475"/>
                  <a:pt x="3910922" y="393475"/>
                </a:cubicBezTo>
                <a:close/>
                <a:moveTo>
                  <a:pt x="3318182" y="376139"/>
                </a:moveTo>
                <a:cubicBezTo>
                  <a:pt x="3327811" y="376139"/>
                  <a:pt x="3335616" y="383901"/>
                  <a:pt x="3335616" y="393475"/>
                </a:cubicBezTo>
                <a:cubicBezTo>
                  <a:pt x="3335616" y="403049"/>
                  <a:pt x="3327811" y="410811"/>
                  <a:pt x="3318182" y="410811"/>
                </a:cubicBezTo>
                <a:cubicBezTo>
                  <a:pt x="3308553" y="410811"/>
                  <a:pt x="3300749" y="403049"/>
                  <a:pt x="3300749" y="393475"/>
                </a:cubicBezTo>
                <a:cubicBezTo>
                  <a:pt x="3300749" y="383901"/>
                  <a:pt x="3308553" y="376139"/>
                  <a:pt x="3318182" y="376139"/>
                </a:cubicBezTo>
                <a:close/>
                <a:moveTo>
                  <a:pt x="3527384" y="341468"/>
                </a:moveTo>
                <a:cubicBezTo>
                  <a:pt x="3537013" y="341468"/>
                  <a:pt x="3544819" y="349228"/>
                  <a:pt x="3544819" y="358803"/>
                </a:cubicBezTo>
                <a:cubicBezTo>
                  <a:pt x="3544819" y="368378"/>
                  <a:pt x="3537013" y="376139"/>
                  <a:pt x="3527384" y="376139"/>
                </a:cubicBezTo>
                <a:cubicBezTo>
                  <a:pt x="3517756" y="376139"/>
                  <a:pt x="3509951" y="368378"/>
                  <a:pt x="3509951" y="358803"/>
                </a:cubicBezTo>
                <a:cubicBezTo>
                  <a:pt x="3509951" y="349228"/>
                  <a:pt x="3517756" y="341468"/>
                  <a:pt x="3527384" y="341468"/>
                </a:cubicBezTo>
                <a:close/>
                <a:moveTo>
                  <a:pt x="3661042" y="335689"/>
                </a:moveTo>
                <a:cubicBezTo>
                  <a:pt x="3670670" y="335689"/>
                  <a:pt x="3678476" y="343451"/>
                  <a:pt x="3678476" y="353025"/>
                </a:cubicBezTo>
                <a:cubicBezTo>
                  <a:pt x="3678476" y="362599"/>
                  <a:pt x="3670670" y="370361"/>
                  <a:pt x="3661042" y="370361"/>
                </a:cubicBezTo>
                <a:cubicBezTo>
                  <a:pt x="3651414" y="370361"/>
                  <a:pt x="3643608" y="362599"/>
                  <a:pt x="3643608" y="353025"/>
                </a:cubicBezTo>
                <a:cubicBezTo>
                  <a:pt x="3643608" y="343451"/>
                  <a:pt x="3651414" y="335689"/>
                  <a:pt x="3661042" y="335689"/>
                </a:cubicBezTo>
                <a:close/>
                <a:moveTo>
                  <a:pt x="3201959" y="329911"/>
                </a:moveTo>
                <a:cubicBezTo>
                  <a:pt x="3211588" y="329911"/>
                  <a:pt x="3219393" y="337673"/>
                  <a:pt x="3219393" y="347246"/>
                </a:cubicBezTo>
                <a:cubicBezTo>
                  <a:pt x="3219393" y="356821"/>
                  <a:pt x="3211588" y="364582"/>
                  <a:pt x="3201959" y="364582"/>
                </a:cubicBezTo>
                <a:cubicBezTo>
                  <a:pt x="3192330" y="364582"/>
                  <a:pt x="3184526" y="356821"/>
                  <a:pt x="3184526" y="347246"/>
                </a:cubicBezTo>
                <a:cubicBezTo>
                  <a:pt x="3184526" y="337673"/>
                  <a:pt x="3192330" y="329911"/>
                  <a:pt x="3201959" y="329911"/>
                </a:cubicBezTo>
                <a:close/>
                <a:moveTo>
                  <a:pt x="4044579" y="324133"/>
                </a:moveTo>
                <a:cubicBezTo>
                  <a:pt x="4054208" y="324133"/>
                  <a:pt x="4062013" y="331894"/>
                  <a:pt x="4062013" y="341468"/>
                </a:cubicBezTo>
                <a:cubicBezTo>
                  <a:pt x="4062013" y="351042"/>
                  <a:pt x="4054208" y="358804"/>
                  <a:pt x="4044579" y="358804"/>
                </a:cubicBezTo>
                <a:cubicBezTo>
                  <a:pt x="4034951" y="358804"/>
                  <a:pt x="4027146" y="351042"/>
                  <a:pt x="4027146" y="341468"/>
                </a:cubicBezTo>
                <a:cubicBezTo>
                  <a:pt x="4027146" y="331894"/>
                  <a:pt x="4034951" y="324133"/>
                  <a:pt x="4044579" y="324133"/>
                </a:cubicBezTo>
                <a:close/>
                <a:moveTo>
                  <a:pt x="3405350" y="301018"/>
                </a:moveTo>
                <a:cubicBezTo>
                  <a:pt x="3414978" y="301018"/>
                  <a:pt x="3422784" y="308780"/>
                  <a:pt x="3422784" y="318353"/>
                </a:cubicBezTo>
                <a:cubicBezTo>
                  <a:pt x="3422784" y="327928"/>
                  <a:pt x="3414978" y="335689"/>
                  <a:pt x="3405350" y="335689"/>
                </a:cubicBezTo>
                <a:cubicBezTo>
                  <a:pt x="3395721" y="335689"/>
                  <a:pt x="3387916" y="327928"/>
                  <a:pt x="3387916" y="318353"/>
                </a:cubicBezTo>
                <a:cubicBezTo>
                  <a:pt x="3387916" y="308780"/>
                  <a:pt x="3395721" y="301018"/>
                  <a:pt x="3405350" y="301018"/>
                </a:cubicBezTo>
                <a:close/>
                <a:moveTo>
                  <a:pt x="3817944" y="295240"/>
                </a:moveTo>
                <a:cubicBezTo>
                  <a:pt x="3827572" y="295240"/>
                  <a:pt x="3835378" y="303001"/>
                  <a:pt x="3835378" y="312575"/>
                </a:cubicBezTo>
                <a:cubicBezTo>
                  <a:pt x="3835378" y="322149"/>
                  <a:pt x="3827572" y="329911"/>
                  <a:pt x="3817944" y="329911"/>
                </a:cubicBezTo>
                <a:cubicBezTo>
                  <a:pt x="3808315" y="329911"/>
                  <a:pt x="3800511" y="322149"/>
                  <a:pt x="3800511" y="312575"/>
                </a:cubicBezTo>
                <a:cubicBezTo>
                  <a:pt x="3800511" y="303001"/>
                  <a:pt x="3808315" y="295240"/>
                  <a:pt x="3817944" y="295240"/>
                </a:cubicBezTo>
                <a:close/>
                <a:moveTo>
                  <a:pt x="3945790" y="283683"/>
                </a:moveTo>
                <a:cubicBezTo>
                  <a:pt x="3955418" y="283683"/>
                  <a:pt x="3963224" y="291443"/>
                  <a:pt x="3963224" y="301018"/>
                </a:cubicBezTo>
                <a:cubicBezTo>
                  <a:pt x="3963224" y="310593"/>
                  <a:pt x="3955418" y="318354"/>
                  <a:pt x="3945790" y="318354"/>
                </a:cubicBezTo>
                <a:cubicBezTo>
                  <a:pt x="3936162" y="318354"/>
                  <a:pt x="3928356" y="310593"/>
                  <a:pt x="3928356" y="301018"/>
                </a:cubicBezTo>
                <a:cubicBezTo>
                  <a:pt x="3928356" y="291443"/>
                  <a:pt x="3936162" y="283683"/>
                  <a:pt x="3945790" y="283683"/>
                </a:cubicBezTo>
                <a:close/>
                <a:moveTo>
                  <a:pt x="3091546" y="283683"/>
                </a:moveTo>
                <a:cubicBezTo>
                  <a:pt x="3101175" y="283683"/>
                  <a:pt x="3108980" y="291443"/>
                  <a:pt x="3108980" y="301018"/>
                </a:cubicBezTo>
                <a:cubicBezTo>
                  <a:pt x="3108980" y="310593"/>
                  <a:pt x="3101175" y="318354"/>
                  <a:pt x="3091546" y="318354"/>
                </a:cubicBezTo>
                <a:cubicBezTo>
                  <a:pt x="3081918" y="318354"/>
                  <a:pt x="3074113" y="310593"/>
                  <a:pt x="3074113" y="301018"/>
                </a:cubicBezTo>
                <a:cubicBezTo>
                  <a:pt x="3074113" y="291443"/>
                  <a:pt x="3081918" y="283683"/>
                  <a:pt x="3091546" y="283683"/>
                </a:cubicBezTo>
                <a:close/>
                <a:moveTo>
                  <a:pt x="3294938" y="249011"/>
                </a:moveTo>
                <a:cubicBezTo>
                  <a:pt x="3304566" y="249011"/>
                  <a:pt x="3312372" y="256773"/>
                  <a:pt x="3312372" y="266347"/>
                </a:cubicBezTo>
                <a:cubicBezTo>
                  <a:pt x="3312372" y="275921"/>
                  <a:pt x="3304566" y="283683"/>
                  <a:pt x="3294938" y="283683"/>
                </a:cubicBezTo>
                <a:cubicBezTo>
                  <a:pt x="3285309" y="283683"/>
                  <a:pt x="3277505" y="275921"/>
                  <a:pt x="3277505" y="266347"/>
                </a:cubicBezTo>
                <a:cubicBezTo>
                  <a:pt x="3277505" y="256773"/>
                  <a:pt x="3285309" y="249011"/>
                  <a:pt x="3294938" y="249011"/>
                </a:cubicBezTo>
                <a:close/>
                <a:moveTo>
                  <a:pt x="3701720" y="243233"/>
                </a:moveTo>
                <a:cubicBezTo>
                  <a:pt x="3711349" y="243233"/>
                  <a:pt x="3719154" y="250995"/>
                  <a:pt x="3719154" y="260568"/>
                </a:cubicBezTo>
                <a:cubicBezTo>
                  <a:pt x="3719154" y="270143"/>
                  <a:pt x="3711349" y="277904"/>
                  <a:pt x="3701720" y="277904"/>
                </a:cubicBezTo>
                <a:cubicBezTo>
                  <a:pt x="3692091" y="277904"/>
                  <a:pt x="3684287" y="270143"/>
                  <a:pt x="3684287" y="260568"/>
                </a:cubicBezTo>
                <a:cubicBezTo>
                  <a:pt x="3684287" y="250995"/>
                  <a:pt x="3692091" y="243233"/>
                  <a:pt x="3701720" y="243233"/>
                </a:cubicBezTo>
                <a:close/>
                <a:moveTo>
                  <a:pt x="4131747" y="237455"/>
                </a:moveTo>
                <a:cubicBezTo>
                  <a:pt x="4141376" y="237455"/>
                  <a:pt x="4149181" y="245216"/>
                  <a:pt x="4149181" y="254790"/>
                </a:cubicBezTo>
                <a:cubicBezTo>
                  <a:pt x="4149181" y="264364"/>
                  <a:pt x="4141376" y="272126"/>
                  <a:pt x="4131747" y="272126"/>
                </a:cubicBezTo>
                <a:cubicBezTo>
                  <a:pt x="4122118" y="272126"/>
                  <a:pt x="4114314" y="264364"/>
                  <a:pt x="4114314" y="254790"/>
                </a:cubicBezTo>
                <a:cubicBezTo>
                  <a:pt x="4114314" y="245216"/>
                  <a:pt x="4122118" y="237455"/>
                  <a:pt x="4131747" y="237455"/>
                </a:cubicBezTo>
                <a:close/>
                <a:moveTo>
                  <a:pt x="2963700" y="237455"/>
                </a:moveTo>
                <a:cubicBezTo>
                  <a:pt x="2973329" y="237455"/>
                  <a:pt x="2981134" y="245216"/>
                  <a:pt x="2981134" y="254790"/>
                </a:cubicBezTo>
                <a:cubicBezTo>
                  <a:pt x="2981134" y="264364"/>
                  <a:pt x="2973329" y="272126"/>
                  <a:pt x="2963700" y="272126"/>
                </a:cubicBezTo>
                <a:cubicBezTo>
                  <a:pt x="2954073" y="272126"/>
                  <a:pt x="2946267" y="264364"/>
                  <a:pt x="2946267" y="254790"/>
                </a:cubicBezTo>
                <a:cubicBezTo>
                  <a:pt x="2946267" y="245216"/>
                  <a:pt x="2954073" y="237455"/>
                  <a:pt x="2963700" y="237455"/>
                </a:cubicBezTo>
                <a:close/>
                <a:moveTo>
                  <a:pt x="3568063" y="225898"/>
                </a:moveTo>
                <a:cubicBezTo>
                  <a:pt x="3577692" y="225898"/>
                  <a:pt x="3585497" y="233658"/>
                  <a:pt x="3585497" y="243233"/>
                </a:cubicBezTo>
                <a:cubicBezTo>
                  <a:pt x="3585497" y="252808"/>
                  <a:pt x="3577692" y="260569"/>
                  <a:pt x="3568063" y="260569"/>
                </a:cubicBezTo>
                <a:cubicBezTo>
                  <a:pt x="3558435" y="260569"/>
                  <a:pt x="3550630" y="252808"/>
                  <a:pt x="3550630" y="243233"/>
                </a:cubicBezTo>
                <a:cubicBezTo>
                  <a:pt x="3550630" y="233658"/>
                  <a:pt x="3558435" y="225898"/>
                  <a:pt x="3568063" y="225898"/>
                </a:cubicBezTo>
                <a:close/>
                <a:moveTo>
                  <a:pt x="3463462" y="202783"/>
                </a:moveTo>
                <a:cubicBezTo>
                  <a:pt x="3473091" y="202783"/>
                  <a:pt x="3480896" y="210545"/>
                  <a:pt x="3480896" y="220119"/>
                </a:cubicBezTo>
                <a:cubicBezTo>
                  <a:pt x="3480896" y="229693"/>
                  <a:pt x="3473091" y="237455"/>
                  <a:pt x="3463462" y="237455"/>
                </a:cubicBezTo>
                <a:cubicBezTo>
                  <a:pt x="3453833" y="237455"/>
                  <a:pt x="3446029" y="229693"/>
                  <a:pt x="3446029" y="220119"/>
                </a:cubicBezTo>
                <a:cubicBezTo>
                  <a:pt x="3446029" y="210545"/>
                  <a:pt x="3453833" y="202783"/>
                  <a:pt x="3463462" y="202783"/>
                </a:cubicBezTo>
                <a:close/>
                <a:moveTo>
                  <a:pt x="3178714" y="197005"/>
                </a:moveTo>
                <a:cubicBezTo>
                  <a:pt x="3188343" y="197005"/>
                  <a:pt x="3196148" y="204765"/>
                  <a:pt x="3196148" y="214340"/>
                </a:cubicBezTo>
                <a:cubicBezTo>
                  <a:pt x="3196148" y="223915"/>
                  <a:pt x="3188343" y="231676"/>
                  <a:pt x="3178714" y="231676"/>
                </a:cubicBezTo>
                <a:cubicBezTo>
                  <a:pt x="3169085" y="231676"/>
                  <a:pt x="3161281" y="223915"/>
                  <a:pt x="3161281" y="214340"/>
                </a:cubicBezTo>
                <a:cubicBezTo>
                  <a:pt x="3161281" y="204765"/>
                  <a:pt x="3169085" y="197005"/>
                  <a:pt x="3178714" y="197005"/>
                </a:cubicBezTo>
                <a:close/>
                <a:moveTo>
                  <a:pt x="389349" y="191226"/>
                </a:moveTo>
                <a:cubicBezTo>
                  <a:pt x="398977" y="191226"/>
                  <a:pt x="406783" y="198988"/>
                  <a:pt x="406783" y="208562"/>
                </a:cubicBezTo>
                <a:cubicBezTo>
                  <a:pt x="406783" y="218136"/>
                  <a:pt x="398977" y="225898"/>
                  <a:pt x="389349" y="225898"/>
                </a:cubicBezTo>
                <a:cubicBezTo>
                  <a:pt x="379721" y="225898"/>
                  <a:pt x="371916" y="218136"/>
                  <a:pt x="371916" y="208562"/>
                </a:cubicBezTo>
                <a:cubicBezTo>
                  <a:pt x="371916" y="198988"/>
                  <a:pt x="379721" y="191226"/>
                  <a:pt x="389349" y="191226"/>
                </a:cubicBezTo>
                <a:close/>
                <a:moveTo>
                  <a:pt x="528817" y="185448"/>
                </a:moveTo>
                <a:cubicBezTo>
                  <a:pt x="538447" y="185448"/>
                  <a:pt x="546251" y="193210"/>
                  <a:pt x="546251" y="202783"/>
                </a:cubicBezTo>
                <a:cubicBezTo>
                  <a:pt x="546251" y="212358"/>
                  <a:pt x="538447" y="220119"/>
                  <a:pt x="528817" y="220119"/>
                </a:cubicBezTo>
                <a:cubicBezTo>
                  <a:pt x="519191" y="220119"/>
                  <a:pt x="511384" y="212358"/>
                  <a:pt x="511384" y="202783"/>
                </a:cubicBezTo>
                <a:cubicBezTo>
                  <a:pt x="511384" y="193210"/>
                  <a:pt x="519191" y="185448"/>
                  <a:pt x="528817" y="185448"/>
                </a:cubicBezTo>
                <a:close/>
                <a:moveTo>
                  <a:pt x="3928356" y="179670"/>
                </a:moveTo>
                <a:cubicBezTo>
                  <a:pt x="3937984" y="179670"/>
                  <a:pt x="3945790" y="187431"/>
                  <a:pt x="3945790" y="197005"/>
                </a:cubicBezTo>
                <a:cubicBezTo>
                  <a:pt x="3945790" y="206579"/>
                  <a:pt x="3937984" y="214341"/>
                  <a:pt x="3928356" y="214341"/>
                </a:cubicBezTo>
                <a:cubicBezTo>
                  <a:pt x="3918727" y="214341"/>
                  <a:pt x="3910922" y="206579"/>
                  <a:pt x="3910922" y="197005"/>
                </a:cubicBezTo>
                <a:cubicBezTo>
                  <a:pt x="3910922" y="187431"/>
                  <a:pt x="3918727" y="179670"/>
                  <a:pt x="3928356" y="179670"/>
                </a:cubicBezTo>
                <a:close/>
                <a:moveTo>
                  <a:pt x="3794699" y="179670"/>
                </a:moveTo>
                <a:cubicBezTo>
                  <a:pt x="3804327" y="179670"/>
                  <a:pt x="3812133" y="187431"/>
                  <a:pt x="3812133" y="197005"/>
                </a:cubicBezTo>
                <a:cubicBezTo>
                  <a:pt x="3812133" y="206579"/>
                  <a:pt x="3804327" y="214341"/>
                  <a:pt x="3794699" y="214341"/>
                </a:cubicBezTo>
                <a:cubicBezTo>
                  <a:pt x="3785070" y="214341"/>
                  <a:pt x="3777264" y="206579"/>
                  <a:pt x="3777264" y="197005"/>
                </a:cubicBezTo>
                <a:cubicBezTo>
                  <a:pt x="3777264" y="187431"/>
                  <a:pt x="3785070" y="179670"/>
                  <a:pt x="3794699" y="179670"/>
                </a:cubicBezTo>
                <a:close/>
                <a:moveTo>
                  <a:pt x="656663" y="179670"/>
                </a:moveTo>
                <a:cubicBezTo>
                  <a:pt x="666291" y="179670"/>
                  <a:pt x="674097" y="187431"/>
                  <a:pt x="674097" y="197005"/>
                </a:cubicBezTo>
                <a:cubicBezTo>
                  <a:pt x="674097" y="206579"/>
                  <a:pt x="666291" y="214341"/>
                  <a:pt x="656663" y="214341"/>
                </a:cubicBezTo>
                <a:cubicBezTo>
                  <a:pt x="647035" y="214341"/>
                  <a:pt x="639229" y="206579"/>
                  <a:pt x="639229" y="197005"/>
                </a:cubicBezTo>
                <a:cubicBezTo>
                  <a:pt x="639229" y="187431"/>
                  <a:pt x="647035" y="179670"/>
                  <a:pt x="656663" y="179670"/>
                </a:cubicBezTo>
                <a:close/>
                <a:moveTo>
                  <a:pt x="4050390" y="168112"/>
                </a:moveTo>
                <a:cubicBezTo>
                  <a:pt x="4060019" y="168112"/>
                  <a:pt x="4067825" y="175873"/>
                  <a:pt x="4067825" y="185447"/>
                </a:cubicBezTo>
                <a:cubicBezTo>
                  <a:pt x="4067825" y="195022"/>
                  <a:pt x="4060019" y="202783"/>
                  <a:pt x="4050390" y="202783"/>
                </a:cubicBezTo>
                <a:cubicBezTo>
                  <a:pt x="4040762" y="202783"/>
                  <a:pt x="4032957" y="195022"/>
                  <a:pt x="4032957" y="185447"/>
                </a:cubicBezTo>
                <a:cubicBezTo>
                  <a:pt x="4032957" y="175873"/>
                  <a:pt x="4040762" y="168112"/>
                  <a:pt x="4050390" y="168112"/>
                </a:cubicBezTo>
                <a:close/>
                <a:moveTo>
                  <a:pt x="3045057" y="162333"/>
                </a:moveTo>
                <a:cubicBezTo>
                  <a:pt x="3054686" y="162333"/>
                  <a:pt x="3062491" y="170095"/>
                  <a:pt x="3062491" y="179669"/>
                </a:cubicBezTo>
                <a:cubicBezTo>
                  <a:pt x="3062491" y="189243"/>
                  <a:pt x="3054686" y="197005"/>
                  <a:pt x="3045057" y="197005"/>
                </a:cubicBezTo>
                <a:cubicBezTo>
                  <a:pt x="3035429" y="197005"/>
                  <a:pt x="3027624" y="189243"/>
                  <a:pt x="3027624" y="179669"/>
                </a:cubicBezTo>
                <a:cubicBezTo>
                  <a:pt x="3027624" y="170095"/>
                  <a:pt x="3035429" y="162333"/>
                  <a:pt x="3045057" y="162333"/>
                </a:cubicBezTo>
                <a:close/>
                <a:moveTo>
                  <a:pt x="3358860" y="156555"/>
                </a:moveTo>
                <a:cubicBezTo>
                  <a:pt x="3368489" y="156555"/>
                  <a:pt x="3376294" y="164317"/>
                  <a:pt x="3376294" y="173890"/>
                </a:cubicBezTo>
                <a:cubicBezTo>
                  <a:pt x="3376294" y="183465"/>
                  <a:pt x="3368489" y="191226"/>
                  <a:pt x="3358860" y="191226"/>
                </a:cubicBezTo>
                <a:cubicBezTo>
                  <a:pt x="3349232" y="191226"/>
                  <a:pt x="3341426" y="183465"/>
                  <a:pt x="3341426" y="173890"/>
                </a:cubicBezTo>
                <a:cubicBezTo>
                  <a:pt x="3341426" y="164317"/>
                  <a:pt x="3349232" y="156555"/>
                  <a:pt x="3358860" y="156555"/>
                </a:cubicBezTo>
                <a:close/>
                <a:moveTo>
                  <a:pt x="2882344" y="156555"/>
                </a:moveTo>
                <a:cubicBezTo>
                  <a:pt x="2891972" y="156555"/>
                  <a:pt x="2899778" y="164317"/>
                  <a:pt x="2899778" y="173890"/>
                </a:cubicBezTo>
                <a:cubicBezTo>
                  <a:pt x="2899778" y="183465"/>
                  <a:pt x="2891972" y="191226"/>
                  <a:pt x="2882344" y="191226"/>
                </a:cubicBezTo>
                <a:cubicBezTo>
                  <a:pt x="2872715" y="191226"/>
                  <a:pt x="2864911" y="183465"/>
                  <a:pt x="2864911" y="173890"/>
                </a:cubicBezTo>
                <a:cubicBezTo>
                  <a:pt x="2864911" y="164317"/>
                  <a:pt x="2872715" y="156555"/>
                  <a:pt x="2882344" y="156555"/>
                </a:cubicBezTo>
                <a:close/>
                <a:moveTo>
                  <a:pt x="2783554" y="156555"/>
                </a:moveTo>
                <a:cubicBezTo>
                  <a:pt x="2793183" y="156555"/>
                  <a:pt x="2800988" y="164317"/>
                  <a:pt x="2800988" y="173890"/>
                </a:cubicBezTo>
                <a:cubicBezTo>
                  <a:pt x="2800988" y="183465"/>
                  <a:pt x="2793183" y="191226"/>
                  <a:pt x="2783554" y="191226"/>
                </a:cubicBezTo>
                <a:cubicBezTo>
                  <a:pt x="2773926" y="191226"/>
                  <a:pt x="2766121" y="183465"/>
                  <a:pt x="2766121" y="173890"/>
                </a:cubicBezTo>
                <a:cubicBezTo>
                  <a:pt x="2766121" y="164317"/>
                  <a:pt x="2773926" y="156555"/>
                  <a:pt x="2783554" y="156555"/>
                </a:cubicBezTo>
                <a:close/>
                <a:moveTo>
                  <a:pt x="796131" y="156555"/>
                </a:moveTo>
                <a:cubicBezTo>
                  <a:pt x="805761" y="156555"/>
                  <a:pt x="813565" y="164317"/>
                  <a:pt x="813565" y="173890"/>
                </a:cubicBezTo>
                <a:cubicBezTo>
                  <a:pt x="813565" y="183465"/>
                  <a:pt x="805761" y="191226"/>
                  <a:pt x="796131" y="191226"/>
                </a:cubicBezTo>
                <a:cubicBezTo>
                  <a:pt x="786505" y="191226"/>
                  <a:pt x="778698" y="183465"/>
                  <a:pt x="778698" y="173890"/>
                </a:cubicBezTo>
                <a:cubicBezTo>
                  <a:pt x="778698" y="164317"/>
                  <a:pt x="786505" y="156555"/>
                  <a:pt x="796131" y="156555"/>
                </a:cubicBezTo>
                <a:close/>
                <a:moveTo>
                  <a:pt x="3649419" y="144998"/>
                </a:moveTo>
                <a:cubicBezTo>
                  <a:pt x="3659048" y="144998"/>
                  <a:pt x="3666854" y="152760"/>
                  <a:pt x="3666854" y="162334"/>
                </a:cubicBezTo>
                <a:cubicBezTo>
                  <a:pt x="3666854" y="171908"/>
                  <a:pt x="3659048" y="179670"/>
                  <a:pt x="3649419" y="179670"/>
                </a:cubicBezTo>
                <a:cubicBezTo>
                  <a:pt x="3639791" y="179670"/>
                  <a:pt x="3631985" y="171908"/>
                  <a:pt x="3631985" y="162334"/>
                </a:cubicBezTo>
                <a:cubicBezTo>
                  <a:pt x="3631985" y="152760"/>
                  <a:pt x="3639791" y="144998"/>
                  <a:pt x="3649419" y="144998"/>
                </a:cubicBezTo>
                <a:close/>
                <a:moveTo>
                  <a:pt x="4184047" y="133440"/>
                </a:moveTo>
                <a:cubicBezTo>
                  <a:pt x="4193676" y="133440"/>
                  <a:pt x="4201481" y="141202"/>
                  <a:pt x="4201481" y="150776"/>
                </a:cubicBezTo>
                <a:cubicBezTo>
                  <a:pt x="4201481" y="160350"/>
                  <a:pt x="4193676" y="168112"/>
                  <a:pt x="4184047" y="168112"/>
                </a:cubicBezTo>
                <a:cubicBezTo>
                  <a:pt x="4174420" y="168112"/>
                  <a:pt x="4166614" y="160350"/>
                  <a:pt x="4166614" y="150776"/>
                </a:cubicBezTo>
                <a:cubicBezTo>
                  <a:pt x="4166614" y="141202"/>
                  <a:pt x="4174420" y="133440"/>
                  <a:pt x="4184047" y="133440"/>
                </a:cubicBezTo>
                <a:close/>
                <a:moveTo>
                  <a:pt x="296370" y="133440"/>
                </a:moveTo>
                <a:cubicBezTo>
                  <a:pt x="305999" y="133440"/>
                  <a:pt x="313804" y="141202"/>
                  <a:pt x="313804" y="150776"/>
                </a:cubicBezTo>
                <a:cubicBezTo>
                  <a:pt x="313804" y="160350"/>
                  <a:pt x="305999" y="168112"/>
                  <a:pt x="296370" y="168112"/>
                </a:cubicBezTo>
                <a:cubicBezTo>
                  <a:pt x="286742" y="168112"/>
                  <a:pt x="278937" y="160350"/>
                  <a:pt x="278937" y="150776"/>
                </a:cubicBezTo>
                <a:cubicBezTo>
                  <a:pt x="278937" y="141202"/>
                  <a:pt x="286742" y="133440"/>
                  <a:pt x="296370" y="133440"/>
                </a:cubicBezTo>
                <a:close/>
                <a:moveTo>
                  <a:pt x="197580" y="127662"/>
                </a:moveTo>
                <a:cubicBezTo>
                  <a:pt x="207209" y="127662"/>
                  <a:pt x="215016" y="135424"/>
                  <a:pt x="215016" y="144997"/>
                </a:cubicBezTo>
                <a:cubicBezTo>
                  <a:pt x="215016" y="154572"/>
                  <a:pt x="207209" y="162333"/>
                  <a:pt x="197580" y="162333"/>
                </a:cubicBezTo>
                <a:cubicBezTo>
                  <a:pt x="187953" y="162333"/>
                  <a:pt x="180147" y="154572"/>
                  <a:pt x="180147" y="144997"/>
                </a:cubicBezTo>
                <a:cubicBezTo>
                  <a:pt x="180147" y="135424"/>
                  <a:pt x="187953" y="127662"/>
                  <a:pt x="197580" y="127662"/>
                </a:cubicBezTo>
                <a:close/>
                <a:moveTo>
                  <a:pt x="3248448" y="110327"/>
                </a:moveTo>
                <a:cubicBezTo>
                  <a:pt x="3258077" y="110327"/>
                  <a:pt x="3265883" y="118088"/>
                  <a:pt x="3265883" y="127662"/>
                </a:cubicBezTo>
                <a:cubicBezTo>
                  <a:pt x="3265883" y="137237"/>
                  <a:pt x="3258077" y="144998"/>
                  <a:pt x="3248448" y="144998"/>
                </a:cubicBezTo>
                <a:cubicBezTo>
                  <a:pt x="3238821" y="144998"/>
                  <a:pt x="3231015" y="137237"/>
                  <a:pt x="3231015" y="127662"/>
                </a:cubicBezTo>
                <a:cubicBezTo>
                  <a:pt x="3231015" y="118088"/>
                  <a:pt x="3238821" y="110327"/>
                  <a:pt x="3248448" y="110327"/>
                </a:cubicBezTo>
                <a:close/>
                <a:moveTo>
                  <a:pt x="2667330" y="110327"/>
                </a:moveTo>
                <a:cubicBezTo>
                  <a:pt x="2676959" y="110327"/>
                  <a:pt x="2684764" y="118088"/>
                  <a:pt x="2684764" y="127662"/>
                </a:cubicBezTo>
                <a:cubicBezTo>
                  <a:pt x="2684764" y="137237"/>
                  <a:pt x="2676959" y="144998"/>
                  <a:pt x="2667330" y="144998"/>
                </a:cubicBezTo>
                <a:cubicBezTo>
                  <a:pt x="2657703" y="144998"/>
                  <a:pt x="2649897" y="137237"/>
                  <a:pt x="2649897" y="127662"/>
                </a:cubicBezTo>
                <a:cubicBezTo>
                  <a:pt x="2649897" y="118088"/>
                  <a:pt x="2657703" y="110327"/>
                  <a:pt x="2667330" y="110327"/>
                </a:cubicBezTo>
                <a:close/>
                <a:moveTo>
                  <a:pt x="900734" y="104548"/>
                </a:moveTo>
                <a:cubicBezTo>
                  <a:pt x="910362" y="104548"/>
                  <a:pt x="918166" y="112310"/>
                  <a:pt x="918166" y="121884"/>
                </a:cubicBezTo>
                <a:cubicBezTo>
                  <a:pt x="918166" y="131458"/>
                  <a:pt x="910362" y="139220"/>
                  <a:pt x="900734" y="139220"/>
                </a:cubicBezTo>
                <a:cubicBezTo>
                  <a:pt x="891106" y="139220"/>
                  <a:pt x="883301" y="131458"/>
                  <a:pt x="883301" y="121884"/>
                </a:cubicBezTo>
                <a:cubicBezTo>
                  <a:pt x="883301" y="112310"/>
                  <a:pt x="891106" y="104548"/>
                  <a:pt x="900734" y="104548"/>
                </a:cubicBezTo>
                <a:close/>
                <a:moveTo>
                  <a:pt x="3498328" y="92992"/>
                </a:moveTo>
                <a:cubicBezTo>
                  <a:pt x="3507957" y="92992"/>
                  <a:pt x="3515762" y="100753"/>
                  <a:pt x="3515762" y="110327"/>
                </a:cubicBezTo>
                <a:cubicBezTo>
                  <a:pt x="3515762" y="119901"/>
                  <a:pt x="3507957" y="127663"/>
                  <a:pt x="3498328" y="127663"/>
                </a:cubicBezTo>
                <a:cubicBezTo>
                  <a:pt x="3488700" y="127663"/>
                  <a:pt x="3480895" y="119901"/>
                  <a:pt x="3480895" y="110327"/>
                </a:cubicBezTo>
                <a:cubicBezTo>
                  <a:pt x="3480895" y="100753"/>
                  <a:pt x="3488700" y="92992"/>
                  <a:pt x="3498328" y="92992"/>
                </a:cubicBezTo>
                <a:close/>
                <a:moveTo>
                  <a:pt x="435839" y="92992"/>
                </a:moveTo>
                <a:cubicBezTo>
                  <a:pt x="445467" y="92992"/>
                  <a:pt x="453274" y="100753"/>
                  <a:pt x="453274" y="110327"/>
                </a:cubicBezTo>
                <a:cubicBezTo>
                  <a:pt x="453274" y="119901"/>
                  <a:pt x="445467" y="127663"/>
                  <a:pt x="435839" y="127663"/>
                </a:cubicBezTo>
                <a:cubicBezTo>
                  <a:pt x="426210" y="127663"/>
                  <a:pt x="418405" y="119901"/>
                  <a:pt x="418405" y="110327"/>
                </a:cubicBezTo>
                <a:cubicBezTo>
                  <a:pt x="418405" y="100753"/>
                  <a:pt x="426210" y="92992"/>
                  <a:pt x="435839" y="92992"/>
                </a:cubicBezTo>
                <a:close/>
                <a:moveTo>
                  <a:pt x="3817944" y="81434"/>
                </a:moveTo>
                <a:cubicBezTo>
                  <a:pt x="3827572" y="81434"/>
                  <a:pt x="3835378" y="89194"/>
                  <a:pt x="3835378" y="98769"/>
                </a:cubicBezTo>
                <a:cubicBezTo>
                  <a:pt x="3835378" y="108344"/>
                  <a:pt x="3827572" y="116105"/>
                  <a:pt x="3817944" y="116105"/>
                </a:cubicBezTo>
                <a:cubicBezTo>
                  <a:pt x="3808315" y="116105"/>
                  <a:pt x="3800511" y="108344"/>
                  <a:pt x="3800511" y="98769"/>
                </a:cubicBezTo>
                <a:cubicBezTo>
                  <a:pt x="3800511" y="89194"/>
                  <a:pt x="3808315" y="81434"/>
                  <a:pt x="3817944" y="81434"/>
                </a:cubicBezTo>
                <a:close/>
                <a:moveTo>
                  <a:pt x="3114791" y="81434"/>
                </a:moveTo>
                <a:cubicBezTo>
                  <a:pt x="3124420" y="81434"/>
                  <a:pt x="3132226" y="89194"/>
                  <a:pt x="3132226" y="98769"/>
                </a:cubicBezTo>
                <a:cubicBezTo>
                  <a:pt x="3132226" y="108344"/>
                  <a:pt x="3124420" y="116105"/>
                  <a:pt x="3114791" y="116105"/>
                </a:cubicBezTo>
                <a:cubicBezTo>
                  <a:pt x="3105163" y="116105"/>
                  <a:pt x="3097358" y="108344"/>
                  <a:pt x="3097358" y="98769"/>
                </a:cubicBezTo>
                <a:cubicBezTo>
                  <a:pt x="3097358" y="89194"/>
                  <a:pt x="3105163" y="81434"/>
                  <a:pt x="3114791" y="81434"/>
                </a:cubicBezTo>
                <a:close/>
                <a:moveTo>
                  <a:pt x="1016958" y="81434"/>
                </a:moveTo>
                <a:cubicBezTo>
                  <a:pt x="1026586" y="81434"/>
                  <a:pt x="1034391" y="89194"/>
                  <a:pt x="1034391" y="98769"/>
                </a:cubicBezTo>
                <a:cubicBezTo>
                  <a:pt x="1034391" y="108344"/>
                  <a:pt x="1026586" y="116105"/>
                  <a:pt x="1016958" y="116105"/>
                </a:cubicBezTo>
                <a:cubicBezTo>
                  <a:pt x="1007330" y="116105"/>
                  <a:pt x="999523" y="108344"/>
                  <a:pt x="999523" y="98769"/>
                </a:cubicBezTo>
                <a:cubicBezTo>
                  <a:pt x="999523" y="89194"/>
                  <a:pt x="1007330" y="81434"/>
                  <a:pt x="1016958" y="81434"/>
                </a:cubicBezTo>
                <a:close/>
                <a:moveTo>
                  <a:pt x="732208" y="81434"/>
                </a:moveTo>
                <a:cubicBezTo>
                  <a:pt x="741837" y="81434"/>
                  <a:pt x="749644" y="89194"/>
                  <a:pt x="749644" y="98769"/>
                </a:cubicBezTo>
                <a:cubicBezTo>
                  <a:pt x="749644" y="108344"/>
                  <a:pt x="741837" y="116105"/>
                  <a:pt x="732208" y="116105"/>
                </a:cubicBezTo>
                <a:cubicBezTo>
                  <a:pt x="722580" y="116105"/>
                  <a:pt x="714775" y="108344"/>
                  <a:pt x="714775" y="98769"/>
                </a:cubicBezTo>
                <a:cubicBezTo>
                  <a:pt x="714775" y="89194"/>
                  <a:pt x="722580" y="81434"/>
                  <a:pt x="732208" y="81434"/>
                </a:cubicBezTo>
                <a:close/>
                <a:moveTo>
                  <a:pt x="575306" y="81434"/>
                </a:moveTo>
                <a:cubicBezTo>
                  <a:pt x="584935" y="81434"/>
                  <a:pt x="592740" y="89194"/>
                  <a:pt x="592740" y="98769"/>
                </a:cubicBezTo>
                <a:cubicBezTo>
                  <a:pt x="592740" y="108344"/>
                  <a:pt x="584935" y="116105"/>
                  <a:pt x="575306" y="116105"/>
                </a:cubicBezTo>
                <a:cubicBezTo>
                  <a:pt x="565678" y="116105"/>
                  <a:pt x="557875" y="108344"/>
                  <a:pt x="557875" y="98769"/>
                </a:cubicBezTo>
                <a:cubicBezTo>
                  <a:pt x="557875" y="89194"/>
                  <a:pt x="565678" y="81434"/>
                  <a:pt x="575306" y="81434"/>
                </a:cubicBezTo>
                <a:close/>
                <a:moveTo>
                  <a:pt x="3974846" y="75655"/>
                </a:moveTo>
                <a:cubicBezTo>
                  <a:pt x="3984474" y="75655"/>
                  <a:pt x="3992280" y="83417"/>
                  <a:pt x="3992280" y="92991"/>
                </a:cubicBezTo>
                <a:cubicBezTo>
                  <a:pt x="3992280" y="102565"/>
                  <a:pt x="3984474" y="110327"/>
                  <a:pt x="3974846" y="110327"/>
                </a:cubicBezTo>
                <a:cubicBezTo>
                  <a:pt x="3965218" y="110327"/>
                  <a:pt x="3957413" y="102565"/>
                  <a:pt x="3957413" y="92991"/>
                </a:cubicBezTo>
                <a:cubicBezTo>
                  <a:pt x="3957413" y="83417"/>
                  <a:pt x="3965218" y="75655"/>
                  <a:pt x="3974846" y="75655"/>
                </a:cubicBezTo>
                <a:close/>
                <a:moveTo>
                  <a:pt x="104601" y="75655"/>
                </a:moveTo>
                <a:cubicBezTo>
                  <a:pt x="114229" y="75655"/>
                  <a:pt x="122035" y="83417"/>
                  <a:pt x="122035" y="92991"/>
                </a:cubicBezTo>
                <a:cubicBezTo>
                  <a:pt x="122035" y="102565"/>
                  <a:pt x="114229" y="110327"/>
                  <a:pt x="104601" y="110327"/>
                </a:cubicBezTo>
                <a:cubicBezTo>
                  <a:pt x="94973" y="110327"/>
                  <a:pt x="87167" y="102565"/>
                  <a:pt x="87167" y="92991"/>
                </a:cubicBezTo>
                <a:cubicBezTo>
                  <a:pt x="87167" y="83417"/>
                  <a:pt x="94973" y="75655"/>
                  <a:pt x="104601" y="75655"/>
                </a:cubicBezTo>
                <a:close/>
                <a:moveTo>
                  <a:pt x="2975322" y="64099"/>
                </a:moveTo>
                <a:cubicBezTo>
                  <a:pt x="2984951" y="64099"/>
                  <a:pt x="2992757" y="71860"/>
                  <a:pt x="2992757" y="81434"/>
                </a:cubicBezTo>
                <a:cubicBezTo>
                  <a:pt x="2992757" y="91008"/>
                  <a:pt x="2984951" y="98770"/>
                  <a:pt x="2975322" y="98770"/>
                </a:cubicBezTo>
                <a:cubicBezTo>
                  <a:pt x="2965694" y="98770"/>
                  <a:pt x="2957889" y="91008"/>
                  <a:pt x="2957889" y="81434"/>
                </a:cubicBezTo>
                <a:cubicBezTo>
                  <a:pt x="2957889" y="71860"/>
                  <a:pt x="2965694" y="64099"/>
                  <a:pt x="2975322" y="64099"/>
                </a:cubicBezTo>
                <a:close/>
                <a:moveTo>
                  <a:pt x="2562729" y="52542"/>
                </a:moveTo>
                <a:cubicBezTo>
                  <a:pt x="2572358" y="52542"/>
                  <a:pt x="2580164" y="60303"/>
                  <a:pt x="2580164" y="69877"/>
                </a:cubicBezTo>
                <a:cubicBezTo>
                  <a:pt x="2580164" y="79452"/>
                  <a:pt x="2572358" y="87213"/>
                  <a:pt x="2562729" y="87213"/>
                </a:cubicBezTo>
                <a:cubicBezTo>
                  <a:pt x="2553101" y="87213"/>
                  <a:pt x="2545296" y="79452"/>
                  <a:pt x="2545296" y="69877"/>
                </a:cubicBezTo>
                <a:cubicBezTo>
                  <a:pt x="2545296" y="60303"/>
                  <a:pt x="2553101" y="52542"/>
                  <a:pt x="2562729" y="52542"/>
                </a:cubicBezTo>
                <a:close/>
                <a:moveTo>
                  <a:pt x="4096880" y="46762"/>
                </a:moveTo>
                <a:cubicBezTo>
                  <a:pt x="4106508" y="46762"/>
                  <a:pt x="4114314" y="54524"/>
                  <a:pt x="4114314" y="64098"/>
                </a:cubicBezTo>
                <a:cubicBezTo>
                  <a:pt x="4114314" y="73672"/>
                  <a:pt x="4106508" y="81434"/>
                  <a:pt x="4096880" y="81434"/>
                </a:cubicBezTo>
                <a:cubicBezTo>
                  <a:pt x="4087252" y="81434"/>
                  <a:pt x="4079447" y="73672"/>
                  <a:pt x="4079447" y="64098"/>
                </a:cubicBezTo>
                <a:cubicBezTo>
                  <a:pt x="4079447" y="54524"/>
                  <a:pt x="4087252" y="46762"/>
                  <a:pt x="4096880" y="46762"/>
                </a:cubicBezTo>
                <a:close/>
                <a:moveTo>
                  <a:pt x="2795176" y="40984"/>
                </a:moveTo>
                <a:cubicBezTo>
                  <a:pt x="2804805" y="40984"/>
                  <a:pt x="2812610" y="48746"/>
                  <a:pt x="2812610" y="58319"/>
                </a:cubicBezTo>
                <a:cubicBezTo>
                  <a:pt x="2812610" y="67894"/>
                  <a:pt x="2804805" y="75655"/>
                  <a:pt x="2795176" y="75655"/>
                </a:cubicBezTo>
                <a:cubicBezTo>
                  <a:pt x="2785547" y="75655"/>
                  <a:pt x="2777743" y="67894"/>
                  <a:pt x="2777743" y="58319"/>
                </a:cubicBezTo>
                <a:cubicBezTo>
                  <a:pt x="2777743" y="48746"/>
                  <a:pt x="2785547" y="40984"/>
                  <a:pt x="2795176" y="40984"/>
                </a:cubicBezTo>
                <a:close/>
                <a:moveTo>
                  <a:pt x="3707531" y="35206"/>
                </a:moveTo>
                <a:cubicBezTo>
                  <a:pt x="3717160" y="35206"/>
                  <a:pt x="3724965" y="42967"/>
                  <a:pt x="3724965" y="52541"/>
                </a:cubicBezTo>
                <a:cubicBezTo>
                  <a:pt x="3724965" y="62115"/>
                  <a:pt x="3717160" y="69877"/>
                  <a:pt x="3707531" y="69877"/>
                </a:cubicBezTo>
                <a:cubicBezTo>
                  <a:pt x="3697902" y="69877"/>
                  <a:pt x="3690097" y="62115"/>
                  <a:pt x="3690097" y="52541"/>
                </a:cubicBezTo>
                <a:cubicBezTo>
                  <a:pt x="3690097" y="42967"/>
                  <a:pt x="3697902" y="35206"/>
                  <a:pt x="3707531" y="35206"/>
                </a:cubicBezTo>
                <a:close/>
                <a:moveTo>
                  <a:pt x="4230537" y="29427"/>
                </a:moveTo>
                <a:cubicBezTo>
                  <a:pt x="4240165" y="29427"/>
                  <a:pt x="4247971" y="37189"/>
                  <a:pt x="4247971" y="46763"/>
                </a:cubicBezTo>
                <a:cubicBezTo>
                  <a:pt x="4247971" y="56337"/>
                  <a:pt x="4240165" y="64099"/>
                  <a:pt x="4230537" y="64099"/>
                </a:cubicBezTo>
                <a:cubicBezTo>
                  <a:pt x="4220908" y="64099"/>
                  <a:pt x="4213103" y="56337"/>
                  <a:pt x="4213103" y="46763"/>
                </a:cubicBezTo>
                <a:cubicBezTo>
                  <a:pt x="4213103" y="37189"/>
                  <a:pt x="4220908" y="29427"/>
                  <a:pt x="4230537" y="29427"/>
                </a:cubicBezTo>
                <a:close/>
                <a:moveTo>
                  <a:pt x="3591308" y="29427"/>
                </a:moveTo>
                <a:cubicBezTo>
                  <a:pt x="3600937" y="29427"/>
                  <a:pt x="3608742" y="37189"/>
                  <a:pt x="3608742" y="46763"/>
                </a:cubicBezTo>
                <a:cubicBezTo>
                  <a:pt x="3608742" y="56337"/>
                  <a:pt x="3600937" y="64099"/>
                  <a:pt x="3591308" y="64099"/>
                </a:cubicBezTo>
                <a:cubicBezTo>
                  <a:pt x="3581679" y="64099"/>
                  <a:pt x="3573874" y="56337"/>
                  <a:pt x="3573874" y="46763"/>
                </a:cubicBezTo>
                <a:cubicBezTo>
                  <a:pt x="3573874" y="37189"/>
                  <a:pt x="3581679" y="29427"/>
                  <a:pt x="3591308" y="29427"/>
                </a:cubicBezTo>
                <a:close/>
                <a:moveTo>
                  <a:pt x="3393727" y="29427"/>
                </a:moveTo>
                <a:cubicBezTo>
                  <a:pt x="3403356" y="29427"/>
                  <a:pt x="3411162" y="37189"/>
                  <a:pt x="3411162" y="46763"/>
                </a:cubicBezTo>
                <a:cubicBezTo>
                  <a:pt x="3411162" y="56337"/>
                  <a:pt x="3403356" y="64099"/>
                  <a:pt x="3393727" y="64099"/>
                </a:cubicBezTo>
                <a:cubicBezTo>
                  <a:pt x="3384100" y="64099"/>
                  <a:pt x="3376294" y="56337"/>
                  <a:pt x="3376294" y="46763"/>
                </a:cubicBezTo>
                <a:cubicBezTo>
                  <a:pt x="3376294" y="37189"/>
                  <a:pt x="3384100" y="29427"/>
                  <a:pt x="3393727" y="29427"/>
                </a:cubicBezTo>
                <a:close/>
                <a:moveTo>
                  <a:pt x="17433" y="29427"/>
                </a:moveTo>
                <a:cubicBezTo>
                  <a:pt x="27062" y="29427"/>
                  <a:pt x="34867" y="37189"/>
                  <a:pt x="34867" y="46763"/>
                </a:cubicBezTo>
                <a:cubicBezTo>
                  <a:pt x="34867" y="56337"/>
                  <a:pt x="27062" y="64099"/>
                  <a:pt x="17433" y="64099"/>
                </a:cubicBezTo>
                <a:cubicBezTo>
                  <a:pt x="7805" y="64099"/>
                  <a:pt x="0" y="56337"/>
                  <a:pt x="0" y="46763"/>
                </a:cubicBezTo>
                <a:cubicBezTo>
                  <a:pt x="0" y="37189"/>
                  <a:pt x="7805" y="29427"/>
                  <a:pt x="17433" y="29427"/>
                </a:cubicBezTo>
                <a:close/>
                <a:moveTo>
                  <a:pt x="2452317" y="23649"/>
                </a:moveTo>
                <a:cubicBezTo>
                  <a:pt x="2461945" y="23649"/>
                  <a:pt x="2469751" y="31409"/>
                  <a:pt x="2469751" y="40984"/>
                </a:cubicBezTo>
                <a:cubicBezTo>
                  <a:pt x="2469751" y="50559"/>
                  <a:pt x="2461945" y="58320"/>
                  <a:pt x="2452317" y="58320"/>
                </a:cubicBezTo>
                <a:cubicBezTo>
                  <a:pt x="2442688" y="58320"/>
                  <a:pt x="2434883" y="50559"/>
                  <a:pt x="2434883" y="40984"/>
                </a:cubicBezTo>
                <a:cubicBezTo>
                  <a:pt x="2434883" y="31409"/>
                  <a:pt x="2442688" y="23649"/>
                  <a:pt x="2452317" y="23649"/>
                </a:cubicBezTo>
                <a:close/>
                <a:moveTo>
                  <a:pt x="1121559" y="23649"/>
                </a:moveTo>
                <a:cubicBezTo>
                  <a:pt x="1131187" y="23649"/>
                  <a:pt x="1138991" y="31409"/>
                  <a:pt x="1138991" y="40984"/>
                </a:cubicBezTo>
                <a:cubicBezTo>
                  <a:pt x="1138991" y="50559"/>
                  <a:pt x="1131187" y="58320"/>
                  <a:pt x="1121559" y="58320"/>
                </a:cubicBezTo>
                <a:cubicBezTo>
                  <a:pt x="1111931" y="58320"/>
                  <a:pt x="1104124" y="50559"/>
                  <a:pt x="1104124" y="40984"/>
                </a:cubicBezTo>
                <a:cubicBezTo>
                  <a:pt x="1104124" y="31409"/>
                  <a:pt x="1111931" y="23649"/>
                  <a:pt x="1121559" y="23649"/>
                </a:cubicBezTo>
                <a:close/>
                <a:moveTo>
                  <a:pt x="302181" y="17870"/>
                </a:moveTo>
                <a:cubicBezTo>
                  <a:pt x="311810" y="17870"/>
                  <a:pt x="319617" y="25632"/>
                  <a:pt x="319617" y="35206"/>
                </a:cubicBezTo>
                <a:cubicBezTo>
                  <a:pt x="319617" y="44780"/>
                  <a:pt x="311810" y="52542"/>
                  <a:pt x="302181" y="52542"/>
                </a:cubicBezTo>
                <a:cubicBezTo>
                  <a:pt x="292553" y="52542"/>
                  <a:pt x="284748" y="44780"/>
                  <a:pt x="284748" y="35206"/>
                </a:cubicBezTo>
                <a:cubicBezTo>
                  <a:pt x="284748" y="25632"/>
                  <a:pt x="292553" y="17870"/>
                  <a:pt x="302181" y="17870"/>
                </a:cubicBezTo>
                <a:close/>
                <a:moveTo>
                  <a:pt x="3283315" y="6314"/>
                </a:moveTo>
                <a:cubicBezTo>
                  <a:pt x="3292943" y="6314"/>
                  <a:pt x="3300749" y="14075"/>
                  <a:pt x="3300749" y="23649"/>
                </a:cubicBezTo>
                <a:cubicBezTo>
                  <a:pt x="3300749" y="33223"/>
                  <a:pt x="3292943" y="40985"/>
                  <a:pt x="3283315" y="40985"/>
                </a:cubicBezTo>
                <a:cubicBezTo>
                  <a:pt x="3273687" y="40985"/>
                  <a:pt x="3265882" y="33223"/>
                  <a:pt x="3265882" y="23649"/>
                </a:cubicBezTo>
                <a:cubicBezTo>
                  <a:pt x="3265882" y="14075"/>
                  <a:pt x="3273687" y="6314"/>
                  <a:pt x="3283315" y="6314"/>
                </a:cubicBezTo>
                <a:close/>
                <a:moveTo>
                  <a:pt x="3887678" y="534"/>
                </a:moveTo>
                <a:cubicBezTo>
                  <a:pt x="3897307" y="534"/>
                  <a:pt x="3905112" y="8296"/>
                  <a:pt x="3905112" y="17870"/>
                </a:cubicBezTo>
                <a:cubicBezTo>
                  <a:pt x="3905112" y="27444"/>
                  <a:pt x="3897307" y="35206"/>
                  <a:pt x="3887678" y="35206"/>
                </a:cubicBezTo>
                <a:cubicBezTo>
                  <a:pt x="3878051" y="35206"/>
                  <a:pt x="3870245" y="27444"/>
                  <a:pt x="3870245" y="17870"/>
                </a:cubicBezTo>
                <a:cubicBezTo>
                  <a:pt x="3870245" y="8296"/>
                  <a:pt x="3878051" y="534"/>
                  <a:pt x="3887678" y="534"/>
                </a:cubicBezTo>
                <a:close/>
                <a:moveTo>
                  <a:pt x="842622" y="534"/>
                </a:moveTo>
                <a:cubicBezTo>
                  <a:pt x="852250" y="534"/>
                  <a:pt x="860055" y="8296"/>
                  <a:pt x="860055" y="17870"/>
                </a:cubicBezTo>
                <a:cubicBezTo>
                  <a:pt x="860055" y="27444"/>
                  <a:pt x="852250" y="35206"/>
                  <a:pt x="842622" y="35206"/>
                </a:cubicBezTo>
                <a:cubicBezTo>
                  <a:pt x="832993" y="35206"/>
                  <a:pt x="825189" y="27444"/>
                  <a:pt x="825189" y="17870"/>
                </a:cubicBezTo>
                <a:cubicBezTo>
                  <a:pt x="825189" y="8296"/>
                  <a:pt x="832993" y="534"/>
                  <a:pt x="842622" y="534"/>
                </a:cubicBezTo>
                <a:close/>
                <a:moveTo>
                  <a:pt x="691530" y="534"/>
                </a:moveTo>
                <a:cubicBezTo>
                  <a:pt x="701160" y="534"/>
                  <a:pt x="708964" y="8296"/>
                  <a:pt x="708964" y="17870"/>
                </a:cubicBezTo>
                <a:cubicBezTo>
                  <a:pt x="708964" y="27444"/>
                  <a:pt x="701160" y="35206"/>
                  <a:pt x="691530" y="35206"/>
                </a:cubicBezTo>
                <a:cubicBezTo>
                  <a:pt x="681904" y="35206"/>
                  <a:pt x="674097" y="27444"/>
                  <a:pt x="674097" y="17870"/>
                </a:cubicBezTo>
                <a:cubicBezTo>
                  <a:pt x="674097" y="8296"/>
                  <a:pt x="681904" y="534"/>
                  <a:pt x="691530" y="534"/>
                </a:cubicBezTo>
                <a:close/>
                <a:moveTo>
                  <a:pt x="3151844" y="0"/>
                </a:moveTo>
                <a:lnTo>
                  <a:pt x="3182342" y="0"/>
                </a:lnTo>
                <a:lnTo>
                  <a:pt x="3179420" y="7014"/>
                </a:lnTo>
                <a:cubicBezTo>
                  <a:pt x="3176265" y="10152"/>
                  <a:pt x="3171906" y="12092"/>
                  <a:pt x="3167092" y="12092"/>
                </a:cubicBezTo>
                <a:cubicBezTo>
                  <a:pt x="3162278" y="12092"/>
                  <a:pt x="3157920" y="10152"/>
                  <a:pt x="3154765" y="7014"/>
                </a:cubicBezTo>
                <a:close/>
                <a:moveTo>
                  <a:pt x="2879162" y="0"/>
                </a:moveTo>
                <a:lnTo>
                  <a:pt x="2908771" y="0"/>
                </a:lnTo>
                <a:lnTo>
                  <a:pt x="2911400" y="6313"/>
                </a:lnTo>
                <a:cubicBezTo>
                  <a:pt x="2911400" y="15887"/>
                  <a:pt x="2903595" y="23649"/>
                  <a:pt x="2893966" y="23649"/>
                </a:cubicBezTo>
                <a:cubicBezTo>
                  <a:pt x="2884337" y="23649"/>
                  <a:pt x="2876532" y="15887"/>
                  <a:pt x="2876532" y="6313"/>
                </a:cubicBezTo>
                <a:close/>
                <a:moveTo>
                  <a:pt x="2660745" y="0"/>
                </a:moveTo>
                <a:lnTo>
                  <a:pt x="2685539" y="0"/>
                </a:lnTo>
                <a:lnTo>
                  <a:pt x="2690575" y="12091"/>
                </a:lnTo>
                <a:cubicBezTo>
                  <a:pt x="2690575" y="21666"/>
                  <a:pt x="2682770" y="29427"/>
                  <a:pt x="2673141" y="29427"/>
                </a:cubicBezTo>
                <a:cubicBezTo>
                  <a:pt x="2663514" y="29427"/>
                  <a:pt x="2655708" y="21666"/>
                  <a:pt x="2655708" y="12091"/>
                </a:cubicBezTo>
                <a:close/>
                <a:moveTo>
                  <a:pt x="2338279" y="0"/>
                </a:moveTo>
                <a:lnTo>
                  <a:pt x="2368777" y="0"/>
                </a:lnTo>
                <a:lnTo>
                  <a:pt x="2365855" y="7014"/>
                </a:lnTo>
                <a:cubicBezTo>
                  <a:pt x="2362700" y="10152"/>
                  <a:pt x="2358342" y="12092"/>
                  <a:pt x="2353527" y="12092"/>
                </a:cubicBezTo>
                <a:cubicBezTo>
                  <a:pt x="2348713" y="12092"/>
                  <a:pt x="2344355" y="10152"/>
                  <a:pt x="2341200" y="7014"/>
                </a:cubicBezTo>
                <a:close/>
                <a:moveTo>
                  <a:pt x="1234600" y="0"/>
                </a:moveTo>
                <a:lnTo>
                  <a:pt x="1264208" y="0"/>
                </a:lnTo>
                <a:lnTo>
                  <a:pt x="1266837" y="6313"/>
                </a:lnTo>
                <a:cubicBezTo>
                  <a:pt x="1266837" y="15887"/>
                  <a:pt x="1259032" y="23649"/>
                  <a:pt x="1249404" y="23649"/>
                </a:cubicBezTo>
                <a:cubicBezTo>
                  <a:pt x="1239775" y="23649"/>
                  <a:pt x="1231970" y="15887"/>
                  <a:pt x="1231970" y="6313"/>
                </a:cubicBezTo>
                <a:close/>
                <a:moveTo>
                  <a:pt x="953257" y="0"/>
                </a:moveTo>
                <a:lnTo>
                  <a:pt x="987679" y="0"/>
                </a:lnTo>
                <a:lnTo>
                  <a:pt x="987902" y="534"/>
                </a:lnTo>
                <a:cubicBezTo>
                  <a:pt x="987902" y="10109"/>
                  <a:pt x="980096" y="17870"/>
                  <a:pt x="970467" y="17870"/>
                </a:cubicBezTo>
                <a:cubicBezTo>
                  <a:pt x="960839" y="17870"/>
                  <a:pt x="953034" y="10109"/>
                  <a:pt x="953034" y="534"/>
                </a:cubicBezTo>
                <a:close/>
                <a:moveTo>
                  <a:pt x="464120" y="0"/>
                </a:moveTo>
                <a:lnTo>
                  <a:pt x="488914" y="0"/>
                </a:lnTo>
                <a:lnTo>
                  <a:pt x="493950" y="12091"/>
                </a:lnTo>
                <a:cubicBezTo>
                  <a:pt x="493950" y="21666"/>
                  <a:pt x="486145" y="29427"/>
                  <a:pt x="476516" y="29427"/>
                </a:cubicBezTo>
                <a:cubicBezTo>
                  <a:pt x="466889" y="29427"/>
                  <a:pt x="459083" y="21666"/>
                  <a:pt x="459083" y="12091"/>
                </a:cubicBezTo>
                <a:close/>
                <a:moveTo>
                  <a:pt x="176520" y="0"/>
                </a:moveTo>
                <a:lnTo>
                  <a:pt x="207018" y="0"/>
                </a:lnTo>
                <a:lnTo>
                  <a:pt x="204096" y="7014"/>
                </a:lnTo>
                <a:cubicBezTo>
                  <a:pt x="200941" y="10152"/>
                  <a:pt x="196583" y="12092"/>
                  <a:pt x="191768" y="12092"/>
                </a:cubicBezTo>
                <a:cubicBezTo>
                  <a:pt x="186955" y="12092"/>
                  <a:pt x="182597" y="10152"/>
                  <a:pt x="179442" y="7014"/>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p:cNvSpPr>
            <a:spLocks noGrp="1"/>
          </p:cNvSpPr>
          <p:nvPr>
            <p:ph type="dt" sz="half" idx="2"/>
          </p:nvPr>
        </p:nvSpPr>
        <p:spPr>
          <a:xfrm rot="5400000">
            <a:off x="10683240" y="987552"/>
            <a:ext cx="2286000" cy="640080"/>
          </a:xfrm>
          <a:prstGeom prst="rect">
            <a:avLst/>
          </a:prstGeom>
        </p:spPr>
        <p:txBody>
          <a:bodyPr vert="horz" lIns="91440" tIns="45720" rIns="91440" bIns="45720" rtlCol="0" anchor="ctr"/>
          <a:lstStyle>
            <a:lvl1pPr algn="r">
              <a:defRPr sz="1100" cap="all" spc="130" baseline="0">
                <a:solidFill>
                  <a:schemeClr val="tx2"/>
                </a:solidFill>
                <a:latin typeface="+mn-lt"/>
                <a:cs typeface="Sakkal Majalla" panose="02000000000000000000" pitchFamily="2" charset="-78"/>
              </a:defRPr>
            </a:lvl1pPr>
          </a:lstStyle>
          <a:p>
            <a:fld id="{1A469DBF-9520-400C-A70B-D0357F911F10}" type="datetime1">
              <a:rPr lang="en-US" smtClean="0"/>
              <a:t>10/9/2022</a:t>
            </a:fld>
            <a:endParaRPr lang="en-US" dirty="0"/>
          </a:p>
        </p:txBody>
      </p:sp>
      <p:sp>
        <p:nvSpPr>
          <p:cNvPr id="5" name="Footer Placeholder 4"/>
          <p:cNvSpPr>
            <a:spLocks noGrp="1"/>
          </p:cNvSpPr>
          <p:nvPr>
            <p:ph type="ftr" sz="quarter" idx="3"/>
          </p:nvPr>
        </p:nvSpPr>
        <p:spPr>
          <a:xfrm rot="5400000">
            <a:off x="9997440" y="4032504"/>
            <a:ext cx="3657600" cy="640080"/>
          </a:xfrm>
          <a:prstGeom prst="rect">
            <a:avLst/>
          </a:prstGeom>
        </p:spPr>
        <p:txBody>
          <a:bodyPr vert="horz" lIns="91440" tIns="45720" rIns="91440" bIns="45720" rtlCol="0" anchor="ctr"/>
          <a:lstStyle>
            <a:lvl1pPr algn="ctr">
              <a:defRPr sz="1100" cap="all" spc="130" baseline="0">
                <a:solidFill>
                  <a:schemeClr val="tx2"/>
                </a:solidFill>
                <a:latin typeface="+mn-lt"/>
                <a:cs typeface="Sakkal Majalla" panose="02000000000000000000" pitchFamily="2" charset="-78"/>
              </a:defRPr>
            </a:lvl1pPr>
          </a:lstStyle>
          <a:p>
            <a:pPr algn="ctr"/>
            <a:endParaRPr lang="en-US" dirty="0"/>
          </a:p>
        </p:txBody>
      </p:sp>
      <p:sp>
        <p:nvSpPr>
          <p:cNvPr id="6" name="Slide Number Placeholder 5"/>
          <p:cNvSpPr>
            <a:spLocks noGrp="1"/>
          </p:cNvSpPr>
          <p:nvPr>
            <p:ph type="sldNum" sz="quarter" idx="4"/>
          </p:nvPr>
        </p:nvSpPr>
        <p:spPr>
          <a:xfrm>
            <a:off x="11506200" y="6215112"/>
            <a:ext cx="640080" cy="640080"/>
          </a:xfrm>
          <a:prstGeom prst="rect">
            <a:avLst/>
          </a:prstGeom>
        </p:spPr>
        <p:txBody>
          <a:bodyPr vert="horz" lIns="91440" tIns="45720" rIns="91440" bIns="45720" rtlCol="0" anchor="ctr"/>
          <a:lstStyle>
            <a:lvl1pPr algn="ctr">
              <a:defRPr sz="1600" cap="all" spc="130" baseline="0">
                <a:solidFill>
                  <a:schemeClr val="tx2"/>
                </a:solidFill>
                <a:latin typeface="+mn-lt"/>
                <a:cs typeface="Sakkal Majalla" panose="02000000000000000000" pitchFamily="2" charset="-78"/>
              </a:defRPr>
            </a:lvl1pPr>
          </a:lstStyle>
          <a:p>
            <a:fld id="{DFDF98CC-160E-494C-8C3C-8CDC5FA257DE}" type="slidenum">
              <a:rPr lang="en-US" smtClean="0"/>
              <a:pPr/>
              <a:t>‹#›</a:t>
            </a:fld>
            <a:endParaRPr lang="en-US" dirty="0"/>
          </a:p>
        </p:txBody>
      </p:sp>
      <p:sp>
        <p:nvSpPr>
          <p:cNvPr id="2" name="Title Placeholder 1"/>
          <p:cNvSpPr>
            <a:spLocks noGrp="1"/>
          </p:cNvSpPr>
          <p:nvPr>
            <p:ph type="title"/>
          </p:nvPr>
        </p:nvSpPr>
        <p:spPr>
          <a:xfrm>
            <a:off x="838200" y="11128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519361"/>
            <a:ext cx="10515600" cy="36576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822819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Sakkal Majalla" panose="02000000000000000000" pitchFamily="2" charset="-78"/>
        </a:defRPr>
      </a:lvl1pPr>
    </p:titleStyle>
    <p:body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mn-lt"/>
          <a:ea typeface="+mn-ea"/>
          <a:cs typeface="Sakkal Majalla" panose="02000000000000000000" pitchFamily="2" charset="-78"/>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mn-lt"/>
          <a:ea typeface="+mn-ea"/>
          <a:cs typeface="Sakkal Majalla" panose="02000000000000000000" pitchFamily="2" charset="-78"/>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mn-lt"/>
          <a:ea typeface="+mn-ea"/>
          <a:cs typeface="Sakkal Majalla" panose="02000000000000000000" pitchFamily="2" charset="-78"/>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mn-lt"/>
          <a:ea typeface="+mn-ea"/>
          <a:cs typeface="Sakkal Majalla" panose="02000000000000000000" pitchFamily="2" charset="-78"/>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mn-lt"/>
          <a:ea typeface="+mn-ea"/>
          <a:cs typeface="Sakkal Majalla" panose="02000000000000000000" pitchFamily="2"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70554-BD75-4263-F708-B807855690DA}"/>
              </a:ext>
            </a:extLst>
          </p:cNvPr>
          <p:cNvSpPr>
            <a:spLocks noGrp="1"/>
          </p:cNvSpPr>
          <p:nvPr>
            <p:ph type="title"/>
          </p:nvPr>
        </p:nvSpPr>
        <p:spPr>
          <a:xfrm>
            <a:off x="714375" y="18256"/>
            <a:ext cx="10515600" cy="1325563"/>
          </a:xfrm>
        </p:spPr>
        <p:txBody>
          <a:bodyPr/>
          <a:lstStyle/>
          <a:p>
            <a:r>
              <a:rPr lang="en-US" dirty="0"/>
              <a:t>        E-HOSPITAL MANAGEMENT SYSTEM</a:t>
            </a:r>
          </a:p>
        </p:txBody>
      </p:sp>
      <p:pic>
        <p:nvPicPr>
          <p:cNvPr id="4" name="image2.jpg">
            <a:extLst>
              <a:ext uri="{FF2B5EF4-FFF2-40B4-BE49-F238E27FC236}">
                <a16:creationId xmlns:a16="http://schemas.microsoft.com/office/drawing/2014/main" id="{58EA4E11-126C-7915-6E9F-D44618FD5592}"/>
              </a:ext>
            </a:extLst>
          </p:cNvPr>
          <p:cNvPicPr/>
          <p:nvPr/>
        </p:nvPicPr>
        <p:blipFill>
          <a:blip r:embed="rId2"/>
          <a:srcRect/>
          <a:stretch>
            <a:fillRect/>
          </a:stretch>
        </p:blipFill>
        <p:spPr>
          <a:xfrm>
            <a:off x="6877050" y="1343819"/>
            <a:ext cx="5038725" cy="5257800"/>
          </a:xfrm>
          <a:prstGeom prst="rect">
            <a:avLst/>
          </a:prstGeom>
          <a:ln/>
        </p:spPr>
      </p:pic>
      <p:sp>
        <p:nvSpPr>
          <p:cNvPr id="11" name="TextBox 10">
            <a:extLst>
              <a:ext uri="{FF2B5EF4-FFF2-40B4-BE49-F238E27FC236}">
                <a16:creationId xmlns:a16="http://schemas.microsoft.com/office/drawing/2014/main" id="{88C239DE-4C42-C896-D01B-AA04A7DB1C58}"/>
              </a:ext>
            </a:extLst>
          </p:cNvPr>
          <p:cNvSpPr txBox="1"/>
          <p:nvPr/>
        </p:nvSpPr>
        <p:spPr>
          <a:xfrm>
            <a:off x="714375" y="2124075"/>
            <a:ext cx="5267325" cy="369332"/>
          </a:xfrm>
          <a:prstGeom prst="rect">
            <a:avLst/>
          </a:prstGeom>
          <a:noFill/>
        </p:spPr>
        <p:txBody>
          <a:bodyPr wrap="square" rtlCol="0">
            <a:spAutoFit/>
          </a:bodyPr>
          <a:lstStyle/>
          <a:p>
            <a:r>
              <a:rPr lang="en-US" dirty="0"/>
              <a:t>H</a:t>
            </a:r>
          </a:p>
        </p:txBody>
      </p:sp>
      <p:sp>
        <p:nvSpPr>
          <p:cNvPr id="12" name="TextBox 11">
            <a:extLst>
              <a:ext uri="{FF2B5EF4-FFF2-40B4-BE49-F238E27FC236}">
                <a16:creationId xmlns:a16="http://schemas.microsoft.com/office/drawing/2014/main" id="{0A4C6A1D-CDC2-0EBD-51A7-68DC9E8E39D3}"/>
              </a:ext>
            </a:extLst>
          </p:cNvPr>
          <p:cNvSpPr txBox="1"/>
          <p:nvPr/>
        </p:nvSpPr>
        <p:spPr>
          <a:xfrm>
            <a:off x="5638800" y="2967037"/>
            <a:ext cx="914400" cy="914400"/>
          </a:xfrm>
          <a:prstGeom prst="rect">
            <a:avLst/>
          </a:prstGeom>
          <a:noFill/>
        </p:spPr>
        <p:txBody>
          <a:bodyPr wrap="square" rtlCol="0">
            <a:spAutoFit/>
          </a:bodyPr>
          <a:lstStyle/>
          <a:p>
            <a:endParaRPr lang="en-US"/>
          </a:p>
        </p:txBody>
      </p:sp>
      <p:sp>
        <p:nvSpPr>
          <p:cNvPr id="13" name="TextBox 12">
            <a:extLst>
              <a:ext uri="{FF2B5EF4-FFF2-40B4-BE49-F238E27FC236}">
                <a16:creationId xmlns:a16="http://schemas.microsoft.com/office/drawing/2014/main" id="{542EBC4E-B129-8774-EB5A-3F14F3BAB705}"/>
              </a:ext>
            </a:extLst>
          </p:cNvPr>
          <p:cNvSpPr txBox="1"/>
          <p:nvPr/>
        </p:nvSpPr>
        <p:spPr>
          <a:xfrm>
            <a:off x="5638800" y="2967037"/>
            <a:ext cx="914400" cy="914400"/>
          </a:xfrm>
          <a:prstGeom prst="rect">
            <a:avLst/>
          </a:prstGeom>
          <a:noFill/>
        </p:spPr>
        <p:txBody>
          <a:bodyPr wrap="square" rtlCol="0">
            <a:spAutoFit/>
          </a:bodyPr>
          <a:lstStyle/>
          <a:p>
            <a:endParaRPr lang="en-US"/>
          </a:p>
        </p:txBody>
      </p:sp>
      <p:sp>
        <p:nvSpPr>
          <p:cNvPr id="14" name="TextBox 13">
            <a:extLst>
              <a:ext uri="{FF2B5EF4-FFF2-40B4-BE49-F238E27FC236}">
                <a16:creationId xmlns:a16="http://schemas.microsoft.com/office/drawing/2014/main" id="{B59E94CB-E3AC-AC6C-46B4-A001A6269A71}"/>
              </a:ext>
            </a:extLst>
          </p:cNvPr>
          <p:cNvSpPr txBox="1"/>
          <p:nvPr/>
        </p:nvSpPr>
        <p:spPr>
          <a:xfrm>
            <a:off x="276225" y="1343819"/>
            <a:ext cx="6448425" cy="457663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0" marR="0">
              <a:lnSpc>
                <a:spcPct val="115000"/>
              </a:lnSpc>
              <a:spcBef>
                <a:spcPts val="0"/>
              </a:spcBef>
              <a:spcAft>
                <a:spcPts val="1000"/>
              </a:spcAft>
              <a:tabLst>
                <a:tab pos="3087370" algn="l"/>
              </a:tabLst>
            </a:pPr>
            <a:r>
              <a:rPr lang="en-US" sz="1800" dirty="0">
                <a:solidFill>
                  <a:srgbClr val="000000"/>
                </a:solidFill>
                <a:effectLst/>
                <a:latin typeface="Calibri" panose="020F0502020204030204" pitchFamily="34" charset="0"/>
                <a:ea typeface="Calibri" panose="020F0502020204030204" pitchFamily="34" charset="0"/>
              </a:rPr>
              <a:t>Online Hospital Appointment System is to provides an easy way of booking a doctor’s appointment from their house via smart phone, laptop, computer and any other web connected device.</a:t>
            </a:r>
            <a:endParaRPr lang="en-US" sz="1800" dirty="0">
              <a:effectLst/>
              <a:latin typeface="Calibri" panose="020F0502020204030204" pitchFamily="34" charset="0"/>
              <a:ea typeface="Calibri" panose="020F0502020204030204" pitchFamily="34" charset="0"/>
            </a:endParaRPr>
          </a:p>
          <a:p>
            <a:pPr marL="0" marR="0">
              <a:lnSpc>
                <a:spcPct val="115000"/>
              </a:lnSpc>
              <a:spcBef>
                <a:spcPts val="0"/>
              </a:spcBef>
              <a:spcAft>
                <a:spcPts val="1000"/>
              </a:spcAft>
              <a:tabLst>
                <a:tab pos="3087370" algn="l"/>
              </a:tabLst>
            </a:pPr>
            <a:r>
              <a:rPr lang="en-US" sz="1800" dirty="0">
                <a:solidFill>
                  <a:srgbClr val="000000"/>
                </a:solidFill>
                <a:effectLst/>
                <a:latin typeface="Calibri" panose="020F0502020204030204" pitchFamily="34" charset="0"/>
                <a:ea typeface="Calibri" panose="020F0502020204030204" pitchFamily="34" charset="0"/>
              </a:rPr>
              <a:t>      </a:t>
            </a:r>
            <a:r>
              <a:rPr lang="en-US" sz="1800" dirty="0">
                <a:solidFill>
                  <a:srgbClr val="333333"/>
                </a:solidFill>
                <a:effectLst/>
                <a:highlight>
                  <a:srgbClr val="FFFFFF"/>
                </a:highlight>
                <a:latin typeface="Tahoma" panose="020B0604030504040204" pitchFamily="34" charset="0"/>
                <a:ea typeface="Tahoma" panose="020B0604030504040204" pitchFamily="34" charset="0"/>
              </a:rPr>
              <a:t>The need for healthcare services is growing with the increase in population and the number of patients who seek health care at hospitals, medical facilities, holistic groups, and physicians practice has improved significantly.</a:t>
            </a:r>
            <a:endParaRPr lang="en-US" sz="1800" dirty="0">
              <a:effectLst/>
              <a:latin typeface="Calibri" panose="020F0502020204030204" pitchFamily="34" charset="0"/>
              <a:ea typeface="Calibri" panose="020F0502020204030204" pitchFamily="34" charset="0"/>
            </a:endParaRPr>
          </a:p>
          <a:p>
            <a:pPr marL="0" marR="0">
              <a:lnSpc>
                <a:spcPct val="115000"/>
              </a:lnSpc>
              <a:spcBef>
                <a:spcPts val="0"/>
              </a:spcBef>
              <a:spcAft>
                <a:spcPts val="1000"/>
              </a:spcAft>
              <a:tabLst>
                <a:tab pos="3087370" algn="l"/>
              </a:tabLst>
            </a:pPr>
            <a:r>
              <a:rPr lang="en-US" sz="1800" dirty="0">
                <a:solidFill>
                  <a:srgbClr val="333333"/>
                </a:solidFill>
                <a:effectLst/>
                <a:highlight>
                  <a:srgbClr val="FFFFFF"/>
                </a:highlight>
                <a:latin typeface="Tahoma" panose="020B0604030504040204" pitchFamily="34" charset="0"/>
                <a:ea typeface="Tahoma" panose="020B0604030504040204" pitchFamily="34" charset="0"/>
              </a:rPr>
              <a:t>      These bring a new set of challenges for the staff of the facility and administrators. Online Hospital Appointment System Software, a recent technological advancement, has made the booking process in hospitals easier for both patients and administrative staffs.</a:t>
            </a:r>
            <a:r>
              <a:rPr lang="en-US" sz="1800" b="1" dirty="0">
                <a:solidFill>
                  <a:srgbClr val="1F497D"/>
                </a:solidFill>
                <a:effectLst/>
                <a:latin typeface="Calibri" panose="020F0502020204030204" pitchFamily="34"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2126167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B327E2-BFB5-032D-F882-381483FC29CF}"/>
              </a:ext>
            </a:extLst>
          </p:cNvPr>
          <p:cNvSpPr txBox="1"/>
          <p:nvPr/>
        </p:nvSpPr>
        <p:spPr>
          <a:xfrm>
            <a:off x="285750" y="495299"/>
            <a:ext cx="3257550" cy="677108"/>
          </a:xfrm>
          <a:prstGeom prst="rect">
            <a:avLst/>
          </a:prstGeom>
          <a:noFill/>
        </p:spPr>
        <p:txBody>
          <a:bodyPr wrap="square" rtlCol="0">
            <a:spAutoFit/>
          </a:bodyPr>
          <a:lstStyle/>
          <a:p>
            <a:r>
              <a:rPr lang="en-US" sz="2000" b="1" dirty="0">
                <a:solidFill>
                  <a:schemeClr val="accent3">
                    <a:lumMod val="75000"/>
                  </a:schemeClr>
                </a:solidFill>
                <a:effectLst/>
                <a:latin typeface="Calibri" panose="020F0502020204030204" pitchFamily="34" charset="0"/>
                <a:ea typeface="Calibri" panose="020F0502020204030204" pitchFamily="34" charset="0"/>
              </a:rPr>
              <a:t>About Us page:-</a:t>
            </a:r>
            <a:endParaRPr lang="en-US" sz="2000" dirty="0">
              <a:solidFill>
                <a:schemeClr val="accent3">
                  <a:lumMod val="75000"/>
                </a:schemeClr>
              </a:solidFill>
              <a:effectLst/>
              <a:latin typeface="Calibri" panose="020F0502020204030204" pitchFamily="34" charset="0"/>
              <a:ea typeface="Calibri" panose="020F0502020204030204" pitchFamily="34" charset="0"/>
            </a:endParaRPr>
          </a:p>
          <a:p>
            <a:endParaRPr lang="en-US" dirty="0"/>
          </a:p>
        </p:txBody>
      </p:sp>
      <p:pic>
        <p:nvPicPr>
          <p:cNvPr id="5" name="image12.jpg">
            <a:extLst>
              <a:ext uri="{FF2B5EF4-FFF2-40B4-BE49-F238E27FC236}">
                <a16:creationId xmlns:a16="http://schemas.microsoft.com/office/drawing/2014/main" id="{65084AD6-1F41-3263-66D6-779A4EBF4A10}"/>
              </a:ext>
            </a:extLst>
          </p:cNvPr>
          <p:cNvPicPr/>
          <p:nvPr/>
        </p:nvPicPr>
        <p:blipFill rotWithShape="1">
          <a:blip r:embed="rId2"/>
          <a:srcRect t="9357" r="1795" b="7570"/>
          <a:stretch/>
        </p:blipFill>
        <p:spPr bwMode="auto">
          <a:xfrm>
            <a:off x="2476500" y="1333499"/>
            <a:ext cx="6743699" cy="51149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75709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6.jpg">
            <a:extLst>
              <a:ext uri="{FF2B5EF4-FFF2-40B4-BE49-F238E27FC236}">
                <a16:creationId xmlns:a16="http://schemas.microsoft.com/office/drawing/2014/main" id="{20298197-A863-C746-C17B-7DE5508233E4}"/>
              </a:ext>
            </a:extLst>
          </p:cNvPr>
          <p:cNvPicPr/>
          <p:nvPr/>
        </p:nvPicPr>
        <p:blipFill rotWithShape="1">
          <a:blip r:embed="rId2"/>
          <a:srcRect l="128" t="9129" r="128" b="4374"/>
          <a:stretch/>
        </p:blipFill>
        <p:spPr bwMode="auto">
          <a:xfrm>
            <a:off x="962026" y="933450"/>
            <a:ext cx="9791699" cy="5210175"/>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726524C0-2673-0095-0C7C-A81D52D4F7E9}"/>
              </a:ext>
            </a:extLst>
          </p:cNvPr>
          <p:cNvSpPr txBox="1"/>
          <p:nvPr/>
        </p:nvSpPr>
        <p:spPr>
          <a:xfrm>
            <a:off x="962026" y="314325"/>
            <a:ext cx="3286124" cy="369332"/>
          </a:xfrm>
          <a:prstGeom prst="rect">
            <a:avLst/>
          </a:prstGeom>
          <a:noFill/>
        </p:spPr>
        <p:txBody>
          <a:bodyPr wrap="square">
            <a:spAutoFit/>
          </a:bodyPr>
          <a:lstStyle/>
          <a:p>
            <a:r>
              <a:rPr lang="en-US" b="1" dirty="0">
                <a:solidFill>
                  <a:schemeClr val="accent3">
                    <a:lumMod val="75000"/>
                  </a:schemeClr>
                </a:solidFill>
              </a:rPr>
              <a:t>LOGIN PAGE:-</a:t>
            </a:r>
            <a:endParaRPr lang="en-US" b="1" dirty="0"/>
          </a:p>
        </p:txBody>
      </p:sp>
    </p:spTree>
    <p:extLst>
      <p:ext uri="{BB962C8B-B14F-4D97-AF65-F5344CB8AC3E}">
        <p14:creationId xmlns:p14="http://schemas.microsoft.com/office/powerpoint/2010/main" val="3077568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C9EB2-CFCF-E8B7-930E-FDEFBF960924}"/>
              </a:ext>
            </a:extLst>
          </p:cNvPr>
          <p:cNvSpPr>
            <a:spLocks noGrp="1"/>
          </p:cNvSpPr>
          <p:nvPr>
            <p:ph type="title"/>
          </p:nvPr>
        </p:nvSpPr>
        <p:spPr>
          <a:xfrm>
            <a:off x="676275" y="331787"/>
            <a:ext cx="3105150" cy="430213"/>
          </a:xfrm>
        </p:spPr>
        <p:txBody>
          <a:bodyPr>
            <a:normAutofit fontScale="90000"/>
          </a:bodyPr>
          <a:lstStyle/>
          <a:p>
            <a:r>
              <a:rPr lang="en-US" sz="2800" dirty="0">
                <a:solidFill>
                  <a:schemeClr val="accent3">
                    <a:lumMod val="75000"/>
                  </a:schemeClr>
                </a:solidFill>
              </a:rPr>
              <a:t>Confirmation  page:-</a:t>
            </a:r>
          </a:p>
        </p:txBody>
      </p:sp>
      <p:pic>
        <p:nvPicPr>
          <p:cNvPr id="4" name="image15.jpg">
            <a:extLst>
              <a:ext uri="{FF2B5EF4-FFF2-40B4-BE49-F238E27FC236}">
                <a16:creationId xmlns:a16="http://schemas.microsoft.com/office/drawing/2014/main" id="{3C497B6B-94E0-5472-1853-0144AE2F60BF}"/>
              </a:ext>
            </a:extLst>
          </p:cNvPr>
          <p:cNvPicPr/>
          <p:nvPr/>
        </p:nvPicPr>
        <p:blipFill rotWithShape="1">
          <a:blip r:embed="rId2"/>
          <a:srcRect l="1" t="8445" r="1411" b="5059"/>
          <a:stretch/>
        </p:blipFill>
        <p:spPr bwMode="auto">
          <a:xfrm>
            <a:off x="2476499" y="1028701"/>
            <a:ext cx="7324725" cy="50673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30199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C5FA40-F450-96A0-9757-1EF5E8C8677F}"/>
              </a:ext>
            </a:extLst>
          </p:cNvPr>
          <p:cNvSpPr txBox="1"/>
          <p:nvPr/>
        </p:nvSpPr>
        <p:spPr>
          <a:xfrm>
            <a:off x="295275" y="342900"/>
            <a:ext cx="5419725" cy="461665"/>
          </a:xfrm>
          <a:prstGeom prst="rect">
            <a:avLst/>
          </a:prstGeom>
          <a:noFill/>
        </p:spPr>
        <p:txBody>
          <a:bodyPr wrap="square" rtlCol="0">
            <a:spAutoFit/>
          </a:bodyPr>
          <a:lstStyle/>
          <a:p>
            <a:r>
              <a:rPr lang="en-US" sz="2400" dirty="0">
                <a:solidFill>
                  <a:schemeClr val="accent3">
                    <a:lumMod val="75000"/>
                  </a:schemeClr>
                </a:solidFill>
              </a:rPr>
              <a:t>SUCCUSSES PAGE:-</a:t>
            </a:r>
          </a:p>
        </p:txBody>
      </p:sp>
      <p:pic>
        <p:nvPicPr>
          <p:cNvPr id="5" name="image16.jpg">
            <a:extLst>
              <a:ext uri="{FF2B5EF4-FFF2-40B4-BE49-F238E27FC236}">
                <a16:creationId xmlns:a16="http://schemas.microsoft.com/office/drawing/2014/main" id="{C5E66363-571B-A672-8C88-2431405FE87E}"/>
              </a:ext>
            </a:extLst>
          </p:cNvPr>
          <p:cNvPicPr/>
          <p:nvPr/>
        </p:nvPicPr>
        <p:blipFill rotWithShape="1">
          <a:blip r:embed="rId2"/>
          <a:srcRect l="640" t="10041" r="1153" b="5060"/>
          <a:stretch/>
        </p:blipFill>
        <p:spPr bwMode="auto">
          <a:xfrm>
            <a:off x="2114549" y="1219200"/>
            <a:ext cx="7477126" cy="4724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70022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5A62E-BEB0-E527-52BC-8E9D0CA187BB}"/>
              </a:ext>
            </a:extLst>
          </p:cNvPr>
          <p:cNvSpPr>
            <a:spLocks noGrp="1"/>
          </p:cNvSpPr>
          <p:nvPr>
            <p:ph type="title"/>
          </p:nvPr>
        </p:nvSpPr>
        <p:spPr>
          <a:xfrm>
            <a:off x="533400" y="-106363"/>
            <a:ext cx="2514600" cy="1325563"/>
          </a:xfrm>
        </p:spPr>
        <p:txBody>
          <a:bodyPr>
            <a:normAutofit/>
          </a:bodyPr>
          <a:lstStyle/>
          <a:p>
            <a:r>
              <a:rPr lang="en-US" sz="3200" dirty="0">
                <a:solidFill>
                  <a:schemeClr val="accent3">
                    <a:lumMod val="75000"/>
                  </a:schemeClr>
                </a:solidFill>
              </a:rPr>
              <a:t>Starting page:-</a:t>
            </a:r>
          </a:p>
        </p:txBody>
      </p:sp>
      <p:pic>
        <p:nvPicPr>
          <p:cNvPr id="5" name="Picture 4">
            <a:extLst>
              <a:ext uri="{FF2B5EF4-FFF2-40B4-BE49-F238E27FC236}">
                <a16:creationId xmlns:a16="http://schemas.microsoft.com/office/drawing/2014/main" id="{F299BF7A-CAB7-6F9F-2220-EB072BD7EA80}"/>
              </a:ext>
            </a:extLst>
          </p:cNvPr>
          <p:cNvPicPr>
            <a:picLocks noChangeAspect="1"/>
          </p:cNvPicPr>
          <p:nvPr/>
        </p:nvPicPr>
        <p:blipFill rotWithShape="1">
          <a:blip r:embed="rId2">
            <a:extLst>
              <a:ext uri="{28A0092B-C50C-407E-A947-70E740481C1C}">
                <a14:useLocalDpi xmlns:a14="http://schemas.microsoft.com/office/drawing/2010/main" val="0"/>
              </a:ext>
            </a:extLst>
          </a:blip>
          <a:srcRect l="26270" t="10022" r="15937" b="5915"/>
          <a:stretch/>
        </p:blipFill>
        <p:spPr>
          <a:xfrm>
            <a:off x="4076700" y="556418"/>
            <a:ext cx="7905750" cy="5961785"/>
          </a:xfrm>
          <a:prstGeom prst="rect">
            <a:avLst/>
          </a:prstGeom>
        </p:spPr>
      </p:pic>
      <p:sp>
        <p:nvSpPr>
          <p:cNvPr id="6" name="TextBox 5">
            <a:extLst>
              <a:ext uri="{FF2B5EF4-FFF2-40B4-BE49-F238E27FC236}">
                <a16:creationId xmlns:a16="http://schemas.microsoft.com/office/drawing/2014/main" id="{091CB04D-6759-FF05-67D3-2D6157E19D72}"/>
              </a:ext>
            </a:extLst>
          </p:cNvPr>
          <p:cNvSpPr txBox="1"/>
          <p:nvPr/>
        </p:nvSpPr>
        <p:spPr>
          <a:xfrm>
            <a:off x="533401" y="1428750"/>
            <a:ext cx="3352799" cy="1815882"/>
          </a:xfrm>
          <a:prstGeom prst="rect">
            <a:avLst/>
          </a:prstGeom>
          <a:noFill/>
        </p:spPr>
        <p:txBody>
          <a:bodyPr wrap="square" rtlCol="0">
            <a:spAutoFit/>
          </a:bodyPr>
          <a:lstStyle/>
          <a:p>
            <a:r>
              <a:rPr lang="en-US" sz="2800" dirty="0"/>
              <a:t>When you  click on decided hospitals </a:t>
            </a:r>
            <a:r>
              <a:rPr lang="en-US" sz="2800" dirty="0" err="1"/>
              <a:t>accorinding</a:t>
            </a:r>
            <a:r>
              <a:rPr lang="en-US" sz="2800" dirty="0"/>
              <a:t> to </a:t>
            </a:r>
            <a:r>
              <a:rPr lang="en-US" sz="2800" dirty="0" err="1"/>
              <a:t>priorty</a:t>
            </a:r>
            <a:r>
              <a:rPr lang="en-US" sz="2800" dirty="0"/>
              <a:t> we will book appointments of the doctors.</a:t>
            </a:r>
          </a:p>
        </p:txBody>
      </p:sp>
    </p:spTree>
    <p:extLst>
      <p:ext uri="{BB962C8B-B14F-4D97-AF65-F5344CB8AC3E}">
        <p14:creationId xmlns:p14="http://schemas.microsoft.com/office/powerpoint/2010/main" val="652887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D748A-4A99-4EF6-C18A-BA49ED9A03E8}"/>
              </a:ext>
            </a:extLst>
          </p:cNvPr>
          <p:cNvSpPr>
            <a:spLocks noGrp="1"/>
          </p:cNvSpPr>
          <p:nvPr>
            <p:ph type="title"/>
          </p:nvPr>
        </p:nvSpPr>
        <p:spPr>
          <a:xfrm>
            <a:off x="209550" y="276225"/>
            <a:ext cx="4562475" cy="1066800"/>
          </a:xfrm>
        </p:spPr>
        <p:txBody>
          <a:bodyPr/>
          <a:lstStyle/>
          <a:p>
            <a:r>
              <a:rPr lang="en-US" dirty="0">
                <a:solidFill>
                  <a:schemeClr val="accent3">
                    <a:lumMod val="75000"/>
                  </a:schemeClr>
                </a:solidFill>
              </a:rPr>
              <a:t>Doctors slide:-</a:t>
            </a:r>
          </a:p>
        </p:txBody>
      </p:sp>
      <p:pic>
        <p:nvPicPr>
          <p:cNvPr id="5" name="Picture 4">
            <a:extLst>
              <a:ext uri="{FF2B5EF4-FFF2-40B4-BE49-F238E27FC236}">
                <a16:creationId xmlns:a16="http://schemas.microsoft.com/office/drawing/2014/main" id="{40CA99E8-FEB9-2CDE-F3F4-BA3B0D52DFD5}"/>
              </a:ext>
            </a:extLst>
          </p:cNvPr>
          <p:cNvPicPr>
            <a:picLocks noChangeAspect="1"/>
          </p:cNvPicPr>
          <p:nvPr/>
        </p:nvPicPr>
        <p:blipFill rotWithShape="1">
          <a:blip r:embed="rId2">
            <a:extLst>
              <a:ext uri="{28A0092B-C50C-407E-A947-70E740481C1C}">
                <a14:useLocalDpi xmlns:a14="http://schemas.microsoft.com/office/drawing/2010/main" val="0"/>
              </a:ext>
            </a:extLst>
          </a:blip>
          <a:srcRect l="1991" t="7570" r="27988" b="5666"/>
          <a:stretch/>
        </p:blipFill>
        <p:spPr>
          <a:xfrm>
            <a:off x="390525" y="1167768"/>
            <a:ext cx="10601325" cy="5556882"/>
          </a:xfrm>
          <a:prstGeom prst="rect">
            <a:avLst/>
          </a:prstGeom>
        </p:spPr>
      </p:pic>
    </p:spTree>
    <p:extLst>
      <p:ext uri="{BB962C8B-B14F-4D97-AF65-F5344CB8AC3E}">
        <p14:creationId xmlns:p14="http://schemas.microsoft.com/office/powerpoint/2010/main" val="4261520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87E4B1-945A-42EC-CD1C-999FC94EEA60}"/>
              </a:ext>
            </a:extLst>
          </p:cNvPr>
          <p:cNvSpPr txBox="1"/>
          <p:nvPr/>
        </p:nvSpPr>
        <p:spPr>
          <a:xfrm>
            <a:off x="571500" y="428625"/>
            <a:ext cx="2077813" cy="523220"/>
          </a:xfrm>
          <a:prstGeom prst="rect">
            <a:avLst/>
          </a:prstGeom>
          <a:noFill/>
        </p:spPr>
        <p:txBody>
          <a:bodyPr wrap="none" rtlCol="0">
            <a:spAutoFit/>
          </a:bodyPr>
          <a:lstStyle/>
          <a:p>
            <a:r>
              <a:rPr lang="en-US" sz="2800" dirty="0">
                <a:solidFill>
                  <a:schemeClr val="accent3">
                    <a:lumMod val="75000"/>
                  </a:schemeClr>
                </a:solidFill>
              </a:rPr>
              <a:t>MEDICAL CART:-</a:t>
            </a:r>
          </a:p>
        </p:txBody>
      </p:sp>
      <p:pic>
        <p:nvPicPr>
          <p:cNvPr id="10" name="Picture 9">
            <a:extLst>
              <a:ext uri="{FF2B5EF4-FFF2-40B4-BE49-F238E27FC236}">
                <a16:creationId xmlns:a16="http://schemas.microsoft.com/office/drawing/2014/main" id="{3722270E-F308-1A11-BC62-4D361BAAC8B6}"/>
              </a:ext>
            </a:extLst>
          </p:cNvPr>
          <p:cNvPicPr>
            <a:picLocks noChangeAspect="1"/>
          </p:cNvPicPr>
          <p:nvPr/>
        </p:nvPicPr>
        <p:blipFill rotWithShape="1">
          <a:blip r:embed="rId2">
            <a:extLst>
              <a:ext uri="{28A0092B-C50C-407E-A947-70E740481C1C}">
                <a14:useLocalDpi xmlns:a14="http://schemas.microsoft.com/office/drawing/2010/main" val="0"/>
              </a:ext>
            </a:extLst>
          </a:blip>
          <a:srcRect t="18194" r="937" b="4723"/>
          <a:stretch/>
        </p:blipFill>
        <p:spPr>
          <a:xfrm>
            <a:off x="409575" y="1301544"/>
            <a:ext cx="11106150" cy="4861131"/>
          </a:xfrm>
          <a:prstGeom prst="rect">
            <a:avLst/>
          </a:prstGeom>
        </p:spPr>
      </p:pic>
    </p:spTree>
    <p:extLst>
      <p:ext uri="{BB962C8B-B14F-4D97-AF65-F5344CB8AC3E}">
        <p14:creationId xmlns:p14="http://schemas.microsoft.com/office/powerpoint/2010/main" val="1842920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633BC8-7EFB-862E-21A1-D96E28168B01}"/>
              </a:ext>
            </a:extLst>
          </p:cNvPr>
          <p:cNvSpPr txBox="1"/>
          <p:nvPr/>
        </p:nvSpPr>
        <p:spPr>
          <a:xfrm>
            <a:off x="227434" y="204787"/>
            <a:ext cx="4269532" cy="523220"/>
          </a:xfrm>
          <a:prstGeom prst="rect">
            <a:avLst/>
          </a:prstGeom>
          <a:noFill/>
        </p:spPr>
        <p:txBody>
          <a:bodyPr wrap="square" rtlCol="0">
            <a:spAutoFit/>
          </a:bodyPr>
          <a:lstStyle/>
          <a:p>
            <a:r>
              <a:rPr lang="en-US" sz="2800" dirty="0">
                <a:solidFill>
                  <a:schemeClr val="accent3">
                    <a:lumMod val="75000"/>
                  </a:schemeClr>
                </a:solidFill>
              </a:rPr>
              <a:t>MEDICAL EQUIPMENT:-</a:t>
            </a:r>
          </a:p>
        </p:txBody>
      </p:sp>
      <p:pic>
        <p:nvPicPr>
          <p:cNvPr id="6" name="Picture 5">
            <a:extLst>
              <a:ext uri="{FF2B5EF4-FFF2-40B4-BE49-F238E27FC236}">
                <a16:creationId xmlns:a16="http://schemas.microsoft.com/office/drawing/2014/main" id="{33267EEB-E617-093E-4E70-B9C2E57D8768}"/>
              </a:ext>
            </a:extLst>
          </p:cNvPr>
          <p:cNvPicPr>
            <a:picLocks noChangeAspect="1"/>
          </p:cNvPicPr>
          <p:nvPr/>
        </p:nvPicPr>
        <p:blipFill rotWithShape="1">
          <a:blip r:embed="rId2">
            <a:extLst>
              <a:ext uri="{28A0092B-C50C-407E-A947-70E740481C1C}">
                <a14:useLocalDpi xmlns:a14="http://schemas.microsoft.com/office/drawing/2010/main" val="0"/>
              </a:ext>
            </a:extLst>
          </a:blip>
          <a:srcRect l="25859" t="23611" r="9612" b="5694"/>
          <a:stretch/>
        </p:blipFill>
        <p:spPr>
          <a:xfrm>
            <a:off x="1714500" y="732951"/>
            <a:ext cx="9305925" cy="5734523"/>
          </a:xfrm>
          <a:prstGeom prst="rect">
            <a:avLst/>
          </a:prstGeom>
        </p:spPr>
      </p:pic>
    </p:spTree>
    <p:extLst>
      <p:ext uri="{BB962C8B-B14F-4D97-AF65-F5344CB8AC3E}">
        <p14:creationId xmlns:p14="http://schemas.microsoft.com/office/powerpoint/2010/main" val="3010206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EE818-CE9D-3DD6-920B-BD1B2F7ADD33}"/>
              </a:ext>
            </a:extLst>
          </p:cNvPr>
          <p:cNvSpPr>
            <a:spLocks noGrp="1"/>
          </p:cNvSpPr>
          <p:nvPr>
            <p:ph type="title"/>
          </p:nvPr>
        </p:nvSpPr>
        <p:spPr>
          <a:xfrm>
            <a:off x="257175" y="333375"/>
            <a:ext cx="5257800" cy="1152525"/>
          </a:xfrm>
        </p:spPr>
        <p:txBody>
          <a:bodyPr>
            <a:normAutofit/>
          </a:bodyPr>
          <a:lstStyle/>
          <a:p>
            <a:r>
              <a:rPr lang="en-US" sz="3600" dirty="0">
                <a:solidFill>
                  <a:schemeClr val="accent3">
                    <a:lumMod val="75000"/>
                  </a:schemeClr>
                </a:solidFill>
              </a:rPr>
              <a:t>Vaccination equipment:-</a:t>
            </a:r>
          </a:p>
        </p:txBody>
      </p:sp>
    </p:spTree>
    <p:extLst>
      <p:ext uri="{BB962C8B-B14F-4D97-AF65-F5344CB8AC3E}">
        <p14:creationId xmlns:p14="http://schemas.microsoft.com/office/powerpoint/2010/main" val="3496137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6A593F-FC61-CC5D-E35D-3415672826B5}"/>
              </a:ext>
            </a:extLst>
          </p:cNvPr>
          <p:cNvSpPr>
            <a:spLocks noGrp="1"/>
          </p:cNvSpPr>
          <p:nvPr>
            <p:ph idx="1"/>
          </p:nvPr>
        </p:nvSpPr>
        <p:spPr>
          <a:xfrm>
            <a:off x="247649" y="781050"/>
            <a:ext cx="11401425" cy="5724525"/>
          </a:xfrm>
        </p:spPr>
        <p:txBody>
          <a:bodyPr>
            <a:normAutofit/>
          </a:bodyPr>
          <a:lstStyle/>
          <a:p>
            <a:pPr marL="0" marR="0">
              <a:lnSpc>
                <a:spcPct val="115000"/>
              </a:lnSpc>
              <a:spcBef>
                <a:spcPts val="0"/>
              </a:spcBef>
              <a:spcAft>
                <a:spcPts val="1000"/>
              </a:spcAft>
              <a:tabLst>
                <a:tab pos="3087370" algn="l"/>
              </a:tabLst>
            </a:pPr>
            <a:r>
              <a:rPr lang="en-US" sz="2400" b="1" dirty="0">
                <a:solidFill>
                  <a:srgbClr val="000000"/>
                </a:solidFill>
                <a:effectLst/>
                <a:latin typeface="Calibri" panose="020F0502020204030204" pitchFamily="34" charset="0"/>
                <a:ea typeface="Calibri" panose="020F0502020204030204" pitchFamily="34" charset="0"/>
              </a:rPr>
              <a:t>Outcomes:-</a:t>
            </a:r>
            <a:r>
              <a:rPr lang="en-US" sz="2400" dirty="0">
                <a:solidFill>
                  <a:srgbClr val="000000"/>
                </a:solidFill>
                <a:effectLst/>
                <a:latin typeface="Calibri" panose="020F0502020204030204" pitchFamily="34" charset="0"/>
                <a:ea typeface="Calibri" panose="020F0502020204030204" pitchFamily="34" charset="0"/>
              </a:rPr>
              <a:t>Online Hospital Appointment System is one of the most commonly used web based application and enables individuals to securely and conveniently book their appointment from their house via laptops , smart phones , computer and any other web connected devices.</a:t>
            </a:r>
            <a:endParaRPr lang="en-US" sz="2400" dirty="0">
              <a:effectLst/>
              <a:latin typeface="Calibri" panose="020F0502020204030204" pitchFamily="34" charset="0"/>
              <a:ea typeface="Calibri" panose="020F0502020204030204" pitchFamily="34" charset="0"/>
            </a:endParaRPr>
          </a:p>
          <a:p>
            <a:pPr marL="0" marR="0">
              <a:lnSpc>
                <a:spcPct val="115000"/>
              </a:lnSpc>
              <a:spcBef>
                <a:spcPts val="0"/>
              </a:spcBef>
              <a:spcAft>
                <a:spcPts val="1000"/>
              </a:spcAft>
              <a:tabLst>
                <a:tab pos="3087370" algn="l"/>
              </a:tabLst>
            </a:pPr>
            <a:r>
              <a:rPr lang="en-US" sz="2400" b="1" dirty="0">
                <a:solidFill>
                  <a:srgbClr val="000000"/>
                </a:solidFill>
                <a:effectLst/>
                <a:latin typeface="Calibri" panose="020F0502020204030204" pitchFamily="34" charset="0"/>
                <a:ea typeface="Calibri" panose="020F0502020204030204" pitchFamily="34" charset="0"/>
              </a:rPr>
              <a:t>Time Saving:- </a:t>
            </a:r>
            <a:r>
              <a:rPr lang="en-US" sz="2400" dirty="0">
                <a:solidFill>
                  <a:srgbClr val="000000"/>
                </a:solidFill>
                <a:effectLst/>
                <a:latin typeface="Calibri" panose="020F0502020204030204" pitchFamily="34" charset="0"/>
                <a:ea typeface="Calibri" panose="020F0502020204030204" pitchFamily="34" charset="0"/>
              </a:rPr>
              <a:t>The staff spends less time on managing appointments, and phone booking, and can, therefore, use their free time for more urgent and vital tasks. The patients can also save time as there is no need for calling the hospital and booing an appointment in the middle of their busy schedule.</a:t>
            </a:r>
            <a:endParaRPr lang="en-US" sz="2400" dirty="0">
              <a:effectLst/>
              <a:latin typeface="Calibri" panose="020F0502020204030204" pitchFamily="34" charset="0"/>
              <a:ea typeface="Calibri" panose="020F0502020204030204" pitchFamily="34" charset="0"/>
            </a:endParaRPr>
          </a:p>
          <a:p>
            <a:pPr marL="0" marR="0">
              <a:lnSpc>
                <a:spcPct val="115000"/>
              </a:lnSpc>
              <a:spcBef>
                <a:spcPts val="0"/>
              </a:spcBef>
              <a:spcAft>
                <a:spcPts val="1000"/>
              </a:spcAft>
              <a:tabLst>
                <a:tab pos="3087370" algn="l"/>
              </a:tabLst>
            </a:pPr>
            <a:r>
              <a:rPr lang="en-US" sz="2400" b="1" dirty="0">
                <a:solidFill>
                  <a:srgbClr val="000000"/>
                </a:solidFill>
                <a:effectLst/>
                <a:latin typeface="Calibri" panose="020F0502020204030204" pitchFamily="34" charset="0"/>
                <a:ea typeface="Calibri" panose="020F0502020204030204" pitchFamily="34" charset="0"/>
              </a:rPr>
              <a:t>Monetary Savings:-</a:t>
            </a:r>
            <a:r>
              <a:rPr lang="en-US" sz="2400" dirty="0">
                <a:solidFill>
                  <a:srgbClr val="000000"/>
                </a:solidFill>
                <a:effectLst/>
                <a:latin typeface="Calibri" panose="020F0502020204030204" pitchFamily="34" charset="0"/>
                <a:ea typeface="Calibri" panose="020F0502020204030204" pitchFamily="34" charset="0"/>
              </a:rPr>
              <a:t>The time savings made by the facility can translate automatically into monetary savings as a reduction in services and staff translates into a reduction in expenses. The Online Hospital Appointment System can reduce the need for extra human resources created by the process of appointment scheduling.</a:t>
            </a:r>
            <a:endParaRPr lang="en-US" sz="24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4034782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B663AC-5E3C-C938-ADE7-3AE153C2A3B7}"/>
              </a:ext>
            </a:extLst>
          </p:cNvPr>
          <p:cNvSpPr>
            <a:spLocks noGrp="1"/>
          </p:cNvSpPr>
          <p:nvPr>
            <p:ph idx="1"/>
          </p:nvPr>
        </p:nvSpPr>
        <p:spPr>
          <a:xfrm>
            <a:off x="885825" y="726281"/>
            <a:ext cx="10887075" cy="5405438"/>
          </a:xfrm>
        </p:spPr>
        <p:txBody>
          <a:bodyPr>
            <a:normAutofit fontScale="92500" lnSpcReduction="10000"/>
          </a:bodyPr>
          <a:lstStyle/>
          <a:p>
            <a:pPr marL="0" marR="0">
              <a:lnSpc>
                <a:spcPct val="115000"/>
              </a:lnSpc>
              <a:spcBef>
                <a:spcPts val="0"/>
              </a:spcBef>
              <a:spcAft>
                <a:spcPts val="1000"/>
              </a:spcAft>
              <a:tabLst>
                <a:tab pos="3087370" algn="l"/>
              </a:tabLst>
            </a:pPr>
            <a:r>
              <a:rPr lang="en-US" sz="2800" b="1" dirty="0">
                <a:solidFill>
                  <a:srgbClr val="000000"/>
                </a:solidFill>
                <a:effectLst/>
                <a:latin typeface="Calibri" panose="020F0502020204030204" pitchFamily="34" charset="0"/>
                <a:ea typeface="Calibri" panose="020F0502020204030204" pitchFamily="34" charset="0"/>
              </a:rPr>
              <a:t>24 Hours Convenience:-</a:t>
            </a:r>
            <a:r>
              <a:rPr lang="en-US" sz="2800" dirty="0">
                <a:solidFill>
                  <a:srgbClr val="000000"/>
                </a:solidFill>
                <a:effectLst/>
                <a:latin typeface="Calibri" panose="020F0502020204030204" pitchFamily="34" charset="0"/>
                <a:ea typeface="Calibri" panose="020F0502020204030204" pitchFamily="34" charset="0"/>
              </a:rPr>
              <a:t>An individual is needed to schedule an appointment over the phone calls during the office hours, and therefore people need to work round the clock on the phone booking. With Online Appointment System, the individual or the patient can book an appointment any time. It is seen that after business hours there is more than 55 percent of all appointments booked through Online Appointment System.</a:t>
            </a:r>
            <a:endParaRPr lang="en-US" sz="2800" dirty="0">
              <a:effectLst/>
              <a:latin typeface="Calibri" panose="020F0502020204030204" pitchFamily="34" charset="0"/>
              <a:ea typeface="Calibri" panose="020F0502020204030204" pitchFamily="34" charset="0"/>
            </a:endParaRPr>
          </a:p>
          <a:p>
            <a:pPr marL="0" marR="0">
              <a:lnSpc>
                <a:spcPct val="115000"/>
              </a:lnSpc>
              <a:spcBef>
                <a:spcPts val="0"/>
              </a:spcBef>
              <a:spcAft>
                <a:spcPts val="1000"/>
              </a:spcAft>
              <a:tabLst>
                <a:tab pos="3087370" algn="l"/>
              </a:tabLst>
            </a:pPr>
            <a:r>
              <a:rPr lang="en-US" sz="2800" b="1" dirty="0">
                <a:solidFill>
                  <a:srgbClr val="000000"/>
                </a:solidFill>
                <a:effectLst/>
                <a:latin typeface="Calibri" panose="020F0502020204030204" pitchFamily="34" charset="0"/>
                <a:ea typeface="Calibri" panose="020F0502020204030204" pitchFamily="34" charset="0"/>
              </a:rPr>
              <a:t>Online Payment:-</a:t>
            </a:r>
            <a:r>
              <a:rPr lang="en-US" sz="2800" dirty="0">
                <a:solidFill>
                  <a:srgbClr val="000000"/>
                </a:solidFill>
                <a:effectLst/>
                <a:latin typeface="Calibri" panose="020F0502020204030204" pitchFamily="34" charset="0"/>
                <a:ea typeface="Calibri" panose="020F0502020204030204" pitchFamily="34" charset="0"/>
              </a:rPr>
              <a:t>Every</a:t>
            </a:r>
            <a:r>
              <a:rPr lang="en-US" sz="2800" b="1" dirty="0">
                <a:solidFill>
                  <a:srgbClr val="000000"/>
                </a:solidFill>
                <a:effectLst/>
                <a:latin typeface="Calibri" panose="020F0502020204030204" pitchFamily="34" charset="0"/>
                <a:ea typeface="Calibri" panose="020F0502020204030204" pitchFamily="34" charset="0"/>
              </a:rPr>
              <a:t> </a:t>
            </a:r>
            <a:r>
              <a:rPr lang="en-US" sz="2800" dirty="0">
                <a:solidFill>
                  <a:srgbClr val="000000"/>
                </a:solidFill>
                <a:effectLst/>
                <a:latin typeface="Calibri" panose="020F0502020204030204" pitchFamily="34" charset="0"/>
                <a:ea typeface="Calibri" panose="020F0502020204030204" pitchFamily="34" charset="0"/>
              </a:rPr>
              <a:t>service need a secure payment system. As an online appointment system is safe , and the data is kept secure, people find themselves comfortable with online payments. Healthcare provides are making use of the latest technology and keeping themselves updated to enhance quality. The Online Appointment System is considered to be a step forward to bring a healthcare facility to the future.</a:t>
            </a:r>
            <a:endParaRPr lang="en-US" sz="2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611811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27B8E7-AE30-E723-F65C-66A26C28EB89}"/>
              </a:ext>
            </a:extLst>
          </p:cNvPr>
          <p:cNvSpPr>
            <a:spLocks noGrp="1"/>
          </p:cNvSpPr>
          <p:nvPr>
            <p:ph idx="1"/>
          </p:nvPr>
        </p:nvSpPr>
        <p:spPr>
          <a:xfrm>
            <a:off x="838200" y="542925"/>
            <a:ext cx="10515600" cy="5634037"/>
          </a:xfrm>
        </p:spPr>
        <p:txBody>
          <a:bodyPr>
            <a:normAutofit fontScale="85000" lnSpcReduction="20000"/>
          </a:bodyPr>
          <a:lstStyle/>
          <a:p>
            <a:pPr marL="0" marR="0">
              <a:lnSpc>
                <a:spcPct val="115000"/>
              </a:lnSpc>
              <a:spcBef>
                <a:spcPts val="0"/>
              </a:spcBef>
              <a:spcAft>
                <a:spcPts val="1000"/>
              </a:spcAft>
              <a:tabLst>
                <a:tab pos="3087370" algn="l"/>
              </a:tabLst>
            </a:pPr>
            <a:r>
              <a:rPr lang="en-US" sz="2800" b="1" dirty="0">
                <a:solidFill>
                  <a:srgbClr val="000000"/>
                </a:solidFill>
                <a:effectLst/>
                <a:latin typeface="Calibri" panose="020F0502020204030204" pitchFamily="34" charset="0"/>
                <a:ea typeface="Calibri" panose="020F0502020204030204" pitchFamily="34" charset="0"/>
              </a:rPr>
              <a:t>Project Outline:-</a:t>
            </a:r>
            <a:endParaRPr lang="en-US" sz="2800" dirty="0">
              <a:effectLst/>
              <a:latin typeface="Calibri" panose="020F0502020204030204" pitchFamily="34" charset="0"/>
              <a:ea typeface="Calibri" panose="020F0502020204030204" pitchFamily="34" charset="0"/>
            </a:endParaRPr>
          </a:p>
          <a:p>
            <a:pPr marL="0" marR="0">
              <a:lnSpc>
                <a:spcPct val="115000"/>
              </a:lnSpc>
              <a:spcBef>
                <a:spcPts val="0"/>
              </a:spcBef>
              <a:spcAft>
                <a:spcPts val="1000"/>
              </a:spcAft>
              <a:tabLst>
                <a:tab pos="3087370" algn="l"/>
              </a:tabLst>
            </a:pPr>
            <a:r>
              <a:rPr lang="en-US" sz="2800" dirty="0">
                <a:solidFill>
                  <a:srgbClr val="000000"/>
                </a:solidFill>
                <a:effectLst/>
                <a:latin typeface="Calibri" panose="020F0502020204030204" pitchFamily="34" charset="0"/>
                <a:ea typeface="Calibri" panose="020F0502020204030204" pitchFamily="34" charset="0"/>
              </a:rPr>
              <a:t>         The Online Hospital Appointment System is mainly used for patients who want take doctor’s appointment without going outside from their house via smart phone, laptop, computer, and any other web connected device.</a:t>
            </a:r>
            <a:endParaRPr lang="en-US" sz="2800" dirty="0">
              <a:effectLst/>
              <a:latin typeface="Calibri" panose="020F0502020204030204" pitchFamily="34" charset="0"/>
              <a:ea typeface="Calibri" panose="020F0502020204030204" pitchFamily="34" charset="0"/>
            </a:endParaRPr>
          </a:p>
          <a:p>
            <a:pPr marL="0" marR="0">
              <a:lnSpc>
                <a:spcPct val="115000"/>
              </a:lnSpc>
              <a:spcBef>
                <a:spcPts val="0"/>
              </a:spcBef>
              <a:spcAft>
                <a:spcPts val="1000"/>
              </a:spcAft>
              <a:tabLst>
                <a:tab pos="3087370" algn="l"/>
              </a:tabLst>
            </a:pPr>
            <a:r>
              <a:rPr lang="en-US" sz="2800" dirty="0">
                <a:solidFill>
                  <a:srgbClr val="000000"/>
                </a:solidFill>
                <a:effectLst/>
                <a:latin typeface="Calibri" panose="020F0502020204030204" pitchFamily="34" charset="0"/>
                <a:ea typeface="Calibri" panose="020F0502020204030204" pitchFamily="34" charset="0"/>
              </a:rPr>
              <a:t>         If any patient want to take appointment from the doctor first of all they need to register through Online Hospital Appointment System Software. After registration, register candidate get a patient id through </a:t>
            </a:r>
            <a:r>
              <a:rPr lang="en-US" sz="2800" dirty="0" err="1">
                <a:solidFill>
                  <a:srgbClr val="000000"/>
                </a:solidFill>
                <a:effectLst/>
                <a:latin typeface="Calibri" panose="020F0502020204030204" pitchFamily="34" charset="0"/>
                <a:ea typeface="Calibri" panose="020F0502020204030204" pitchFamily="34" charset="0"/>
              </a:rPr>
              <a:t>gmail</a:t>
            </a:r>
            <a:r>
              <a:rPr lang="en-US" sz="2800" dirty="0">
                <a:solidFill>
                  <a:srgbClr val="000000"/>
                </a:solidFill>
                <a:effectLst/>
                <a:latin typeface="Calibri" panose="020F0502020204030204" pitchFamily="34" charset="0"/>
                <a:ea typeface="Calibri" panose="020F0502020204030204" pitchFamily="34" charset="0"/>
              </a:rPr>
              <a:t>. After receive id they need to login using same id then system shows different departments. Whenever they select which department they want it shows doctor’s list. Now they need to select doctor and set time and book appointment. Before you book the appointment system asks confirmation details they need to confirm it. After confirmation they receive booking confirmation through </a:t>
            </a:r>
            <a:r>
              <a:rPr lang="en-US" sz="2800" dirty="0" err="1">
                <a:solidFill>
                  <a:srgbClr val="000000"/>
                </a:solidFill>
                <a:effectLst/>
                <a:latin typeface="Calibri" panose="020F0502020204030204" pitchFamily="34" charset="0"/>
                <a:ea typeface="Calibri" panose="020F0502020204030204" pitchFamily="34" charset="0"/>
              </a:rPr>
              <a:t>gmail</a:t>
            </a:r>
            <a:r>
              <a:rPr lang="en-US" sz="2800" dirty="0">
                <a:solidFill>
                  <a:srgbClr val="000000"/>
                </a:solidFill>
                <a:effectLst/>
                <a:latin typeface="Calibri" panose="020F0502020204030204" pitchFamily="34" charset="0"/>
                <a:ea typeface="Calibri" panose="020F0502020204030204" pitchFamily="34" charset="0"/>
              </a:rPr>
              <a:t>.</a:t>
            </a:r>
            <a:endParaRPr lang="en-US" sz="2800" dirty="0">
              <a:effectLst/>
              <a:latin typeface="Calibri" panose="020F0502020204030204" pitchFamily="34" charset="0"/>
              <a:ea typeface="Calibri" panose="020F0502020204030204" pitchFamily="34" charset="0"/>
            </a:endParaRPr>
          </a:p>
          <a:p>
            <a:pPr marL="0" marR="0">
              <a:lnSpc>
                <a:spcPct val="115000"/>
              </a:lnSpc>
              <a:spcBef>
                <a:spcPts val="0"/>
              </a:spcBef>
              <a:spcAft>
                <a:spcPts val="1000"/>
              </a:spcAft>
              <a:tabLst>
                <a:tab pos="3087370" algn="l"/>
              </a:tabLst>
            </a:pPr>
            <a:r>
              <a:rPr lang="en-US" sz="2800" dirty="0">
                <a:solidFill>
                  <a:srgbClr val="000000"/>
                </a:solidFill>
                <a:effectLst/>
                <a:latin typeface="Calibri" panose="020F0502020204030204" pitchFamily="34" charset="0"/>
                <a:ea typeface="Calibri" panose="020F0502020204030204" pitchFamily="34" charset="0"/>
              </a:rPr>
              <a:t>         We have another option here if any patient want to cancel the appointment they can easily cancel the appointment using this software.</a:t>
            </a:r>
            <a:endParaRPr lang="en-US" sz="2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713603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74DEE3-7834-9334-7595-43FF55E46EE7}"/>
              </a:ext>
            </a:extLst>
          </p:cNvPr>
          <p:cNvSpPr>
            <a:spLocks noGrp="1"/>
          </p:cNvSpPr>
          <p:nvPr>
            <p:ph idx="1"/>
          </p:nvPr>
        </p:nvSpPr>
        <p:spPr>
          <a:xfrm>
            <a:off x="671512" y="161925"/>
            <a:ext cx="10563225" cy="6696075"/>
          </a:xfrm>
        </p:spPr>
        <p:txBody>
          <a:bodyPr>
            <a:normAutofit fontScale="85000" lnSpcReduction="10000"/>
          </a:bodyPr>
          <a:lstStyle/>
          <a:p>
            <a:pPr marL="0" marR="0"/>
            <a:r>
              <a:rPr lang="en-US" sz="1800" dirty="0">
                <a:solidFill>
                  <a:schemeClr val="tx1"/>
                </a:solidFill>
                <a:effectLst/>
                <a:latin typeface="Times New Roman" panose="02020603050405020304" pitchFamily="18" charset="0"/>
                <a:ea typeface="Times New Roman" panose="02020603050405020304" pitchFamily="18" charset="0"/>
              </a:rPr>
              <a:t>we upload the hospital </a:t>
            </a:r>
            <a:r>
              <a:rPr lang="en-US" sz="1800" dirty="0" err="1">
                <a:solidFill>
                  <a:schemeClr val="tx1"/>
                </a:solidFill>
                <a:effectLst/>
                <a:latin typeface="Times New Roman" panose="02020603050405020304" pitchFamily="18" charset="0"/>
                <a:ea typeface="Times New Roman" panose="02020603050405020304" pitchFamily="18" charset="0"/>
              </a:rPr>
              <a:t>staff,managment</a:t>
            </a:r>
            <a:r>
              <a:rPr lang="en-US" sz="1800" dirty="0">
                <a:solidFill>
                  <a:schemeClr val="tx1"/>
                </a:solidFill>
                <a:effectLst/>
                <a:latin typeface="Times New Roman" panose="02020603050405020304" pitchFamily="18" charset="0"/>
                <a:ea typeface="Times New Roman" panose="02020603050405020304" pitchFamily="18" charset="0"/>
              </a:rPr>
              <a:t> details ,</a:t>
            </a:r>
            <a:r>
              <a:rPr lang="en-US" sz="1800" dirty="0" err="1">
                <a:solidFill>
                  <a:schemeClr val="tx1"/>
                </a:solidFill>
                <a:effectLst/>
                <a:latin typeface="Times New Roman" panose="02020603050405020304" pitchFamily="18" charset="0"/>
                <a:ea typeface="Times New Roman" panose="02020603050405020304" pitchFamily="18" charset="0"/>
              </a:rPr>
              <a:t>equipments,and</a:t>
            </a:r>
            <a:r>
              <a:rPr lang="en-US" sz="1800" dirty="0">
                <a:solidFill>
                  <a:schemeClr val="tx1"/>
                </a:solidFill>
                <a:effectLst/>
                <a:latin typeface="Times New Roman" panose="02020603050405020304" pitchFamily="18" charset="0"/>
                <a:ea typeface="Times New Roman" panose="02020603050405020304" pitchFamily="18" charset="0"/>
              </a:rPr>
              <a:t> along with  that hospital is capable for major operations are </a:t>
            </a:r>
            <a:r>
              <a:rPr lang="en-US" sz="1800" dirty="0" err="1">
                <a:solidFill>
                  <a:schemeClr val="tx1"/>
                </a:solidFill>
                <a:effectLst/>
                <a:latin typeface="Times New Roman" panose="02020603050405020304" pitchFamily="18" charset="0"/>
                <a:ea typeface="Times New Roman" panose="02020603050405020304" pitchFamily="18" charset="0"/>
              </a:rPr>
              <a:t>not.we</a:t>
            </a:r>
            <a:r>
              <a:rPr lang="en-US" sz="1800" dirty="0">
                <a:solidFill>
                  <a:schemeClr val="tx1"/>
                </a:solidFill>
                <a:effectLst/>
                <a:latin typeface="Times New Roman" panose="02020603050405020304" pitchFamily="18" charset="0"/>
                <a:ea typeface="Times New Roman" panose="02020603050405020304" pitchFamily="18" charset="0"/>
              </a:rPr>
              <a:t> have to upload the consultancy fees of different hospitals and some </a:t>
            </a:r>
            <a:r>
              <a:rPr lang="en-US" sz="1800" dirty="0" err="1">
                <a:solidFill>
                  <a:schemeClr val="tx1"/>
                </a:solidFill>
                <a:effectLst/>
                <a:latin typeface="Times New Roman" panose="02020603050405020304" pitchFamily="18" charset="0"/>
                <a:ea typeface="Times New Roman" panose="02020603050405020304" pitchFamily="18" charset="0"/>
              </a:rPr>
              <a:t>multispeciality</a:t>
            </a:r>
            <a:r>
              <a:rPr lang="en-US" sz="1800" dirty="0">
                <a:solidFill>
                  <a:schemeClr val="tx1"/>
                </a:solidFill>
                <a:effectLst/>
                <a:latin typeface="Times New Roman" panose="02020603050405020304" pitchFamily="18" charset="0"/>
                <a:ea typeface="Times New Roman" panose="02020603050405020304" pitchFamily="18" charset="0"/>
              </a:rPr>
              <a:t> hospitals also contains in-built </a:t>
            </a:r>
            <a:r>
              <a:rPr lang="en-US" sz="1800" dirty="0" err="1">
                <a:solidFill>
                  <a:schemeClr val="tx1"/>
                </a:solidFill>
                <a:effectLst/>
                <a:latin typeface="Times New Roman" panose="02020603050405020304" pitchFamily="18" charset="0"/>
                <a:ea typeface="Times New Roman" panose="02020603050405020304" pitchFamily="18" charset="0"/>
              </a:rPr>
              <a:t>diagonistics</a:t>
            </a:r>
            <a:r>
              <a:rPr lang="en-US" sz="1800" dirty="0">
                <a:solidFill>
                  <a:schemeClr val="tx1"/>
                </a:solidFill>
                <a:effectLst/>
                <a:latin typeface="Times New Roman" panose="02020603050405020304" pitchFamily="18" charset="0"/>
                <a:ea typeface="Times New Roman" panose="02020603050405020304" pitchFamily="18" charset="0"/>
              </a:rPr>
              <a:t>  so we have to upload the amount also for major tests like </a:t>
            </a:r>
            <a:r>
              <a:rPr lang="en-US" sz="1800" dirty="0" err="1">
                <a:solidFill>
                  <a:schemeClr val="tx1"/>
                </a:solidFill>
                <a:effectLst/>
                <a:latin typeface="Times New Roman" panose="02020603050405020304" pitchFamily="18" charset="0"/>
                <a:ea typeface="Times New Roman" panose="02020603050405020304" pitchFamily="18" charset="0"/>
              </a:rPr>
              <a:t>cancer,ulcer,heart</a:t>
            </a:r>
            <a:r>
              <a:rPr lang="en-US" sz="1800" dirty="0">
                <a:solidFill>
                  <a:schemeClr val="tx1"/>
                </a:solidFill>
                <a:effectLst/>
                <a:latin typeface="Times New Roman" panose="02020603050405020304" pitchFamily="18" charset="0"/>
                <a:ea typeface="Times New Roman" panose="02020603050405020304" pitchFamily="18" charset="0"/>
              </a:rPr>
              <a:t> holes.</a:t>
            </a:r>
          </a:p>
          <a:p>
            <a:pPr marL="0" marR="0"/>
            <a:r>
              <a:rPr lang="en-US" sz="1800" dirty="0">
                <a:solidFill>
                  <a:schemeClr val="tx1"/>
                </a:solidFill>
                <a:effectLst/>
                <a:latin typeface="Times New Roman" panose="02020603050405020304" pitchFamily="18" charset="0"/>
                <a:ea typeface="Times New Roman" panose="02020603050405020304" pitchFamily="18" charset="0"/>
              </a:rPr>
              <a:t>we made video </a:t>
            </a:r>
            <a:r>
              <a:rPr lang="en-US" sz="1800" dirty="0" err="1">
                <a:solidFill>
                  <a:schemeClr val="tx1"/>
                </a:solidFill>
                <a:effectLst/>
                <a:latin typeface="Times New Roman" panose="02020603050405020304" pitchFamily="18" charset="0"/>
                <a:ea typeface="Times New Roman" panose="02020603050405020304" pitchFamily="18" charset="0"/>
              </a:rPr>
              <a:t>consultency</a:t>
            </a:r>
            <a:r>
              <a:rPr lang="en-US" sz="1800" dirty="0">
                <a:solidFill>
                  <a:schemeClr val="tx1"/>
                </a:solidFill>
                <a:effectLst/>
                <a:latin typeface="Times New Roman" panose="02020603050405020304" pitchFamily="18" charset="0"/>
                <a:ea typeface="Times New Roman" panose="02020603050405020304" pitchFamily="18" charset="0"/>
              </a:rPr>
              <a:t> with </a:t>
            </a:r>
            <a:r>
              <a:rPr lang="en-US" sz="1800" dirty="0" err="1">
                <a:solidFill>
                  <a:schemeClr val="tx1"/>
                </a:solidFill>
                <a:effectLst/>
                <a:latin typeface="Times New Roman" panose="02020603050405020304" pitchFamily="18" charset="0"/>
                <a:ea typeface="Times New Roman" panose="02020603050405020304" pitchFamily="18" charset="0"/>
              </a:rPr>
              <a:t>doctors,if</a:t>
            </a:r>
            <a:r>
              <a:rPr lang="en-US" sz="1800" dirty="0">
                <a:solidFill>
                  <a:schemeClr val="tx1"/>
                </a:solidFill>
                <a:effectLst/>
                <a:latin typeface="Times New Roman" panose="02020603050405020304" pitchFamily="18" charset="0"/>
                <a:ea typeface="Times New Roman" panose="02020603050405020304" pitchFamily="18" charset="0"/>
              </a:rPr>
              <a:t> in case doctors are not available in that moment nurses can talk and handle the </a:t>
            </a:r>
            <a:r>
              <a:rPr lang="en-US" sz="1800" dirty="0" err="1">
                <a:solidFill>
                  <a:schemeClr val="tx1"/>
                </a:solidFill>
                <a:effectLst/>
                <a:latin typeface="Times New Roman" panose="02020603050405020304" pitchFamily="18" charset="0"/>
                <a:ea typeface="Times New Roman" panose="02020603050405020304" pitchFamily="18" charset="0"/>
              </a:rPr>
              <a:t>casesheet</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upto</a:t>
            </a:r>
            <a:r>
              <a:rPr lang="en-US" sz="1800" dirty="0">
                <a:solidFill>
                  <a:schemeClr val="tx1"/>
                </a:solidFill>
                <a:effectLst/>
                <a:latin typeface="Times New Roman" panose="02020603050405020304" pitchFamily="18" charset="0"/>
                <a:ea typeface="Times New Roman" panose="02020603050405020304" pitchFamily="18" charset="0"/>
              </a:rPr>
              <a:t> doctor </a:t>
            </a:r>
            <a:r>
              <a:rPr lang="en-US" sz="1800" dirty="0" err="1">
                <a:solidFill>
                  <a:schemeClr val="tx1"/>
                </a:solidFill>
                <a:effectLst/>
                <a:latin typeface="Times New Roman" panose="02020603050405020304" pitchFamily="18" charset="0"/>
                <a:ea typeface="Times New Roman" panose="02020603050405020304" pitchFamily="18" charset="0"/>
              </a:rPr>
              <a:t>arrive.we</a:t>
            </a:r>
            <a:r>
              <a:rPr lang="en-US" sz="1800" dirty="0">
                <a:solidFill>
                  <a:schemeClr val="tx1"/>
                </a:solidFill>
                <a:effectLst/>
                <a:latin typeface="Times New Roman" panose="02020603050405020304" pitchFamily="18" charset="0"/>
                <a:ea typeface="Times New Roman" panose="02020603050405020304" pitchFamily="18" charset="0"/>
              </a:rPr>
              <a:t> also develop the medicines cart and free home delivery.......according to doctors </a:t>
            </a:r>
            <a:r>
              <a:rPr lang="en-US" sz="1800" dirty="0" err="1">
                <a:solidFill>
                  <a:schemeClr val="tx1"/>
                </a:solidFill>
                <a:effectLst/>
                <a:latin typeface="Times New Roman" panose="02020603050405020304" pitchFamily="18" charset="0"/>
                <a:ea typeface="Times New Roman" panose="02020603050405020304" pitchFamily="18" charset="0"/>
              </a:rPr>
              <a:t>prefeered</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prescription.we</a:t>
            </a:r>
            <a:r>
              <a:rPr lang="en-US" sz="1800" dirty="0">
                <a:solidFill>
                  <a:schemeClr val="tx1"/>
                </a:solidFill>
                <a:effectLst/>
                <a:latin typeface="Times New Roman" panose="02020603050405020304" pitchFamily="18" charset="0"/>
                <a:ea typeface="Times New Roman" panose="02020603050405020304" pitchFamily="18" charset="0"/>
              </a:rPr>
              <a:t> have to implement some health insurance policy with according to hospitals terms and </a:t>
            </a:r>
            <a:r>
              <a:rPr lang="en-US" sz="1800" dirty="0" err="1">
                <a:solidFill>
                  <a:schemeClr val="tx1"/>
                </a:solidFill>
                <a:effectLst/>
                <a:latin typeface="Times New Roman" panose="02020603050405020304" pitchFamily="18" charset="0"/>
                <a:ea typeface="Times New Roman" panose="02020603050405020304" pitchFamily="18" charset="0"/>
              </a:rPr>
              <a:t>conditions.if</a:t>
            </a:r>
            <a:r>
              <a:rPr lang="en-US" sz="1800" dirty="0">
                <a:solidFill>
                  <a:schemeClr val="tx1"/>
                </a:solidFill>
                <a:effectLst/>
                <a:latin typeface="Times New Roman" panose="02020603050405020304" pitchFamily="18" charset="0"/>
                <a:ea typeface="Times New Roman" panose="02020603050405020304" pitchFamily="18" charset="0"/>
              </a:rPr>
              <a:t> the user is repeated customer to the particular hospital and we have to implement health insurance policy's to attract the user's.</a:t>
            </a:r>
          </a:p>
          <a:p>
            <a:pPr marL="0" marR="0"/>
            <a:r>
              <a:rPr lang="en-US" sz="1800" dirty="0">
                <a:solidFill>
                  <a:schemeClr val="tx1"/>
                </a:solidFill>
                <a:effectLst/>
                <a:latin typeface="Times New Roman" panose="02020603050405020304" pitchFamily="18" charset="0"/>
                <a:ea typeface="Times New Roman" panose="02020603050405020304" pitchFamily="18" charset="0"/>
              </a:rPr>
              <a:t>Here in medicines so much of fraud is going on the same quantity of medicine suppose </a:t>
            </a:r>
            <a:r>
              <a:rPr lang="en-US" sz="1800" dirty="0" err="1">
                <a:solidFill>
                  <a:schemeClr val="tx1"/>
                </a:solidFill>
                <a:effectLst/>
                <a:latin typeface="Times New Roman" panose="02020603050405020304" pitchFamily="18" charset="0"/>
                <a:ea typeface="Times New Roman" panose="02020603050405020304" pitchFamily="18" charset="0"/>
              </a:rPr>
              <a:t>paracetmol</a:t>
            </a:r>
            <a:r>
              <a:rPr lang="en-US" sz="1800" dirty="0">
                <a:solidFill>
                  <a:schemeClr val="tx1"/>
                </a:solidFill>
                <a:effectLst/>
                <a:latin typeface="Times New Roman" panose="02020603050405020304" pitchFamily="18" charset="0"/>
                <a:ea typeface="Times New Roman" panose="02020603050405020304" pitchFamily="18" charset="0"/>
              </a:rPr>
              <a:t> is the component we have used it in different names for ex:-</a:t>
            </a:r>
            <a:r>
              <a:rPr lang="en-US" sz="1800" dirty="0" err="1">
                <a:solidFill>
                  <a:schemeClr val="tx1"/>
                </a:solidFill>
                <a:effectLst/>
                <a:latin typeface="Times New Roman" panose="02020603050405020304" pitchFamily="18" charset="0"/>
                <a:ea typeface="Times New Roman" panose="02020603050405020304" pitchFamily="18" charset="0"/>
              </a:rPr>
              <a:t>dolo</a:t>
            </a:r>
            <a:r>
              <a:rPr lang="en-US" sz="1800" dirty="0">
                <a:solidFill>
                  <a:schemeClr val="tx1"/>
                </a:solidFill>
                <a:effectLst/>
                <a:latin typeface="Times New Roman" panose="02020603050405020304" pitchFamily="18" charset="0"/>
                <a:ea typeface="Times New Roman" panose="02020603050405020304" pitchFamily="18" charset="0"/>
              </a:rPr>
              <a:t> 650,sinerst,zeredol-p all these tablets contains same component but different doctors </a:t>
            </a:r>
            <a:r>
              <a:rPr lang="en-US" sz="1800" dirty="0" err="1">
                <a:solidFill>
                  <a:schemeClr val="tx1"/>
                </a:solidFill>
                <a:effectLst/>
                <a:latin typeface="Times New Roman" panose="02020603050405020304" pitchFamily="18" charset="0"/>
                <a:ea typeface="Times New Roman" panose="02020603050405020304" pitchFamily="18" charset="0"/>
              </a:rPr>
              <a:t>prefeered</a:t>
            </a:r>
            <a:r>
              <a:rPr lang="en-US" sz="1800" dirty="0">
                <a:solidFill>
                  <a:schemeClr val="tx1"/>
                </a:solidFill>
                <a:effectLst/>
                <a:latin typeface="Times New Roman" panose="02020603050405020304" pitchFamily="18" charset="0"/>
                <a:ea typeface="Times New Roman" panose="02020603050405020304" pitchFamily="18" charset="0"/>
              </a:rPr>
              <a:t> different products for their </a:t>
            </a:r>
            <a:r>
              <a:rPr lang="en-US" sz="1800" dirty="0" err="1">
                <a:solidFill>
                  <a:schemeClr val="tx1"/>
                </a:solidFill>
                <a:effectLst/>
                <a:latin typeface="Times New Roman" panose="02020603050405020304" pitchFamily="18" charset="0"/>
                <a:ea typeface="Times New Roman" panose="02020603050405020304" pitchFamily="18" charset="0"/>
              </a:rPr>
              <a:t>remunirations</a:t>
            </a:r>
            <a:r>
              <a:rPr lang="en-US" sz="1800" dirty="0">
                <a:solidFill>
                  <a:schemeClr val="tx1"/>
                </a:solidFill>
                <a:effectLst/>
                <a:latin typeface="Times New Roman" panose="02020603050405020304" pitchFamily="18" charset="0"/>
                <a:ea typeface="Times New Roman" panose="02020603050405020304" pitchFamily="18" charset="0"/>
              </a:rPr>
              <a:t> by using these products .....so that we delivery the medicines according to doctor </a:t>
            </a:r>
            <a:r>
              <a:rPr lang="en-US" sz="1800" dirty="0" err="1">
                <a:solidFill>
                  <a:schemeClr val="tx1"/>
                </a:solidFill>
                <a:effectLst/>
                <a:latin typeface="Times New Roman" panose="02020603050405020304" pitchFamily="18" charset="0"/>
                <a:ea typeface="Times New Roman" panose="02020603050405020304" pitchFamily="18" charset="0"/>
              </a:rPr>
              <a:t>prescripition</a:t>
            </a:r>
            <a:r>
              <a:rPr lang="en-US" sz="1800" dirty="0">
                <a:solidFill>
                  <a:schemeClr val="tx1"/>
                </a:solidFill>
                <a:effectLst/>
                <a:latin typeface="Times New Roman" panose="02020603050405020304" pitchFamily="18" charset="0"/>
                <a:ea typeface="Times New Roman" panose="02020603050405020304" pitchFamily="18" charset="0"/>
              </a:rPr>
              <a:t>.</a:t>
            </a:r>
          </a:p>
          <a:p>
            <a:pPr marL="0" marR="0"/>
            <a:r>
              <a:rPr lang="en-US" sz="1800" dirty="0">
                <a:solidFill>
                  <a:schemeClr val="tx1"/>
                </a:solidFill>
                <a:effectLst/>
                <a:latin typeface="Times New Roman" panose="02020603050405020304" pitchFamily="18" charset="0"/>
                <a:ea typeface="Times New Roman" panose="02020603050405020304" pitchFamily="18" charset="0"/>
              </a:rPr>
              <a:t>finally you may already so many </a:t>
            </a:r>
            <a:r>
              <a:rPr lang="en-US" sz="1800" dirty="0" err="1">
                <a:solidFill>
                  <a:schemeClr val="tx1"/>
                </a:solidFill>
                <a:effectLst/>
                <a:latin typeface="Times New Roman" panose="02020603050405020304" pitchFamily="18" charset="0"/>
                <a:ea typeface="Times New Roman" panose="02020603050405020304" pitchFamily="18" charset="0"/>
              </a:rPr>
              <a:t>medicalapps</a:t>
            </a:r>
            <a:r>
              <a:rPr lang="en-US" sz="1800" dirty="0">
                <a:solidFill>
                  <a:schemeClr val="tx1"/>
                </a:solidFill>
                <a:effectLst/>
                <a:latin typeface="Times New Roman" panose="02020603050405020304" pitchFamily="18" charset="0"/>
                <a:ea typeface="Times New Roman" panose="02020603050405020304" pitchFamily="18" charset="0"/>
              </a:rPr>
              <a:t> like </a:t>
            </a:r>
            <a:r>
              <a:rPr lang="en-US" sz="1800" dirty="0" err="1">
                <a:solidFill>
                  <a:schemeClr val="tx1"/>
                </a:solidFill>
                <a:effectLst/>
                <a:latin typeface="Times New Roman" panose="02020603050405020304" pitchFamily="18" charset="0"/>
                <a:ea typeface="Times New Roman" panose="02020603050405020304" pitchFamily="18" charset="0"/>
              </a:rPr>
              <a:t>Epocrates,medscape,phrameasy,Mfine,Exicomp,VisualDx</a:t>
            </a:r>
            <a:r>
              <a:rPr lang="en-US" sz="1800" dirty="0">
                <a:solidFill>
                  <a:schemeClr val="tx1"/>
                </a:solidFill>
                <a:effectLst/>
                <a:latin typeface="Times New Roman" panose="02020603050405020304" pitchFamily="18" charset="0"/>
                <a:ea typeface="Times New Roman" panose="02020603050405020304" pitchFamily="18" charset="0"/>
              </a:rPr>
              <a:t> and </a:t>
            </a:r>
            <a:r>
              <a:rPr lang="en-US" sz="1800" dirty="0" err="1">
                <a:solidFill>
                  <a:schemeClr val="tx1"/>
                </a:solidFill>
                <a:effectLst/>
                <a:latin typeface="Times New Roman" panose="02020603050405020304" pitchFamily="18" charset="0"/>
                <a:ea typeface="Times New Roman" panose="02020603050405020304" pitchFamily="18" charset="0"/>
              </a:rPr>
              <a:t>Practo</a:t>
            </a:r>
            <a:r>
              <a:rPr lang="en-US" sz="1800" dirty="0">
                <a:solidFill>
                  <a:schemeClr val="tx1"/>
                </a:solidFill>
                <a:effectLst/>
                <a:latin typeface="Times New Roman" panose="02020603050405020304" pitchFamily="18" charset="0"/>
                <a:ea typeface="Times New Roman" panose="02020603050405020304" pitchFamily="18" charset="0"/>
              </a:rPr>
              <a:t> etc....so many apps why would you </a:t>
            </a:r>
            <a:r>
              <a:rPr lang="en-US" sz="1800" dirty="0" err="1">
                <a:solidFill>
                  <a:schemeClr val="tx1"/>
                </a:solidFill>
                <a:effectLst/>
                <a:latin typeface="Times New Roman" panose="02020603050405020304" pitchFamily="18" charset="0"/>
                <a:ea typeface="Times New Roman" panose="02020603050405020304" pitchFamily="18" charset="0"/>
              </a:rPr>
              <a:t>preffer</a:t>
            </a:r>
            <a:r>
              <a:rPr lang="en-US" sz="1800" dirty="0">
                <a:solidFill>
                  <a:schemeClr val="tx1"/>
                </a:solidFill>
                <a:effectLst/>
                <a:latin typeface="Times New Roman" panose="02020603050405020304" pitchFamily="18" charset="0"/>
                <a:ea typeface="Times New Roman" panose="02020603050405020304" pitchFamily="18" charset="0"/>
              </a:rPr>
              <a:t> this </a:t>
            </a:r>
            <a:r>
              <a:rPr lang="en-US" sz="1800" dirty="0" err="1">
                <a:solidFill>
                  <a:schemeClr val="tx1"/>
                </a:solidFill>
                <a:effectLst/>
                <a:latin typeface="Times New Roman" panose="02020603050405020304" pitchFamily="18" charset="0"/>
                <a:ea typeface="Times New Roman" panose="02020603050405020304" pitchFamily="18" charset="0"/>
              </a:rPr>
              <a:t>app,we</a:t>
            </a:r>
            <a:r>
              <a:rPr lang="en-US" sz="1800" dirty="0">
                <a:solidFill>
                  <a:schemeClr val="tx1"/>
                </a:solidFill>
                <a:effectLst/>
                <a:latin typeface="Times New Roman" panose="02020603050405020304" pitchFamily="18" charset="0"/>
                <a:ea typeface="Times New Roman" panose="02020603050405020304" pitchFamily="18" charset="0"/>
              </a:rPr>
              <a:t> have give ben </a:t>
            </a:r>
            <a:r>
              <a:rPr lang="en-US" sz="1800" dirty="0" err="1">
                <a:solidFill>
                  <a:schemeClr val="tx1"/>
                </a:solidFill>
                <a:effectLst/>
                <a:latin typeface="Times New Roman" panose="02020603050405020304" pitchFamily="18" charset="0"/>
                <a:ea typeface="Times New Roman" panose="02020603050405020304" pitchFamily="18" charset="0"/>
              </a:rPr>
              <a:t>ificarys</a:t>
            </a:r>
            <a:r>
              <a:rPr lang="en-US" sz="1800" dirty="0">
                <a:solidFill>
                  <a:schemeClr val="tx1"/>
                </a:solidFill>
                <a:effectLst/>
                <a:latin typeface="Times New Roman" panose="02020603050405020304" pitchFamily="18" charset="0"/>
                <a:ea typeface="Times New Roman" panose="02020603050405020304" pitchFamily="18" charset="0"/>
              </a:rPr>
              <a:t> like first consultancy in my app is free and concessions on medicines according to number of times.</a:t>
            </a:r>
          </a:p>
          <a:p>
            <a:pPr marL="0" marR="0"/>
            <a:r>
              <a:rPr lang="en-US" sz="1800" dirty="0">
                <a:solidFill>
                  <a:schemeClr val="tx1"/>
                </a:solidFill>
                <a:effectLst/>
                <a:latin typeface="Times New Roman" panose="02020603050405020304" pitchFamily="18" charset="0"/>
                <a:ea typeface="Times New Roman" panose="02020603050405020304" pitchFamily="18" charset="0"/>
              </a:rPr>
              <a:t>we have to take the reviews  from the end-users and kept below it......then user can finds the good </a:t>
            </a:r>
            <a:r>
              <a:rPr lang="en-US" sz="1800" dirty="0" err="1">
                <a:solidFill>
                  <a:schemeClr val="tx1"/>
                </a:solidFill>
                <a:effectLst/>
                <a:latin typeface="Times New Roman" panose="02020603050405020304" pitchFamily="18" charset="0"/>
                <a:ea typeface="Times New Roman" panose="02020603050405020304" pitchFamily="18" charset="0"/>
              </a:rPr>
              <a:t>doctor.we</a:t>
            </a:r>
            <a:r>
              <a:rPr lang="en-US" sz="1800" dirty="0">
                <a:solidFill>
                  <a:schemeClr val="tx1"/>
                </a:solidFill>
                <a:effectLst/>
                <a:latin typeface="Times New Roman" panose="02020603050405020304" pitchFamily="18" charset="0"/>
                <a:ea typeface="Times New Roman" panose="02020603050405020304" pitchFamily="18" charset="0"/>
              </a:rPr>
              <a:t> will provide the </a:t>
            </a:r>
            <a:r>
              <a:rPr lang="en-US" sz="1800" dirty="0" err="1">
                <a:solidFill>
                  <a:schemeClr val="tx1"/>
                </a:solidFill>
                <a:effectLst/>
                <a:latin typeface="Times New Roman" panose="02020603050405020304" pitchFamily="18" charset="0"/>
                <a:ea typeface="Times New Roman" panose="02020603050405020304" pitchFamily="18" charset="0"/>
              </a:rPr>
              <a:t>diagonsticts</a:t>
            </a:r>
            <a:r>
              <a:rPr lang="en-US" sz="1800" dirty="0">
                <a:solidFill>
                  <a:schemeClr val="tx1"/>
                </a:solidFill>
                <a:effectLst/>
                <a:latin typeface="Times New Roman" panose="02020603050405020304" pitchFamily="18" charset="0"/>
                <a:ea typeface="Times New Roman" panose="02020603050405020304" pitchFamily="18" charset="0"/>
              </a:rPr>
              <a:t> test reports within 10hrs through online only through app. we can hide the data of the user for security.</a:t>
            </a:r>
          </a:p>
          <a:p>
            <a:pPr marL="0" marR="0"/>
            <a:r>
              <a:rPr lang="en-US" sz="1800" dirty="0">
                <a:solidFill>
                  <a:schemeClr val="tx1"/>
                </a:solidFill>
                <a:effectLst/>
                <a:latin typeface="Times New Roman" panose="02020603050405020304" pitchFamily="18" charset="0"/>
                <a:ea typeface="Times New Roman" panose="02020603050405020304" pitchFamily="18" charset="0"/>
              </a:rPr>
              <a:t>free home delivery of vaccination and cost for those nurses visit the location and injecting the vaccine.</a:t>
            </a:r>
          </a:p>
          <a:p>
            <a:pPr marL="0" marR="0"/>
            <a:r>
              <a:rPr lang="en-US" sz="1800" dirty="0">
                <a:solidFill>
                  <a:schemeClr val="tx1"/>
                </a:solidFill>
                <a:effectLst/>
                <a:latin typeface="Times New Roman" panose="02020603050405020304" pitchFamily="18" charset="0"/>
                <a:ea typeface="Times New Roman" panose="02020603050405020304" pitchFamily="18" charset="0"/>
              </a:rPr>
              <a:t>we have link the company's which are providing the medical equipment to the hospitals for better </a:t>
            </a:r>
            <a:r>
              <a:rPr lang="en-US" sz="1800" dirty="0" err="1">
                <a:solidFill>
                  <a:schemeClr val="tx1"/>
                </a:solidFill>
                <a:effectLst/>
                <a:latin typeface="Times New Roman" panose="02020603050405020304" pitchFamily="18" charset="0"/>
                <a:ea typeface="Times New Roman" panose="02020603050405020304" pitchFamily="18" charset="0"/>
              </a:rPr>
              <a:t>maintainence</a:t>
            </a:r>
            <a:r>
              <a:rPr lang="en-US" sz="1800" dirty="0">
                <a:solidFill>
                  <a:schemeClr val="tx1"/>
                </a:solidFill>
                <a:effectLst/>
                <a:latin typeface="Times New Roman" panose="02020603050405020304" pitchFamily="18" charset="0"/>
                <a:ea typeface="Times New Roman" panose="02020603050405020304" pitchFamily="18" charset="0"/>
              </a:rPr>
              <a:t> of the hospital </a:t>
            </a:r>
            <a:r>
              <a:rPr lang="en-US" sz="1800" dirty="0" err="1">
                <a:solidFill>
                  <a:schemeClr val="tx1"/>
                </a:solidFill>
                <a:effectLst/>
                <a:latin typeface="Times New Roman" panose="02020603050405020304" pitchFamily="18" charset="0"/>
                <a:ea typeface="Times New Roman" panose="02020603050405020304" pitchFamily="18" charset="0"/>
              </a:rPr>
              <a:t>equipments</a:t>
            </a:r>
            <a:r>
              <a:rPr lang="en-US" sz="1800" dirty="0">
                <a:solidFill>
                  <a:schemeClr val="tx1"/>
                </a:solidFill>
                <a:effectLst/>
                <a:latin typeface="Times New Roman" panose="02020603050405020304" pitchFamily="18" charset="0"/>
                <a:ea typeface="Times New Roman" panose="02020603050405020304" pitchFamily="18" charset="0"/>
              </a:rPr>
              <a:t> for the patients purpose.</a:t>
            </a:r>
          </a:p>
          <a:p>
            <a:pPr marL="0" marR="0"/>
            <a:r>
              <a:rPr lang="en-US" sz="1800" dirty="0">
                <a:solidFill>
                  <a:schemeClr val="tx1"/>
                </a:solidFill>
                <a:effectLst/>
                <a:latin typeface="Times New Roman" panose="02020603050405020304" pitchFamily="18" charset="0"/>
                <a:ea typeface="Times New Roman" panose="02020603050405020304" pitchFamily="18" charset="0"/>
              </a:rPr>
              <a:t>According to that cases we have to implement the best doctors on the top in our websites .for all this first of all we need nth number of users .we provide free </a:t>
            </a:r>
            <a:r>
              <a:rPr lang="en-US" sz="1800" dirty="0" err="1">
                <a:solidFill>
                  <a:schemeClr val="tx1"/>
                </a:solidFill>
                <a:effectLst/>
                <a:latin typeface="Times New Roman" panose="02020603050405020304" pitchFamily="18" charset="0"/>
                <a:ea typeface="Times New Roman" panose="02020603050405020304" pitchFamily="18" charset="0"/>
              </a:rPr>
              <a:t>facilites</a:t>
            </a:r>
            <a:r>
              <a:rPr lang="en-US" sz="1800" dirty="0">
                <a:solidFill>
                  <a:schemeClr val="tx1"/>
                </a:solidFill>
                <a:effectLst/>
                <a:latin typeface="Times New Roman" panose="02020603050405020304" pitchFamily="18" charset="0"/>
                <a:ea typeface="Times New Roman" panose="02020603050405020304" pitchFamily="18" charset="0"/>
              </a:rPr>
              <a:t> when we launch the product </a:t>
            </a:r>
            <a:r>
              <a:rPr lang="en-US" sz="1800" dirty="0" err="1">
                <a:solidFill>
                  <a:schemeClr val="tx1"/>
                </a:solidFill>
                <a:effectLst/>
                <a:latin typeface="Times New Roman" panose="02020603050405020304" pitchFamily="18" charset="0"/>
                <a:ea typeface="Times New Roman" panose="02020603050405020304" pitchFamily="18" charset="0"/>
              </a:rPr>
              <a:t>upto</a:t>
            </a:r>
            <a:r>
              <a:rPr lang="en-US" sz="1800" dirty="0">
                <a:solidFill>
                  <a:schemeClr val="tx1"/>
                </a:solidFill>
                <a:effectLst/>
                <a:latin typeface="Times New Roman" panose="02020603050405020304" pitchFamily="18" charset="0"/>
                <a:ea typeface="Times New Roman" panose="02020603050405020304" pitchFamily="18" charset="0"/>
              </a:rPr>
              <a:t> 3months then only users can be increased.so first consultancy fees can be paid by ours  which is applicable for some hospitals for </a:t>
            </a:r>
            <a:r>
              <a:rPr lang="en-US" sz="1800" dirty="0" err="1">
                <a:solidFill>
                  <a:schemeClr val="tx1"/>
                </a:solidFill>
                <a:effectLst/>
                <a:latin typeface="Times New Roman" panose="02020603050405020304" pitchFamily="18" charset="0"/>
                <a:ea typeface="Times New Roman" panose="02020603050405020304" pitchFamily="18" charset="0"/>
              </a:rPr>
              <a:t>multispeciality</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hospitas</a:t>
            </a:r>
            <a:r>
              <a:rPr lang="en-US" sz="1800" dirty="0">
                <a:solidFill>
                  <a:schemeClr val="tx1"/>
                </a:solidFill>
                <a:effectLst/>
                <a:latin typeface="Times New Roman" panose="02020603050405020304" pitchFamily="18" charset="0"/>
                <a:ea typeface="Times New Roman" panose="02020603050405020304" pitchFamily="18" charset="0"/>
              </a:rPr>
              <a:t> 50% off.</a:t>
            </a:r>
          </a:p>
          <a:p>
            <a:pPr marL="0" marR="0"/>
            <a:r>
              <a:rPr lang="en-US" sz="1800" dirty="0">
                <a:solidFill>
                  <a:schemeClr val="tx1"/>
                </a:solidFill>
                <a:effectLst/>
                <a:latin typeface="Times New Roman" panose="02020603050405020304" pitchFamily="18" charset="0"/>
                <a:ea typeface="Times New Roman" panose="02020603050405020304" pitchFamily="18" charset="0"/>
              </a:rPr>
              <a:t>we </a:t>
            </a:r>
            <a:r>
              <a:rPr lang="en-US" sz="1800" dirty="0" err="1">
                <a:solidFill>
                  <a:schemeClr val="tx1"/>
                </a:solidFill>
                <a:effectLst/>
                <a:latin typeface="Times New Roman" panose="02020603050405020304" pitchFamily="18" charset="0"/>
                <a:ea typeface="Times New Roman" panose="02020603050405020304" pitchFamily="18" charset="0"/>
              </a:rPr>
              <a:t>provied</a:t>
            </a:r>
            <a:r>
              <a:rPr lang="en-US" sz="1800" dirty="0">
                <a:solidFill>
                  <a:schemeClr val="tx1"/>
                </a:solidFill>
                <a:effectLst/>
                <a:latin typeface="Times New Roman" panose="02020603050405020304" pitchFamily="18" charset="0"/>
                <a:ea typeface="Times New Roman" panose="02020603050405020304" pitchFamily="18" charset="0"/>
              </a:rPr>
              <a:t> concessions on first order of </a:t>
            </a:r>
            <a:r>
              <a:rPr lang="en-US" sz="1800" dirty="0" err="1">
                <a:solidFill>
                  <a:schemeClr val="tx1"/>
                </a:solidFill>
                <a:effectLst/>
                <a:latin typeface="Times New Roman" panose="02020603050405020304" pitchFamily="18" charset="0"/>
                <a:ea typeface="Times New Roman" panose="02020603050405020304" pitchFamily="18" charset="0"/>
              </a:rPr>
              <a:t>medicines,diagonstics</a:t>
            </a:r>
            <a:r>
              <a:rPr lang="en-US" sz="1800" dirty="0">
                <a:solidFill>
                  <a:schemeClr val="tx1"/>
                </a:solidFill>
                <a:effectLst/>
                <a:latin typeface="Times New Roman" panose="02020603050405020304" pitchFamily="18" charset="0"/>
                <a:ea typeface="Times New Roman" panose="02020603050405020304" pitchFamily="18" charset="0"/>
              </a:rPr>
              <a:t> tests, and later implements the health insurance </a:t>
            </a:r>
            <a:r>
              <a:rPr lang="en-US" sz="1800" dirty="0" err="1">
                <a:solidFill>
                  <a:schemeClr val="tx1"/>
                </a:solidFill>
                <a:effectLst/>
                <a:latin typeface="Times New Roman" panose="02020603050405020304" pitchFamily="18" charset="0"/>
                <a:ea typeface="Times New Roman" panose="02020603050405020304" pitchFamily="18" charset="0"/>
              </a:rPr>
              <a:t>policys.some</a:t>
            </a:r>
            <a:r>
              <a:rPr lang="en-US" sz="1800" dirty="0">
                <a:solidFill>
                  <a:schemeClr val="tx1"/>
                </a:solidFill>
                <a:effectLst/>
                <a:latin typeface="Times New Roman" panose="02020603050405020304" pitchFamily="18" charset="0"/>
                <a:ea typeface="Times New Roman" panose="02020603050405020304" pitchFamily="18" charset="0"/>
              </a:rPr>
              <a:t> regular users who meet with an accident we provide some relief fund/concession for that operations..</a:t>
            </a:r>
          </a:p>
          <a:p>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have to mention the </a:t>
            </a:r>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equipments</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company name generally used in that hospitals suppose </a:t>
            </a:r>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ecg</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provided </a:t>
            </a:r>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vmwarecompany,we</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have mention it </a:t>
            </a:r>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ecg</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equipments</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from which company .we have to maintain the direct link to the equipment company from request of hospital </a:t>
            </a:r>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requirments</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we have to mention the hospital </a:t>
            </a:r>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requirments</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about the equipment  to that company through quotations.</a:t>
            </a:r>
            <a:endParaRPr lang="en-US" dirty="0">
              <a:solidFill>
                <a:schemeClr val="tx1"/>
              </a:solidFill>
            </a:endParaRPr>
          </a:p>
        </p:txBody>
      </p:sp>
    </p:spTree>
    <p:extLst>
      <p:ext uri="{BB962C8B-B14F-4D97-AF65-F5344CB8AC3E}">
        <p14:creationId xmlns:p14="http://schemas.microsoft.com/office/powerpoint/2010/main" val="3297550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jpg">
            <a:extLst>
              <a:ext uri="{FF2B5EF4-FFF2-40B4-BE49-F238E27FC236}">
                <a16:creationId xmlns:a16="http://schemas.microsoft.com/office/drawing/2014/main" id="{CA25C425-1B78-4CF9-09CD-6E91D2DE69B5}"/>
              </a:ext>
            </a:extLst>
          </p:cNvPr>
          <p:cNvPicPr/>
          <p:nvPr/>
        </p:nvPicPr>
        <p:blipFill>
          <a:blip r:embed="rId2"/>
          <a:srcRect/>
          <a:stretch>
            <a:fillRect/>
          </a:stretch>
        </p:blipFill>
        <p:spPr>
          <a:xfrm>
            <a:off x="85724" y="66674"/>
            <a:ext cx="5762625" cy="6791325"/>
          </a:xfrm>
          <a:prstGeom prst="rect">
            <a:avLst/>
          </a:prstGeom>
          <a:ln/>
        </p:spPr>
      </p:pic>
      <p:pic>
        <p:nvPicPr>
          <p:cNvPr id="5" name="image13.jpg">
            <a:extLst>
              <a:ext uri="{FF2B5EF4-FFF2-40B4-BE49-F238E27FC236}">
                <a16:creationId xmlns:a16="http://schemas.microsoft.com/office/drawing/2014/main" id="{AAB9A56E-3103-E140-02F0-6CE9A3EA4168}"/>
              </a:ext>
            </a:extLst>
          </p:cNvPr>
          <p:cNvPicPr/>
          <p:nvPr/>
        </p:nvPicPr>
        <p:blipFill>
          <a:blip r:embed="rId3"/>
          <a:srcRect/>
          <a:stretch>
            <a:fillRect/>
          </a:stretch>
        </p:blipFill>
        <p:spPr>
          <a:xfrm>
            <a:off x="5962649" y="190500"/>
            <a:ext cx="6048375" cy="6667500"/>
          </a:xfrm>
          <a:prstGeom prst="rect">
            <a:avLst/>
          </a:prstGeom>
          <a:ln/>
        </p:spPr>
      </p:pic>
    </p:spTree>
    <p:extLst>
      <p:ext uri="{BB962C8B-B14F-4D97-AF65-F5344CB8AC3E}">
        <p14:creationId xmlns:p14="http://schemas.microsoft.com/office/powerpoint/2010/main" val="1171695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49F432-D3B5-ECD7-EF02-A9548EF9119A}"/>
              </a:ext>
            </a:extLst>
          </p:cNvPr>
          <p:cNvSpPr txBox="1"/>
          <p:nvPr/>
        </p:nvSpPr>
        <p:spPr>
          <a:xfrm>
            <a:off x="431376" y="267771"/>
            <a:ext cx="2585299" cy="646331"/>
          </a:xfrm>
          <a:prstGeom prst="rect">
            <a:avLst/>
          </a:prstGeom>
          <a:noFill/>
        </p:spPr>
        <p:txBody>
          <a:bodyPr wrap="square">
            <a:spAutoFit/>
          </a:bodyPr>
          <a:lstStyle/>
          <a:p>
            <a:r>
              <a:rPr lang="en-US" sz="3200" dirty="0">
                <a:solidFill>
                  <a:schemeClr val="accent3">
                    <a:lumMod val="75000"/>
                  </a:schemeClr>
                </a:solidFill>
              </a:rPr>
              <a:t>HOMEPAGE</a:t>
            </a:r>
            <a:r>
              <a:rPr lang="en-US" sz="3600" dirty="0">
                <a:solidFill>
                  <a:schemeClr val="accent3">
                    <a:lumMod val="75000"/>
                  </a:schemeClr>
                </a:solidFill>
              </a:rPr>
              <a:t>:-</a:t>
            </a:r>
            <a:endParaRPr lang="en-US" sz="3600" dirty="0"/>
          </a:p>
        </p:txBody>
      </p:sp>
      <p:pic>
        <p:nvPicPr>
          <p:cNvPr id="8" name="Picture 7">
            <a:extLst>
              <a:ext uri="{FF2B5EF4-FFF2-40B4-BE49-F238E27FC236}">
                <a16:creationId xmlns:a16="http://schemas.microsoft.com/office/drawing/2014/main" id="{92DFDDF9-B6AD-5BBE-D6D9-2EC3A92951FE}"/>
              </a:ext>
            </a:extLst>
          </p:cNvPr>
          <p:cNvPicPr>
            <a:picLocks noChangeAspect="1"/>
          </p:cNvPicPr>
          <p:nvPr/>
        </p:nvPicPr>
        <p:blipFill rotWithShape="1">
          <a:blip r:embed="rId2">
            <a:extLst>
              <a:ext uri="{28A0092B-C50C-407E-A947-70E740481C1C}">
                <a14:useLocalDpi xmlns:a14="http://schemas.microsoft.com/office/drawing/2010/main" val="0"/>
              </a:ext>
            </a:extLst>
          </a:blip>
          <a:srcRect l="14055" t="1217" r="15773"/>
          <a:stretch/>
        </p:blipFill>
        <p:spPr>
          <a:xfrm>
            <a:off x="1390650" y="1010688"/>
            <a:ext cx="9182100" cy="5628799"/>
          </a:xfrm>
          <a:prstGeom prst="rect">
            <a:avLst/>
          </a:prstGeom>
        </p:spPr>
      </p:pic>
    </p:spTree>
    <p:extLst>
      <p:ext uri="{BB962C8B-B14F-4D97-AF65-F5344CB8AC3E}">
        <p14:creationId xmlns:p14="http://schemas.microsoft.com/office/powerpoint/2010/main" val="4271021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18.jpg">
            <a:extLst>
              <a:ext uri="{FF2B5EF4-FFF2-40B4-BE49-F238E27FC236}">
                <a16:creationId xmlns:a16="http://schemas.microsoft.com/office/drawing/2014/main" id="{A008A246-1A2F-F0BD-99DB-126735A7AB9F}"/>
              </a:ext>
            </a:extLst>
          </p:cNvPr>
          <p:cNvPicPr/>
          <p:nvPr/>
        </p:nvPicPr>
        <p:blipFill rotWithShape="1">
          <a:blip r:embed="rId2"/>
          <a:srcRect l="641" t="9357" r="641" b="4375"/>
          <a:stretch/>
        </p:blipFill>
        <p:spPr bwMode="auto">
          <a:xfrm>
            <a:off x="552450" y="533400"/>
            <a:ext cx="10848975" cy="57911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89024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10.jpg">
            <a:extLst>
              <a:ext uri="{FF2B5EF4-FFF2-40B4-BE49-F238E27FC236}">
                <a16:creationId xmlns:a16="http://schemas.microsoft.com/office/drawing/2014/main" id="{B6FA6779-A3F7-CB8C-29CF-DCD422527D28}"/>
              </a:ext>
            </a:extLst>
          </p:cNvPr>
          <p:cNvPicPr/>
          <p:nvPr/>
        </p:nvPicPr>
        <p:blipFill rotWithShape="1">
          <a:blip r:embed="rId2"/>
          <a:srcRect t="8672" r="1538" b="4603"/>
          <a:stretch/>
        </p:blipFill>
        <p:spPr bwMode="auto">
          <a:xfrm>
            <a:off x="2043112" y="438150"/>
            <a:ext cx="8529638" cy="5791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43735354"/>
      </p:ext>
    </p:extLst>
  </p:cSld>
  <p:clrMapOvr>
    <a:masterClrMapping/>
  </p:clrMapOvr>
</p:sld>
</file>

<file path=ppt/theme/theme1.xml><?xml version="1.0" encoding="utf-8"?>
<a:theme xmlns:a="http://schemas.openxmlformats.org/drawingml/2006/main" name="CumulusVTI">
  <a:themeElements>
    <a:clrScheme name="Custom 23">
      <a:dk1>
        <a:sysClr val="windowText" lastClr="000000"/>
      </a:dk1>
      <a:lt1>
        <a:sysClr val="window" lastClr="FFFFFF"/>
      </a:lt1>
      <a:dk2>
        <a:srgbClr val="44546A"/>
      </a:dk2>
      <a:lt2>
        <a:srgbClr val="E7E6E6"/>
      </a:lt2>
      <a:accent1>
        <a:srgbClr val="CA6549"/>
      </a:accent1>
      <a:accent2>
        <a:srgbClr val="D36B53"/>
      </a:accent2>
      <a:accent3>
        <a:srgbClr val="E48E6C"/>
      </a:accent3>
      <a:accent4>
        <a:srgbClr val="C99A99"/>
      </a:accent4>
      <a:accent5>
        <a:srgbClr val="A5A58D"/>
      </a:accent5>
      <a:accent6>
        <a:srgbClr val="A6999B"/>
      </a:accent6>
      <a:hlink>
        <a:srgbClr val="DF686A"/>
      </a:hlink>
      <a:folHlink>
        <a:srgbClr val="F93F1C"/>
      </a:folHlink>
    </a:clrScheme>
    <a:fontScheme name="Custom 5">
      <a:majorFont>
        <a:latin typeface="Sakkal Majalla"/>
        <a:ea typeface=""/>
        <a:cs typeface=""/>
      </a:majorFont>
      <a:minorFont>
        <a:latin typeface="Sakkal Majall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mulusVTI" id="{330A7FF3-5047-4849-B4F2-CAC49C1617F4}" vid="{5ADD0216-DBCC-4FD6-A2D5-6698F956A9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Cumulus</Template>
  <TotalTime>106</TotalTime>
  <Words>1159</Words>
  <Application>Microsoft Office PowerPoint</Application>
  <PresentationFormat>Widescreen</PresentationFormat>
  <Paragraphs>35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Sakkal Majalla</vt:lpstr>
      <vt:lpstr>Tahoma</vt:lpstr>
      <vt:lpstr>Times New Roman</vt:lpstr>
      <vt:lpstr>CumulusVTI</vt:lpstr>
      <vt:lpstr>        E-HOSPITAL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Confirmation  page:-</vt:lpstr>
      <vt:lpstr>PowerPoint Presentation</vt:lpstr>
      <vt:lpstr>Starting page:-</vt:lpstr>
      <vt:lpstr>Doctors slide:-</vt:lpstr>
      <vt:lpstr>PowerPoint Presentation</vt:lpstr>
      <vt:lpstr>PowerPoint Presentation</vt:lpstr>
      <vt:lpstr>Vaccination equipment:-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E-HOSPITAL MANAGEMENT SYSTEM</dc:title>
  <dc:creator>sai balaji</dc:creator>
  <cp:lastModifiedBy>sai balaji</cp:lastModifiedBy>
  <cp:revision>2</cp:revision>
  <dcterms:created xsi:type="dcterms:W3CDTF">2022-10-09T13:11:47Z</dcterms:created>
  <dcterms:modified xsi:type="dcterms:W3CDTF">2022-10-09T14:57:50Z</dcterms:modified>
</cp:coreProperties>
</file>