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95" r:id="rId3"/>
    <p:sldId id="296" r:id="rId4"/>
    <p:sldId id="29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F2A4E-3326-3CD6-B141-DFDCAE544799}"/>
              </a:ext>
            </a:extLst>
          </p:cNvPr>
          <p:cNvSpPr txBox="1"/>
          <p:nvPr/>
        </p:nvSpPr>
        <p:spPr>
          <a:xfrm>
            <a:off x="822960" y="43783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USER STORIES </a:t>
            </a:r>
            <a:endParaRPr lang="en-IN" sz="2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8F883-D83D-6D74-92DD-9E61EDD2FA6F}"/>
              </a:ext>
            </a:extLst>
          </p:cNvPr>
          <p:cNvSpPr txBox="1"/>
          <p:nvPr/>
        </p:nvSpPr>
        <p:spPr>
          <a:xfrm>
            <a:off x="879230" y="1014603"/>
            <a:ext cx="20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User Story 1:</a:t>
            </a:r>
            <a:endParaRPr lang="en-IN" sz="18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BF4BE-60AC-3211-C290-F73915524AC4}"/>
              </a:ext>
            </a:extLst>
          </p:cNvPr>
          <p:cNvSpPr txBox="1"/>
          <p:nvPr/>
        </p:nvSpPr>
        <p:spPr>
          <a:xfrm flipH="1">
            <a:off x="1424353" y="1443652"/>
            <a:ext cx="6295294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400" dirty="0">
                <a:solidFill>
                  <a:schemeClr val="tx2"/>
                </a:solidFill>
              </a:rPr>
              <a:t>As a </a:t>
            </a:r>
            <a:r>
              <a:rPr lang="en-IN" sz="1400" b="1" dirty="0">
                <a:solidFill>
                  <a:schemeClr val="tx2"/>
                </a:solidFill>
              </a:rPr>
              <a:t>video-conference participant</a:t>
            </a:r>
            <a:r>
              <a:rPr lang="en-IN" sz="1400" dirty="0">
                <a:solidFill>
                  <a:schemeClr val="tx2"/>
                </a:solidFill>
              </a:rPr>
              <a:t>, I want </a:t>
            </a:r>
            <a:r>
              <a:rPr lang="en-IN" sz="1400" b="1" dirty="0">
                <a:solidFill>
                  <a:schemeClr val="tx2"/>
                </a:solidFill>
              </a:rPr>
              <a:t>live video feed to be turned of when there is a lack in connection</a:t>
            </a:r>
            <a:r>
              <a:rPr lang="en-IN" sz="1400" dirty="0">
                <a:solidFill>
                  <a:schemeClr val="tx2"/>
                </a:solidFill>
              </a:rPr>
              <a:t> so that </a:t>
            </a:r>
            <a:r>
              <a:rPr lang="en-IN" sz="1400" b="1" dirty="0">
                <a:solidFill>
                  <a:schemeClr val="tx2"/>
                </a:solidFill>
              </a:rPr>
              <a:t>my communication is clear.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7FA2D-D8F8-E208-8578-3FFA0AB99F16}"/>
              </a:ext>
            </a:extLst>
          </p:cNvPr>
          <p:cNvSpPr txBox="1"/>
          <p:nvPr/>
        </p:nvSpPr>
        <p:spPr>
          <a:xfrm flipH="1">
            <a:off x="1355186" y="2691557"/>
            <a:ext cx="629529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400" dirty="0">
                <a:solidFill>
                  <a:schemeClr val="tx2"/>
                </a:solidFill>
              </a:rPr>
              <a:t>As a </a:t>
            </a:r>
            <a:r>
              <a:rPr lang="en-IN" sz="1400" b="1" dirty="0">
                <a:solidFill>
                  <a:schemeClr val="tx2"/>
                </a:solidFill>
              </a:rPr>
              <a:t>video-conference participant</a:t>
            </a:r>
            <a:r>
              <a:rPr lang="en-IN" sz="1400" dirty="0">
                <a:solidFill>
                  <a:schemeClr val="tx2"/>
                </a:solidFill>
              </a:rPr>
              <a:t>, I want </a:t>
            </a:r>
            <a:r>
              <a:rPr lang="en-IN" sz="1400" b="1" dirty="0">
                <a:solidFill>
                  <a:schemeClr val="tx2"/>
                </a:solidFill>
              </a:rPr>
              <a:t>an indicator to know the status of my connection </a:t>
            </a:r>
            <a:r>
              <a:rPr lang="en-IN" sz="1400" dirty="0">
                <a:solidFill>
                  <a:schemeClr val="tx2"/>
                </a:solidFill>
              </a:rPr>
              <a:t>so that </a:t>
            </a:r>
            <a:r>
              <a:rPr lang="en-IN" sz="1400" b="1" dirty="0">
                <a:solidFill>
                  <a:schemeClr val="tx2"/>
                </a:solidFill>
              </a:rPr>
              <a:t>I can know whether I am audible to everyone in the conference or not.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03A95-1E03-1CB8-3C60-8F04AF3955D5}"/>
              </a:ext>
            </a:extLst>
          </p:cNvPr>
          <p:cNvSpPr txBox="1"/>
          <p:nvPr/>
        </p:nvSpPr>
        <p:spPr>
          <a:xfrm>
            <a:off x="879230" y="2271524"/>
            <a:ext cx="20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User Story 2:</a:t>
            </a:r>
            <a:endParaRPr lang="en-IN" sz="18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CC1A7-C961-CC1A-F201-0352AE0FD50A}"/>
              </a:ext>
            </a:extLst>
          </p:cNvPr>
          <p:cNvSpPr txBox="1"/>
          <p:nvPr/>
        </p:nvSpPr>
        <p:spPr>
          <a:xfrm>
            <a:off x="879230" y="3454394"/>
            <a:ext cx="20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User Story 3:</a:t>
            </a:r>
            <a:endParaRPr lang="en-IN" sz="18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13105-295A-F14A-123C-49A3D00F9B83}"/>
              </a:ext>
            </a:extLst>
          </p:cNvPr>
          <p:cNvSpPr txBox="1"/>
          <p:nvPr/>
        </p:nvSpPr>
        <p:spPr>
          <a:xfrm flipH="1">
            <a:off x="1355186" y="3879590"/>
            <a:ext cx="629529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400" dirty="0">
                <a:solidFill>
                  <a:schemeClr val="tx2"/>
                </a:solidFill>
              </a:rPr>
              <a:t>As a </a:t>
            </a:r>
            <a:r>
              <a:rPr lang="en-IN" sz="1400" b="1" dirty="0">
                <a:solidFill>
                  <a:schemeClr val="tx2"/>
                </a:solidFill>
              </a:rPr>
              <a:t>video-conference participant</a:t>
            </a:r>
            <a:r>
              <a:rPr lang="en-IN" sz="1400" dirty="0">
                <a:solidFill>
                  <a:schemeClr val="tx2"/>
                </a:solidFill>
              </a:rPr>
              <a:t>, I want </a:t>
            </a:r>
            <a:r>
              <a:rPr lang="en-IN" sz="1400" b="1" dirty="0">
                <a:solidFill>
                  <a:schemeClr val="tx2"/>
                </a:solidFill>
              </a:rPr>
              <a:t>live video conversation to be recorded and stored when there is a drop in transmission rate</a:t>
            </a:r>
            <a:r>
              <a:rPr lang="en-IN" sz="1400" dirty="0">
                <a:solidFill>
                  <a:schemeClr val="tx2"/>
                </a:solidFill>
              </a:rPr>
              <a:t> so that </a:t>
            </a:r>
            <a:r>
              <a:rPr lang="en-IN" sz="1400" b="1" dirty="0">
                <a:solidFill>
                  <a:schemeClr val="tx2"/>
                </a:solidFill>
              </a:rPr>
              <a:t>I can view the conversation even after the conversation is over.</a:t>
            </a:r>
          </a:p>
        </p:txBody>
      </p:sp>
    </p:spTree>
    <p:extLst>
      <p:ext uri="{BB962C8B-B14F-4D97-AF65-F5344CB8AC3E}">
        <p14:creationId xmlns:p14="http://schemas.microsoft.com/office/powerpoint/2010/main" val="29787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DF96-D707-1D2F-4643-0D841AE31A85}"/>
              </a:ext>
            </a:extLst>
          </p:cNvPr>
          <p:cNvSpPr txBox="1"/>
          <p:nvPr/>
        </p:nvSpPr>
        <p:spPr>
          <a:xfrm>
            <a:off x="879230" y="599606"/>
            <a:ext cx="20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User Story 4:</a:t>
            </a:r>
            <a:endParaRPr lang="en-IN" sz="1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EC4E0-A5AA-9CF6-9884-71C0A73ADFEC}"/>
              </a:ext>
            </a:extLst>
          </p:cNvPr>
          <p:cNvSpPr txBox="1"/>
          <p:nvPr/>
        </p:nvSpPr>
        <p:spPr>
          <a:xfrm flipH="1">
            <a:off x="1424353" y="1045508"/>
            <a:ext cx="629529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400" dirty="0">
                <a:solidFill>
                  <a:schemeClr val="tx2"/>
                </a:solidFill>
              </a:rPr>
              <a:t>As a </a:t>
            </a:r>
            <a:r>
              <a:rPr lang="en-IN" sz="1400" b="1" dirty="0">
                <a:solidFill>
                  <a:schemeClr val="tx2"/>
                </a:solidFill>
              </a:rPr>
              <a:t>video-conference operator</a:t>
            </a:r>
            <a:r>
              <a:rPr lang="en-IN" sz="1400" dirty="0">
                <a:solidFill>
                  <a:schemeClr val="tx2"/>
                </a:solidFill>
              </a:rPr>
              <a:t>, I want </a:t>
            </a:r>
            <a:r>
              <a:rPr lang="en-IN" sz="1400" b="1" dirty="0">
                <a:solidFill>
                  <a:schemeClr val="tx2"/>
                </a:solidFill>
              </a:rPr>
              <a:t>automatic rerouting of the connection when a relay station is out of commission </a:t>
            </a:r>
            <a:r>
              <a:rPr lang="en-IN" sz="1400" dirty="0">
                <a:solidFill>
                  <a:schemeClr val="tx2"/>
                </a:solidFill>
              </a:rPr>
              <a:t> so that </a:t>
            </a:r>
            <a:r>
              <a:rPr lang="en-IN" sz="1400" b="1" dirty="0">
                <a:solidFill>
                  <a:schemeClr val="tx2"/>
                </a:solidFill>
              </a:rPr>
              <a:t>video-conference is not interrupted.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8A7C0-984F-0408-54A6-618C59AA91AC}"/>
              </a:ext>
            </a:extLst>
          </p:cNvPr>
          <p:cNvSpPr txBox="1"/>
          <p:nvPr/>
        </p:nvSpPr>
        <p:spPr>
          <a:xfrm>
            <a:off x="879230" y="2202418"/>
            <a:ext cx="20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User Story 5:</a:t>
            </a:r>
            <a:endParaRPr lang="en-IN" sz="18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E9080-4664-C503-541C-7FE74485845E}"/>
              </a:ext>
            </a:extLst>
          </p:cNvPr>
          <p:cNvSpPr txBox="1"/>
          <p:nvPr/>
        </p:nvSpPr>
        <p:spPr>
          <a:xfrm flipH="1">
            <a:off x="1424353" y="2636428"/>
            <a:ext cx="6295294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400" dirty="0">
                <a:solidFill>
                  <a:schemeClr val="tx2"/>
                </a:solidFill>
              </a:rPr>
              <a:t>As a </a:t>
            </a:r>
            <a:r>
              <a:rPr lang="en-IN" sz="1400" b="1" dirty="0">
                <a:solidFill>
                  <a:schemeClr val="tx2"/>
                </a:solidFill>
              </a:rPr>
              <a:t>video-conference operator</a:t>
            </a:r>
            <a:r>
              <a:rPr lang="en-IN" sz="1400" dirty="0">
                <a:solidFill>
                  <a:schemeClr val="tx2"/>
                </a:solidFill>
              </a:rPr>
              <a:t>, I want </a:t>
            </a:r>
            <a:r>
              <a:rPr lang="en-IN" sz="1400" b="1" dirty="0">
                <a:solidFill>
                  <a:schemeClr val="tx2"/>
                </a:solidFill>
              </a:rPr>
              <a:t>entire conversation to be stored </a:t>
            </a:r>
            <a:r>
              <a:rPr lang="en-IN" sz="1400" dirty="0">
                <a:solidFill>
                  <a:schemeClr val="tx2"/>
                </a:solidFill>
              </a:rPr>
              <a:t>so that </a:t>
            </a:r>
            <a:r>
              <a:rPr lang="en-IN" sz="1400" b="1" dirty="0">
                <a:solidFill>
                  <a:schemeClr val="tx2"/>
                </a:solidFill>
              </a:rPr>
              <a:t>participant can view it later if they face any dropdown during the conference.</a:t>
            </a:r>
          </a:p>
        </p:txBody>
      </p:sp>
    </p:spTree>
    <p:extLst>
      <p:ext uri="{BB962C8B-B14F-4D97-AF65-F5344CB8AC3E}">
        <p14:creationId xmlns:p14="http://schemas.microsoft.com/office/powerpoint/2010/main" val="251351837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250</TotalTime>
  <Words>185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CognizantTheme</vt:lpstr>
      <vt:lpstr>Agile </vt:lpstr>
      <vt:lpstr>Task 2:  User Stories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Saibalaji Sathyanarayanan</cp:lastModifiedBy>
  <cp:revision>14</cp:revision>
  <dcterms:created xsi:type="dcterms:W3CDTF">2021-06-03T17:56:22Z</dcterms:created>
  <dcterms:modified xsi:type="dcterms:W3CDTF">2023-07-17T06:46:13Z</dcterms:modified>
</cp:coreProperties>
</file>