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5" r:id="rId1"/>
    <p:sldMasterId id="2147483967" r:id="rId2"/>
    <p:sldMasterId id="2147483979" r:id="rId3"/>
    <p:sldMasterId id="2147483991" r:id="rId4"/>
    <p:sldMasterId id="2147484015" r:id="rId5"/>
  </p:sldMasterIdLst>
  <p:notesMasterIdLst>
    <p:notesMasterId r:id="rId20"/>
  </p:notesMasterIdLst>
  <p:handoutMasterIdLst>
    <p:handoutMasterId r:id="rId21"/>
  </p:handoutMasterIdLst>
  <p:sldIdLst>
    <p:sldId id="256" r:id="rId6"/>
    <p:sldId id="266" r:id="rId7"/>
    <p:sldId id="265" r:id="rId8"/>
    <p:sldId id="267" r:id="rId9"/>
    <p:sldId id="257" r:id="rId10"/>
    <p:sldId id="270" r:id="rId11"/>
    <p:sldId id="258" r:id="rId12"/>
    <p:sldId id="268" r:id="rId13"/>
    <p:sldId id="271" r:id="rId14"/>
    <p:sldId id="259" r:id="rId15"/>
    <p:sldId id="272" r:id="rId16"/>
    <p:sldId id="260" r:id="rId17"/>
    <p:sldId id="275" r:id="rId18"/>
    <p:sldId id="273" r:id="rId19"/>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FB4"/>
    <a:srgbClr val="4374BB"/>
    <a:srgbClr val="3378CB"/>
    <a:srgbClr val="3366CC"/>
    <a:srgbClr val="91E5E3"/>
    <a:srgbClr val="9D8D65"/>
    <a:srgbClr val="CC0000"/>
    <a:srgbClr val="ADA07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5" autoAdjust="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City Caffe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84FD19-6C85-405A-BE41-D59541605566}" type="datetimeFigureOut">
              <a:rPr lang="en-US" smtClean="0"/>
              <a:pPr/>
              <a:t>10/19/2014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Love Food, Hate Waste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038E7D-93B1-4C3A-9DD1-A0CA2D42F232}" type="slidenum">
              <a:rPr lang="en-US" smtClean="0"/>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City Caffe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067D1B-7613-43A6-BFD0-A5D812C54931}" type="datetimeFigureOut">
              <a:rPr lang="en-US" smtClean="0"/>
              <a:pPr/>
              <a:t>10/19/2014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Love Food, Hate Waste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7F2413-A4EE-48C6-BCBF-B70C2FF2F833}" type="slidenum">
              <a:rPr lang="en-US" smtClean="0"/>
              <a:pPr/>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7F2413-A4EE-48C6-BCBF-B70C2FF2F833}" type="slidenum">
              <a:rPr lang="en-US" smtClean="0"/>
              <a:pPr/>
              <a:t>1</a:t>
            </a:fld>
            <a:endParaRPr lang="en-US"/>
          </a:p>
        </p:txBody>
      </p:sp>
      <p:sp>
        <p:nvSpPr>
          <p:cNvPr id="6" name="Header Placeholder 5"/>
          <p:cNvSpPr>
            <a:spLocks noGrp="1"/>
          </p:cNvSpPr>
          <p:nvPr>
            <p:ph type="hdr" sz="quarter" idx="12"/>
          </p:nvPr>
        </p:nvSpPr>
        <p:spPr/>
        <p:txBody>
          <a:bodyPr/>
          <a:lstStyle/>
          <a:p>
            <a:r>
              <a:rPr lang="en-US" smtClean="0"/>
              <a:t>City Caffe</a:t>
            </a:r>
            <a:endParaRPr lang="en-US"/>
          </a:p>
        </p:txBody>
      </p:sp>
      <p:sp>
        <p:nvSpPr>
          <p:cNvPr id="7" name="Footer Placeholder 6"/>
          <p:cNvSpPr>
            <a:spLocks noGrp="1"/>
          </p:cNvSpPr>
          <p:nvPr>
            <p:ph type="ftr" sz="quarter" idx="13"/>
          </p:nvPr>
        </p:nvSpPr>
        <p:spPr/>
        <p:txBody>
          <a:bodyPr/>
          <a:lstStyle/>
          <a:p>
            <a:r>
              <a:rPr lang="en-US" smtClean="0"/>
              <a:t>Love Food, Hate Waste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a:p>
        </p:txBody>
      </p:sp>
      <p:sp>
        <p:nvSpPr>
          <p:cNvPr id="4" name="Header Placeholder 3"/>
          <p:cNvSpPr>
            <a:spLocks noGrp="1"/>
          </p:cNvSpPr>
          <p:nvPr>
            <p:ph type="hdr" sz="quarter" idx="10"/>
          </p:nvPr>
        </p:nvSpPr>
        <p:spPr/>
        <p:txBody>
          <a:bodyPr/>
          <a:lstStyle/>
          <a:p>
            <a:r>
              <a:rPr lang="en-US" smtClean="0"/>
              <a:t>City Caffe</a:t>
            </a:r>
            <a:endParaRPr lang="en-US"/>
          </a:p>
        </p:txBody>
      </p:sp>
      <p:sp>
        <p:nvSpPr>
          <p:cNvPr id="5" name="Footer Placeholder 4"/>
          <p:cNvSpPr>
            <a:spLocks noGrp="1"/>
          </p:cNvSpPr>
          <p:nvPr>
            <p:ph type="ftr" sz="quarter" idx="11"/>
          </p:nvPr>
        </p:nvSpPr>
        <p:spPr/>
        <p:txBody>
          <a:bodyPr/>
          <a:lstStyle/>
          <a:p>
            <a:r>
              <a:rPr lang="en-US" smtClean="0"/>
              <a:t>Love Food, Hate Waste</a:t>
            </a:r>
            <a:endParaRPr lang="en-US"/>
          </a:p>
        </p:txBody>
      </p:sp>
      <p:sp>
        <p:nvSpPr>
          <p:cNvPr id="6" name="Slide Number Placeholder 5"/>
          <p:cNvSpPr>
            <a:spLocks noGrp="1"/>
          </p:cNvSpPr>
          <p:nvPr>
            <p:ph type="sldNum" sz="quarter" idx="12"/>
          </p:nvPr>
        </p:nvSpPr>
        <p:spPr/>
        <p:txBody>
          <a:bodyPr/>
          <a:lstStyle/>
          <a:p>
            <a:fld id="{F47F2413-A4EE-48C6-BCBF-B70C2FF2F833}"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19749" y="5105400"/>
            <a:ext cx="1619251" cy="144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2" y="5105400"/>
            <a:ext cx="4705351" cy="144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D38403-BE96-49B0-91AD-348B2DC43696}" type="slidenum">
              <a:rPr lang="en-MY"/>
              <a:pPr>
                <a:defRPr/>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FF6B77-A302-4737-B9D4-9E74A7601290}" type="slidenum">
              <a:rPr lang="en-MY"/>
              <a:pPr>
                <a:defRPr/>
              </a:pPr>
              <a:t>‹#›</a:t>
            </a:fld>
            <a:endParaRPr lang="en-MY"/>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7C2432-99CE-407B-A0BA-32B23431EC78}" type="slidenum">
              <a:rPr lang="en-MY"/>
              <a:pPr>
                <a:defRPr/>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2" y="1066800"/>
            <a:ext cx="4000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2" y="1066800"/>
            <a:ext cx="4000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F414D0-755F-45FE-89FE-A59E83A3A679}" type="slidenum">
              <a:rPr lang="en-MY"/>
              <a:pPr>
                <a:defRPr/>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E770AC5-0E85-4034-ABE2-9797EDD5DCC2}" type="slidenum">
              <a:rPr lang="en-MY"/>
              <a:pPr>
                <a:defRPr/>
              </a:pPr>
              <a:t>‹#›</a:t>
            </a:fld>
            <a:endParaRPr lang="en-MY"/>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A439C0-6970-4DB1-A1EC-CE7E166799DC}" type="slidenum">
              <a:rPr lang="en-MY"/>
              <a:pPr>
                <a:defRPr/>
              </a:pPr>
              <a:t>‹#›</a:t>
            </a:fld>
            <a:endParaRPr lang="en-MY"/>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D146C2-6EEC-48CC-9A06-DEF64BB1BFF5}" type="slidenum">
              <a:rPr lang="en-MY"/>
              <a:pPr>
                <a:defRPr/>
              </a:pPr>
              <a:t>‹#›</a:t>
            </a:fld>
            <a:endParaRPr lang="en-MY"/>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06CF6AA-5390-4202-BFF2-79152A2BC327}" type="slidenum">
              <a:rPr lang="en-MY"/>
              <a:pPr>
                <a:defRPr/>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1F082A1-8A2E-45C2-A9C3-D3E31AA4C062}" type="slidenum">
              <a:rPr lang="en-MY"/>
              <a:pPr>
                <a:defRPr/>
              </a:pPr>
              <a:t>‹#›</a:t>
            </a:fld>
            <a:endParaRPr lang="en-MY"/>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174323-1F4D-4997-892C-B457915937A4}" type="slidenum">
              <a:rPr lang="en-MY"/>
              <a:pPr>
                <a:defRPr/>
              </a:pPr>
              <a:t>‹#›</a:t>
            </a:fld>
            <a:endParaRPr lang="en-MY"/>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1" y="152400"/>
            <a:ext cx="2038351"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152400"/>
            <a:ext cx="5962651"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F48BBD-3625-4CDC-AE20-05289C45B948}" type="slidenum">
              <a:rPr lang="en-MY"/>
              <a:pPr>
                <a:defRPr/>
              </a:pPr>
              <a:t>‹#›</a:t>
            </a:fld>
            <a:endParaRPr lang="en-MY"/>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362504-5C58-4BBF-8B35-D760DB80B584}" type="slidenum">
              <a:rPr lang="en-MY"/>
              <a:pPr>
                <a:defRPr/>
              </a:pPr>
              <a:t>‹#›</a:t>
            </a:fld>
            <a:endParaRPr lang="en-MY"/>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E44BF6-C16A-4078-9B5E-149FB8BE940A}" type="slidenum">
              <a:rPr lang="en-MY"/>
              <a:pPr>
                <a:defRPr/>
              </a:pPr>
              <a:t>‹#›</a:t>
            </a:fld>
            <a:endParaRPr lang="en-MY"/>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3CDA41-C6D0-4099-8647-0910096CA849}" type="slidenum">
              <a:rPr lang="en-MY"/>
              <a:pPr>
                <a:defRPr/>
              </a:pPr>
              <a:t>‹#›</a:t>
            </a:fld>
            <a:endParaRPr lang="en-MY"/>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66802"/>
            <a:ext cx="39624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066802"/>
            <a:ext cx="39624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995728-6B59-4F81-8FF7-C75B15EA6E7A}" type="slidenum">
              <a:rPr lang="en-MY"/>
              <a:pPr>
                <a:defRPr/>
              </a:pPr>
              <a:t>‹#›</a:t>
            </a:fld>
            <a:endParaRPr lang="en-MY"/>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4FEF426-4BEB-4276-A0B2-AE563207B1F3}" type="slidenum">
              <a:rPr lang="en-MY"/>
              <a:pPr>
                <a:defRPr/>
              </a:pPr>
              <a:t>‹#›</a:t>
            </a:fld>
            <a:endParaRPr lang="en-MY"/>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1A1A577-D358-4F4D-B1E4-EA92FE05C764}" type="slidenum">
              <a:rPr lang="en-MY"/>
              <a:pPr>
                <a:defRPr/>
              </a:pPr>
              <a:t>‹#›</a:t>
            </a:fld>
            <a:endParaRPr lang="en-MY"/>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AF9376-9F06-4D4B-9687-B83C57BABA5E}" type="slidenum">
              <a:rPr lang="en-MY"/>
              <a:pPr>
                <a:defRPr/>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E5EA10-39A8-4898-AC9A-F1A81B971353}" type="slidenum">
              <a:rPr lang="en-MY"/>
              <a:pPr>
                <a:defRPr/>
              </a:pPr>
              <a:t>‹#›</a:t>
            </a:fld>
            <a:endParaRPr lang="en-MY"/>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1E6C56-9650-4A6E-B956-5A525C1C6CF0}" type="slidenum">
              <a:rPr lang="en-MY"/>
              <a:pPr>
                <a:defRPr/>
              </a:pPr>
              <a:t>‹#›</a:t>
            </a:fld>
            <a:endParaRPr lang="en-MY"/>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92DBB4-B52B-4242-A028-8E35FC26FF9C}" type="slidenum">
              <a:rPr lang="en-MY"/>
              <a:pPr>
                <a:defRPr/>
              </a:pPr>
              <a:t>‹#›</a:t>
            </a:fld>
            <a:endParaRPr lang="en-MY"/>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2" y="152402"/>
            <a:ext cx="20193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2" y="152402"/>
            <a:ext cx="59055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10F1C64-DDD3-4846-94D0-B4665362BD72}" type="slidenum">
              <a:rPr lang="en-MY"/>
              <a:pPr>
                <a:defRPr/>
              </a:pPr>
              <a:t>‹#›</a:t>
            </a:fld>
            <a:endParaRPr lang="en-MY"/>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0" y="5105402"/>
            <a:ext cx="2971800" cy="48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5105402"/>
            <a:ext cx="2971800" cy="48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49" y="1600200"/>
            <a:ext cx="2076451"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1600200"/>
            <a:ext cx="6076951" cy="4876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15746" name="Rectangle 2"/>
          <p:cNvSpPr>
            <a:spLocks noGrp="1" noChangeArrowheads="1"/>
          </p:cNvSpPr>
          <p:nvPr>
            <p:ph type="ctrTitle"/>
          </p:nvPr>
        </p:nvSpPr>
        <p:spPr>
          <a:xfrm>
            <a:off x="3505200" y="2438400"/>
            <a:ext cx="5257800" cy="914400"/>
          </a:xfrm>
        </p:spPr>
        <p:txBody>
          <a:bodyPr anchor="b"/>
          <a:lstStyle>
            <a:lvl1pPr>
              <a:defRPr sz="4000">
                <a:solidFill>
                  <a:schemeClr val="tx1"/>
                </a:solidFill>
              </a:defRPr>
            </a:lvl1pPr>
          </a:lstStyle>
          <a:p>
            <a:r>
              <a:rPr lang="en-US" smtClean="0"/>
              <a:t>Click to edit Master title style</a:t>
            </a:r>
            <a:endParaRPr lang="en-IN"/>
          </a:p>
        </p:txBody>
      </p:sp>
      <p:sp>
        <p:nvSpPr>
          <p:cNvPr id="415747" name="Rectangle 3"/>
          <p:cNvSpPr>
            <a:spLocks noGrp="1" noChangeArrowheads="1"/>
          </p:cNvSpPr>
          <p:nvPr>
            <p:ph type="subTitle" idx="1"/>
          </p:nvPr>
        </p:nvSpPr>
        <p:spPr>
          <a:xfrm>
            <a:off x="3505200" y="3276601"/>
            <a:ext cx="5257800" cy="749300"/>
          </a:xfrm>
        </p:spPr>
        <p:txBody>
          <a:bodyPr/>
          <a:lstStyle>
            <a:lvl1pPr marL="0" indent="0" algn="ctr">
              <a:buFont typeface="Wingdings" pitchFamily="2" charset="2"/>
              <a:buNone/>
              <a:defRPr>
                <a:effectLst/>
              </a:defRPr>
            </a:lvl1pPr>
          </a:lstStyle>
          <a:p>
            <a:r>
              <a:rPr lang="en-US" smtClean="0"/>
              <a:t>Click to edit Master subtitle style</a:t>
            </a:r>
            <a:endParaRPr lang="en-IN"/>
          </a:p>
        </p:txBody>
      </p:sp>
      <p:sp>
        <p:nvSpPr>
          <p:cNvPr id="415748" name="Rectangle 4"/>
          <p:cNvSpPr>
            <a:spLocks noGrp="1" noChangeArrowheads="1"/>
          </p:cNvSpPr>
          <p:nvPr>
            <p:ph type="dt" sz="quarter" idx="2"/>
          </p:nvPr>
        </p:nvSpPr>
        <p:spPr/>
        <p:txBody>
          <a:bodyPr/>
          <a:lstStyle>
            <a:lvl1pPr>
              <a:defRPr/>
            </a:lvl1pPr>
          </a:lstStyle>
          <a:p>
            <a:pPr>
              <a:defRPr/>
            </a:pPr>
            <a:endParaRPr lang="en-US"/>
          </a:p>
        </p:txBody>
      </p:sp>
      <p:sp>
        <p:nvSpPr>
          <p:cNvPr id="415749" name="Rectangle 5"/>
          <p:cNvSpPr>
            <a:spLocks noGrp="1" noChangeArrowheads="1"/>
          </p:cNvSpPr>
          <p:nvPr>
            <p:ph type="ftr" sz="quarter" idx="3"/>
          </p:nvPr>
        </p:nvSpPr>
        <p:spPr/>
        <p:txBody>
          <a:bodyPr/>
          <a:lstStyle>
            <a:lvl1pPr>
              <a:defRPr/>
            </a:lvl1pPr>
          </a:lstStyle>
          <a:p>
            <a:pPr>
              <a:defRPr/>
            </a:pPr>
            <a:endParaRPr lang="en-US"/>
          </a:p>
        </p:txBody>
      </p:sp>
      <p:sp>
        <p:nvSpPr>
          <p:cNvPr id="415750" name="Rectangle 6"/>
          <p:cNvSpPr>
            <a:spLocks noGrp="1" noChangeArrowheads="1"/>
          </p:cNvSpPr>
          <p:nvPr>
            <p:ph type="sldNum" sz="quarter" idx="4"/>
          </p:nvPr>
        </p:nvSpPr>
        <p:spPr/>
        <p:txBody>
          <a:bodyPr/>
          <a:lstStyle>
            <a:lvl1pPr>
              <a:defRPr/>
            </a:lvl1pPr>
          </a:lstStyle>
          <a:p>
            <a:pPr>
              <a:defRPr/>
            </a:pPr>
            <a:fld id="{B8362504-5C58-4BBF-8B35-D760DB80B584}" type="slidenum">
              <a:rPr lang="en-MY" smtClean="0"/>
              <a:pPr>
                <a:defRPr/>
              </a:pPr>
              <a:t>‹#›</a:t>
            </a:fld>
            <a:endParaRPr lang="en-MY"/>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E44BF6-C16A-4078-9B5E-149FB8BE940A}" type="slidenum">
              <a:rPr lang="en-MY" smtClean="0"/>
              <a:pPr>
                <a:defRPr/>
              </a:pPr>
              <a:t>‹#›</a:t>
            </a:fld>
            <a:endParaRPr lang="en-MY"/>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3CDA41-C6D0-4099-8647-0910096CA849}" type="slidenum">
              <a:rPr lang="en-MY" smtClean="0"/>
              <a:pPr>
                <a:defRPr/>
              </a:pPr>
              <a:t>‹#›</a:t>
            </a:fld>
            <a:endParaRPr lang="en-MY"/>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4402" y="1676400"/>
            <a:ext cx="37719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38702" y="1676400"/>
            <a:ext cx="37719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E995728-6B59-4F81-8FF7-C75B15EA6E7A}" type="slidenum">
              <a:rPr lang="en-MY" smtClean="0"/>
              <a:pPr>
                <a:defRPr/>
              </a:pPr>
              <a:t>‹#›</a:t>
            </a:fld>
            <a:endParaRPr lang="en-MY"/>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C4FEF426-4BEB-4276-A0B2-AE563207B1F3}" type="slidenum">
              <a:rPr lang="en-MY" smtClean="0"/>
              <a:pPr>
                <a:defRPr/>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91A1A577-D358-4F4D-B1E4-EA92FE05C764}" type="slidenum">
              <a:rPr lang="en-MY" smtClean="0"/>
              <a:pPr>
                <a:defRPr/>
              </a:pPr>
              <a:t>‹#›</a:t>
            </a:fld>
            <a:endParaRPr lang="en-MY"/>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F7AF9376-9F06-4D4B-9687-B83C57BABA5E}" type="slidenum">
              <a:rPr lang="en-MY" smtClean="0"/>
              <a:pPr>
                <a:defRPr/>
              </a:pPr>
              <a:t>‹#›</a:t>
            </a:fld>
            <a:endParaRPr lang="en-MY"/>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7E5EA10-39A8-4898-AC9A-F1A81B971353}" type="slidenum">
              <a:rPr lang="en-MY" smtClean="0"/>
              <a:pPr>
                <a:defRPr/>
              </a:pPr>
              <a:t>‹#›</a:t>
            </a:fld>
            <a:endParaRPr lang="en-MY"/>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71E6C56-9650-4A6E-B956-5A525C1C6CF0}" type="slidenum">
              <a:rPr lang="en-MY" smtClean="0"/>
              <a:pPr>
                <a:defRPr/>
              </a:pPr>
              <a:t>‹#›</a:t>
            </a:fld>
            <a:endParaRPr lang="en-MY"/>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92DBB4-B52B-4242-A028-8E35FC26FF9C}" type="slidenum">
              <a:rPr lang="en-MY" smtClean="0"/>
              <a:pPr>
                <a:defRPr/>
              </a:pPr>
              <a:t>‹#›</a:t>
            </a:fld>
            <a:endParaRPr lang="en-MY"/>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1924051" cy="6248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4402" y="152400"/>
            <a:ext cx="5619751"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0F1C64-DDD3-4846-94D0-B4665362BD72}" type="slidenum">
              <a:rPr lang="en-MY" smtClean="0"/>
              <a:pPr>
                <a:defRPr/>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638800"/>
            <a:ext cx="6477000" cy="914400"/>
          </a:xfrm>
          <a:prstGeom prst="rect">
            <a:avLst/>
          </a:prstGeom>
          <a:noFill/>
          <a:ln w="9525">
            <a:noFill/>
            <a:miter lim="800000"/>
            <a:headEnd/>
            <a:tailEnd/>
          </a:ln>
          <a:effectLst>
            <a:outerShdw dist="35921" dir="2700000" algn="ctr" rotWithShape="0">
              <a:srgbClr val="FF3300"/>
            </a:outerShdw>
          </a:effectLst>
        </p:spPr>
        <p:txBody>
          <a:bodyPr vert="horz" wrap="square" lIns="91440" tIns="45720" rIns="91440" bIns="45720" numCol="1" anchor="ctr" anchorCtr="0" compatLnSpc="1">
            <a:prstTxWarp prst="textNoShape">
              <a:avLst/>
            </a:prstTxWarp>
          </a:bodyPr>
          <a:lstStyle/>
          <a:p>
            <a:pPr lvl="0"/>
            <a:r>
              <a:rPr lang="en-US" smtClean="0"/>
              <a:t>Restaurant Template</a:t>
            </a:r>
          </a:p>
        </p:txBody>
      </p:sp>
      <p:sp>
        <p:nvSpPr>
          <p:cNvPr id="1027" name="Rectangle 3"/>
          <p:cNvSpPr>
            <a:spLocks noGrp="1" noChangeArrowheads="1"/>
          </p:cNvSpPr>
          <p:nvPr>
            <p:ph type="body" idx="1"/>
          </p:nvPr>
        </p:nvSpPr>
        <p:spPr bwMode="auto">
          <a:xfrm>
            <a:off x="1143000" y="5105402"/>
            <a:ext cx="6096000" cy="487363"/>
          </a:xfrm>
          <a:prstGeom prst="rect">
            <a:avLst/>
          </a:prstGeom>
          <a:noFill/>
          <a:ln w="9525">
            <a:noFill/>
            <a:miter lim="800000"/>
            <a:headEnd/>
            <a:tailEnd/>
          </a:ln>
          <a:effectLst>
            <a:outerShdw dist="35921" dir="2700000" algn="ctr" rotWithShape="0">
              <a:srgbClr val="FF3300"/>
            </a:outerShdw>
          </a:effectLst>
        </p:spPr>
        <p:txBody>
          <a:bodyPr vert="horz" wrap="square" lIns="91440" tIns="45720" rIns="91440" bIns="45720" numCol="1" anchor="t" anchorCtr="0" compatLnSpc="1">
            <a:prstTxWarp prst="textNoShape">
              <a:avLst/>
            </a:prstTxWarp>
          </a:bodyPr>
          <a:lstStyle/>
          <a:p>
            <a:pPr lvl="0"/>
            <a:r>
              <a:rPr lang="en-US" smtClean="0"/>
              <a:t>Your Subtitle Goes Here</a:t>
            </a:r>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hf hdr="0" dt="0"/>
  <p:txStyles>
    <p:titleStyle>
      <a:lvl1pPr algn="r" rtl="0" eaLnBrk="1" fontAlgn="base" hangingPunct="1">
        <a:spcBef>
          <a:spcPct val="0"/>
        </a:spcBef>
        <a:spcAft>
          <a:spcPct val="0"/>
        </a:spcAft>
        <a:defRPr sz="5000" b="1">
          <a:solidFill>
            <a:schemeClr val="bg1"/>
          </a:solidFill>
          <a:latin typeface="+mj-lt"/>
          <a:ea typeface="+mj-ea"/>
          <a:cs typeface="+mj-cs"/>
        </a:defRPr>
      </a:lvl1pPr>
      <a:lvl2pPr algn="r" rtl="0" eaLnBrk="1" fontAlgn="base" hangingPunct="1">
        <a:spcBef>
          <a:spcPct val="0"/>
        </a:spcBef>
        <a:spcAft>
          <a:spcPct val="0"/>
        </a:spcAft>
        <a:defRPr sz="5000" b="1">
          <a:solidFill>
            <a:schemeClr val="bg1"/>
          </a:solidFill>
          <a:latin typeface="Apple Garamond" pitchFamily="2" charset="0"/>
        </a:defRPr>
      </a:lvl2pPr>
      <a:lvl3pPr algn="r" rtl="0" eaLnBrk="1" fontAlgn="base" hangingPunct="1">
        <a:spcBef>
          <a:spcPct val="0"/>
        </a:spcBef>
        <a:spcAft>
          <a:spcPct val="0"/>
        </a:spcAft>
        <a:defRPr sz="5000" b="1">
          <a:solidFill>
            <a:schemeClr val="bg1"/>
          </a:solidFill>
          <a:latin typeface="Apple Garamond" pitchFamily="2" charset="0"/>
        </a:defRPr>
      </a:lvl3pPr>
      <a:lvl4pPr algn="r" rtl="0" eaLnBrk="1" fontAlgn="base" hangingPunct="1">
        <a:spcBef>
          <a:spcPct val="0"/>
        </a:spcBef>
        <a:spcAft>
          <a:spcPct val="0"/>
        </a:spcAft>
        <a:defRPr sz="5000" b="1">
          <a:solidFill>
            <a:schemeClr val="bg1"/>
          </a:solidFill>
          <a:latin typeface="Apple Garamond" pitchFamily="2" charset="0"/>
        </a:defRPr>
      </a:lvl4pPr>
      <a:lvl5pPr algn="r" rtl="0" eaLnBrk="1" fontAlgn="base" hangingPunct="1">
        <a:spcBef>
          <a:spcPct val="0"/>
        </a:spcBef>
        <a:spcAft>
          <a:spcPct val="0"/>
        </a:spcAft>
        <a:defRPr sz="5000" b="1">
          <a:solidFill>
            <a:schemeClr val="bg1"/>
          </a:solidFill>
          <a:latin typeface="Apple Garamond" pitchFamily="2" charset="0"/>
        </a:defRPr>
      </a:lvl5pPr>
      <a:lvl6pPr marL="457200" algn="r" rtl="0" eaLnBrk="1" fontAlgn="base" hangingPunct="1">
        <a:spcBef>
          <a:spcPct val="0"/>
        </a:spcBef>
        <a:spcAft>
          <a:spcPct val="0"/>
        </a:spcAft>
        <a:defRPr sz="5000" b="1">
          <a:solidFill>
            <a:schemeClr val="bg1"/>
          </a:solidFill>
          <a:latin typeface="Apple Garamond" pitchFamily="2" charset="0"/>
        </a:defRPr>
      </a:lvl6pPr>
      <a:lvl7pPr marL="914400" algn="r" rtl="0" eaLnBrk="1" fontAlgn="base" hangingPunct="1">
        <a:spcBef>
          <a:spcPct val="0"/>
        </a:spcBef>
        <a:spcAft>
          <a:spcPct val="0"/>
        </a:spcAft>
        <a:defRPr sz="5000" b="1">
          <a:solidFill>
            <a:schemeClr val="bg1"/>
          </a:solidFill>
          <a:latin typeface="Apple Garamond" pitchFamily="2" charset="0"/>
        </a:defRPr>
      </a:lvl7pPr>
      <a:lvl8pPr marL="1371600" algn="r" rtl="0" eaLnBrk="1" fontAlgn="base" hangingPunct="1">
        <a:spcBef>
          <a:spcPct val="0"/>
        </a:spcBef>
        <a:spcAft>
          <a:spcPct val="0"/>
        </a:spcAft>
        <a:defRPr sz="5000" b="1">
          <a:solidFill>
            <a:schemeClr val="bg1"/>
          </a:solidFill>
          <a:latin typeface="Apple Garamond" pitchFamily="2" charset="0"/>
        </a:defRPr>
      </a:lvl8pPr>
      <a:lvl9pPr marL="1828800" algn="r" rtl="0" eaLnBrk="1" fontAlgn="base" hangingPunct="1">
        <a:spcBef>
          <a:spcPct val="0"/>
        </a:spcBef>
        <a:spcAft>
          <a:spcPct val="0"/>
        </a:spcAft>
        <a:defRPr sz="5000" b="1">
          <a:solidFill>
            <a:schemeClr val="bg1"/>
          </a:solidFill>
          <a:latin typeface="Apple Garamond" pitchFamily="2" charset="0"/>
        </a:defRPr>
      </a:lvl9pPr>
    </p:titleStyle>
    <p:bodyStyle>
      <a:lvl1pPr marL="342900" indent="-342900" algn="r" rtl="0" eaLnBrk="1" fontAlgn="base" hangingPunct="1">
        <a:spcBef>
          <a:spcPct val="20000"/>
        </a:spcBef>
        <a:spcAft>
          <a:spcPct val="0"/>
        </a:spcAft>
        <a:buChar char="•"/>
        <a:defRPr sz="3000">
          <a:solidFill>
            <a:srgbClr val="800000"/>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charset="0"/>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066800" y="152400"/>
            <a:ext cx="6781800" cy="731838"/>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en-US" smtClean="0"/>
              <a:t>Place Your Topic Here</a:t>
            </a:r>
          </a:p>
        </p:txBody>
      </p:sp>
      <p:sp>
        <p:nvSpPr>
          <p:cNvPr id="2051" name="Rectangle 3"/>
          <p:cNvSpPr>
            <a:spLocks noGrp="1" noChangeArrowheads="1"/>
          </p:cNvSpPr>
          <p:nvPr>
            <p:ph type="body" idx="1"/>
          </p:nvPr>
        </p:nvSpPr>
        <p:spPr bwMode="auto">
          <a:xfrm>
            <a:off x="838200" y="1066800"/>
            <a:ext cx="8153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MY" smtClean="0"/>
              <a:t>Your Description Goes Here</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ffectLst/>
              </a:defRPr>
            </a:lvl1pPr>
          </a:lstStyle>
          <a:p>
            <a:pPr>
              <a:defRPr/>
            </a:pPr>
            <a:endParaRPr lang="en-US"/>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ffectLst/>
              </a:defRPr>
            </a:lvl1pPr>
          </a:lstStyle>
          <a:p>
            <a:pPr>
              <a:defRPr/>
            </a:pPr>
            <a:endParaRPr lang="en-US"/>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ffectLst/>
              </a:defRPr>
            </a:lvl1pPr>
          </a:lstStyle>
          <a:p>
            <a:pPr>
              <a:defRPr/>
            </a:pPr>
            <a:fld id="{385CFFB6-4E40-414F-B672-68C430F65C9E}" type="slidenum">
              <a:rPr lang="en-MY"/>
              <a:pPr>
                <a:defRPr/>
              </a:pPr>
              <a:t>‹#›</a:t>
            </a:fld>
            <a:endParaRPr lang="en-MY"/>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rtl="0" eaLnBrk="1" fontAlgn="base" hangingPunct="1">
        <a:spcBef>
          <a:spcPct val="0"/>
        </a:spcBef>
        <a:spcAft>
          <a:spcPct val="0"/>
        </a:spcAft>
        <a:defRPr sz="4400">
          <a:solidFill>
            <a:schemeClr val="tx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4400">
          <a:solidFill>
            <a:schemeClr val="tx1"/>
          </a:solidFill>
          <a:effectLst>
            <a:outerShdw blurRad="38100" dist="38100" dir="2700000" algn="tl">
              <a:srgbClr val="C0C0C0"/>
            </a:outerShdw>
          </a:effectLst>
          <a:latin typeface="Apple Garamond" pitchFamily="2" charset="0"/>
        </a:defRPr>
      </a:lvl2pPr>
      <a:lvl3pPr algn="l" rtl="0" eaLnBrk="1" fontAlgn="base" hangingPunct="1">
        <a:spcBef>
          <a:spcPct val="0"/>
        </a:spcBef>
        <a:spcAft>
          <a:spcPct val="0"/>
        </a:spcAft>
        <a:defRPr sz="4400">
          <a:solidFill>
            <a:schemeClr val="tx1"/>
          </a:solidFill>
          <a:effectLst>
            <a:outerShdw blurRad="38100" dist="38100" dir="2700000" algn="tl">
              <a:srgbClr val="C0C0C0"/>
            </a:outerShdw>
          </a:effectLst>
          <a:latin typeface="Apple Garamond" pitchFamily="2" charset="0"/>
        </a:defRPr>
      </a:lvl3pPr>
      <a:lvl4pPr algn="l" rtl="0" eaLnBrk="1" fontAlgn="base" hangingPunct="1">
        <a:spcBef>
          <a:spcPct val="0"/>
        </a:spcBef>
        <a:spcAft>
          <a:spcPct val="0"/>
        </a:spcAft>
        <a:defRPr sz="4400">
          <a:solidFill>
            <a:schemeClr val="tx1"/>
          </a:solidFill>
          <a:effectLst>
            <a:outerShdw blurRad="38100" dist="38100" dir="2700000" algn="tl">
              <a:srgbClr val="C0C0C0"/>
            </a:outerShdw>
          </a:effectLst>
          <a:latin typeface="Apple Garamond" pitchFamily="2" charset="0"/>
        </a:defRPr>
      </a:lvl4pPr>
      <a:lvl5pPr algn="l" rtl="0" eaLnBrk="1" fontAlgn="base" hangingPunct="1">
        <a:spcBef>
          <a:spcPct val="0"/>
        </a:spcBef>
        <a:spcAft>
          <a:spcPct val="0"/>
        </a:spcAft>
        <a:defRPr sz="4400">
          <a:solidFill>
            <a:schemeClr val="tx1"/>
          </a:solidFill>
          <a:effectLst>
            <a:outerShdw blurRad="38100" dist="38100" dir="2700000" algn="tl">
              <a:srgbClr val="C0C0C0"/>
            </a:outerShdw>
          </a:effectLst>
          <a:latin typeface="Apple Garamond" pitchFamily="2" charset="0"/>
        </a:defRPr>
      </a:lvl5pPr>
      <a:lvl6pPr marL="457200" algn="l" rtl="0" eaLnBrk="1" fontAlgn="base" hangingPunct="1">
        <a:spcBef>
          <a:spcPct val="0"/>
        </a:spcBef>
        <a:spcAft>
          <a:spcPct val="0"/>
        </a:spcAft>
        <a:defRPr sz="4400">
          <a:solidFill>
            <a:schemeClr val="tx1"/>
          </a:solidFill>
          <a:effectLst>
            <a:outerShdw blurRad="38100" dist="38100" dir="2700000" algn="tl">
              <a:srgbClr val="C0C0C0"/>
            </a:outerShdw>
          </a:effectLst>
          <a:latin typeface="Apple Garamond" pitchFamily="2" charset="0"/>
        </a:defRPr>
      </a:lvl6pPr>
      <a:lvl7pPr marL="914400" algn="l" rtl="0" eaLnBrk="1" fontAlgn="base" hangingPunct="1">
        <a:spcBef>
          <a:spcPct val="0"/>
        </a:spcBef>
        <a:spcAft>
          <a:spcPct val="0"/>
        </a:spcAft>
        <a:defRPr sz="4400">
          <a:solidFill>
            <a:schemeClr val="tx1"/>
          </a:solidFill>
          <a:effectLst>
            <a:outerShdw blurRad="38100" dist="38100" dir="2700000" algn="tl">
              <a:srgbClr val="C0C0C0"/>
            </a:outerShdw>
          </a:effectLst>
          <a:latin typeface="Apple Garamond" pitchFamily="2" charset="0"/>
        </a:defRPr>
      </a:lvl7pPr>
      <a:lvl8pPr marL="1371600" algn="l" rtl="0" eaLnBrk="1" fontAlgn="base" hangingPunct="1">
        <a:spcBef>
          <a:spcPct val="0"/>
        </a:spcBef>
        <a:spcAft>
          <a:spcPct val="0"/>
        </a:spcAft>
        <a:defRPr sz="4400">
          <a:solidFill>
            <a:schemeClr val="tx1"/>
          </a:solidFill>
          <a:effectLst>
            <a:outerShdw blurRad="38100" dist="38100" dir="2700000" algn="tl">
              <a:srgbClr val="C0C0C0"/>
            </a:outerShdw>
          </a:effectLst>
          <a:latin typeface="Apple Garamond" pitchFamily="2" charset="0"/>
        </a:defRPr>
      </a:lvl8pPr>
      <a:lvl9pPr marL="1828800" algn="l" rtl="0" eaLnBrk="1" fontAlgn="base" hangingPunct="1">
        <a:spcBef>
          <a:spcPct val="0"/>
        </a:spcBef>
        <a:spcAft>
          <a:spcPct val="0"/>
        </a:spcAft>
        <a:defRPr sz="4400">
          <a:solidFill>
            <a:schemeClr val="tx1"/>
          </a:solidFill>
          <a:effectLst>
            <a:outerShdw blurRad="38100" dist="38100" dir="2700000" algn="tl">
              <a:srgbClr val="C0C0C0"/>
            </a:outerShdw>
          </a:effectLst>
          <a:latin typeface="Apple Garamond"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charset="0"/>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143000" y="152400"/>
            <a:ext cx="6858000" cy="762000"/>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Place Your Topic Here</a:t>
            </a:r>
          </a:p>
        </p:txBody>
      </p:sp>
      <p:sp>
        <p:nvSpPr>
          <p:cNvPr id="3075" name="Rectangle 3"/>
          <p:cNvSpPr>
            <a:spLocks noGrp="1" noChangeArrowheads="1"/>
          </p:cNvSpPr>
          <p:nvPr>
            <p:ph type="body" idx="1"/>
          </p:nvPr>
        </p:nvSpPr>
        <p:spPr bwMode="auto">
          <a:xfrm>
            <a:off x="838200" y="1066802"/>
            <a:ext cx="80772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MY" smtClean="0"/>
              <a:t>Your Description Goes Here</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ffectLst/>
              </a:defRPr>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ffectLst/>
              </a:defRPr>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ffectLst/>
              </a:defRPr>
            </a:lvl1pPr>
          </a:lstStyle>
          <a:p>
            <a:pPr>
              <a:defRPr/>
            </a:pPr>
            <a:fld id="{D5C7338A-5121-4939-A85A-CDD261050D7B}" type="slidenum">
              <a:rPr lang="en-MY"/>
              <a:pPr>
                <a:defRPr/>
              </a:pPr>
              <a:t>‹#›</a:t>
            </a:fld>
            <a:endParaRPr lang="en-MY"/>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txStyles>
    <p:titleStyle>
      <a:lvl1pPr algn="l" rtl="0" eaLnBrk="1" fontAlgn="base" hangingPunct="1">
        <a:spcBef>
          <a:spcPct val="0"/>
        </a:spcBef>
        <a:spcAft>
          <a:spcPct val="0"/>
        </a:spcAft>
        <a:defRPr sz="4400">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4400">
          <a:solidFill>
            <a:schemeClr val="bg1"/>
          </a:solidFill>
          <a:effectLst>
            <a:outerShdw blurRad="38100" dist="38100" dir="2700000" algn="tl">
              <a:srgbClr val="C0C0C0"/>
            </a:outerShdw>
          </a:effectLst>
          <a:latin typeface="Apple Garamond" pitchFamily="2" charset="0"/>
        </a:defRPr>
      </a:lvl2pPr>
      <a:lvl3pPr algn="l" rtl="0" eaLnBrk="1" fontAlgn="base" hangingPunct="1">
        <a:spcBef>
          <a:spcPct val="0"/>
        </a:spcBef>
        <a:spcAft>
          <a:spcPct val="0"/>
        </a:spcAft>
        <a:defRPr sz="4400">
          <a:solidFill>
            <a:schemeClr val="bg1"/>
          </a:solidFill>
          <a:effectLst>
            <a:outerShdw blurRad="38100" dist="38100" dir="2700000" algn="tl">
              <a:srgbClr val="C0C0C0"/>
            </a:outerShdw>
          </a:effectLst>
          <a:latin typeface="Apple Garamond" pitchFamily="2" charset="0"/>
        </a:defRPr>
      </a:lvl3pPr>
      <a:lvl4pPr algn="l" rtl="0" eaLnBrk="1" fontAlgn="base" hangingPunct="1">
        <a:spcBef>
          <a:spcPct val="0"/>
        </a:spcBef>
        <a:spcAft>
          <a:spcPct val="0"/>
        </a:spcAft>
        <a:defRPr sz="4400">
          <a:solidFill>
            <a:schemeClr val="bg1"/>
          </a:solidFill>
          <a:effectLst>
            <a:outerShdw blurRad="38100" dist="38100" dir="2700000" algn="tl">
              <a:srgbClr val="C0C0C0"/>
            </a:outerShdw>
          </a:effectLst>
          <a:latin typeface="Apple Garamond" pitchFamily="2" charset="0"/>
        </a:defRPr>
      </a:lvl4pPr>
      <a:lvl5pPr algn="l" rtl="0" eaLnBrk="1" fontAlgn="base" hangingPunct="1">
        <a:spcBef>
          <a:spcPct val="0"/>
        </a:spcBef>
        <a:spcAft>
          <a:spcPct val="0"/>
        </a:spcAft>
        <a:defRPr sz="4400">
          <a:solidFill>
            <a:schemeClr val="bg1"/>
          </a:solidFill>
          <a:effectLst>
            <a:outerShdw blurRad="38100" dist="38100" dir="2700000" algn="tl">
              <a:srgbClr val="C0C0C0"/>
            </a:outerShdw>
          </a:effectLst>
          <a:latin typeface="Apple Garamond" pitchFamily="2" charset="0"/>
        </a:defRPr>
      </a:lvl5pPr>
      <a:lvl6pPr marL="457200" algn="l" rtl="0" eaLnBrk="1" fontAlgn="base" hangingPunct="1">
        <a:spcBef>
          <a:spcPct val="0"/>
        </a:spcBef>
        <a:spcAft>
          <a:spcPct val="0"/>
        </a:spcAft>
        <a:defRPr sz="4400">
          <a:solidFill>
            <a:schemeClr val="bg1"/>
          </a:solidFill>
          <a:effectLst>
            <a:outerShdw blurRad="38100" dist="38100" dir="2700000" algn="tl">
              <a:srgbClr val="C0C0C0"/>
            </a:outerShdw>
          </a:effectLst>
          <a:latin typeface="Apple Garamond" pitchFamily="2" charset="0"/>
        </a:defRPr>
      </a:lvl6pPr>
      <a:lvl7pPr marL="914400" algn="l" rtl="0" eaLnBrk="1" fontAlgn="base" hangingPunct="1">
        <a:spcBef>
          <a:spcPct val="0"/>
        </a:spcBef>
        <a:spcAft>
          <a:spcPct val="0"/>
        </a:spcAft>
        <a:defRPr sz="4400">
          <a:solidFill>
            <a:schemeClr val="bg1"/>
          </a:solidFill>
          <a:effectLst>
            <a:outerShdw blurRad="38100" dist="38100" dir="2700000" algn="tl">
              <a:srgbClr val="C0C0C0"/>
            </a:outerShdw>
          </a:effectLst>
          <a:latin typeface="Apple Garamond" pitchFamily="2" charset="0"/>
        </a:defRPr>
      </a:lvl7pPr>
      <a:lvl8pPr marL="1371600" algn="l" rtl="0" eaLnBrk="1" fontAlgn="base" hangingPunct="1">
        <a:spcBef>
          <a:spcPct val="0"/>
        </a:spcBef>
        <a:spcAft>
          <a:spcPct val="0"/>
        </a:spcAft>
        <a:defRPr sz="4400">
          <a:solidFill>
            <a:schemeClr val="bg1"/>
          </a:solidFill>
          <a:effectLst>
            <a:outerShdw blurRad="38100" dist="38100" dir="2700000" algn="tl">
              <a:srgbClr val="C0C0C0"/>
            </a:outerShdw>
          </a:effectLst>
          <a:latin typeface="Apple Garamond" pitchFamily="2" charset="0"/>
        </a:defRPr>
      </a:lvl8pPr>
      <a:lvl9pPr marL="1828800" algn="l" rtl="0" eaLnBrk="1" fontAlgn="base" hangingPunct="1">
        <a:spcBef>
          <a:spcPct val="0"/>
        </a:spcBef>
        <a:spcAft>
          <a:spcPct val="0"/>
        </a:spcAft>
        <a:defRPr sz="4400">
          <a:solidFill>
            <a:schemeClr val="bg1"/>
          </a:solidFill>
          <a:effectLst>
            <a:outerShdw blurRad="38100" dist="38100" dir="2700000" algn="tl">
              <a:srgbClr val="C0C0C0"/>
            </a:outerShdw>
          </a:effectLst>
          <a:latin typeface="Apple Garamond"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charset="0"/>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81000" y="5638800"/>
            <a:ext cx="6858000" cy="838200"/>
          </a:xfrm>
          <a:prstGeom prst="rect">
            <a:avLst/>
          </a:prstGeom>
          <a:noFill/>
          <a:ln w="9525">
            <a:noFill/>
            <a:miter lim="800000"/>
            <a:headEnd/>
            <a:tailEnd/>
          </a:ln>
          <a:effectLst>
            <a:outerShdw dist="35921" dir="2700000" algn="ctr" rotWithShape="0">
              <a:srgbClr val="FF3300"/>
            </a:outerShdw>
          </a:effectLst>
        </p:spPr>
        <p:txBody>
          <a:bodyPr vert="horz" wrap="square" lIns="91440" tIns="45720" rIns="91440" bIns="45720" numCol="1" anchor="ctr" anchorCtr="0" compatLnSpc="1">
            <a:prstTxWarp prst="textNoShape">
              <a:avLst/>
            </a:prstTxWarp>
          </a:bodyPr>
          <a:lstStyle/>
          <a:p>
            <a:pPr lvl="0"/>
            <a:r>
              <a:rPr lang="en-US" smtClean="0"/>
              <a:t>Transitional Page</a:t>
            </a:r>
          </a:p>
        </p:txBody>
      </p:sp>
    </p:spTree>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Lst>
  <p:txStyles>
    <p:titleStyle>
      <a:lvl1pPr algn="r" rtl="0" eaLnBrk="1" fontAlgn="base" hangingPunct="1">
        <a:spcBef>
          <a:spcPct val="0"/>
        </a:spcBef>
        <a:spcAft>
          <a:spcPct val="0"/>
        </a:spcAft>
        <a:defRPr sz="5000" b="1">
          <a:solidFill>
            <a:schemeClr val="bg1"/>
          </a:solidFill>
          <a:latin typeface="+mj-lt"/>
          <a:ea typeface="+mj-ea"/>
          <a:cs typeface="+mj-cs"/>
        </a:defRPr>
      </a:lvl1pPr>
      <a:lvl2pPr algn="r" rtl="0" eaLnBrk="1" fontAlgn="base" hangingPunct="1">
        <a:spcBef>
          <a:spcPct val="0"/>
        </a:spcBef>
        <a:spcAft>
          <a:spcPct val="0"/>
        </a:spcAft>
        <a:defRPr sz="5000" b="1">
          <a:solidFill>
            <a:schemeClr val="bg1"/>
          </a:solidFill>
          <a:latin typeface="Apple Garamond" pitchFamily="2" charset="0"/>
        </a:defRPr>
      </a:lvl2pPr>
      <a:lvl3pPr algn="r" rtl="0" eaLnBrk="1" fontAlgn="base" hangingPunct="1">
        <a:spcBef>
          <a:spcPct val="0"/>
        </a:spcBef>
        <a:spcAft>
          <a:spcPct val="0"/>
        </a:spcAft>
        <a:defRPr sz="5000" b="1">
          <a:solidFill>
            <a:schemeClr val="bg1"/>
          </a:solidFill>
          <a:latin typeface="Apple Garamond" pitchFamily="2" charset="0"/>
        </a:defRPr>
      </a:lvl3pPr>
      <a:lvl4pPr algn="r" rtl="0" eaLnBrk="1" fontAlgn="base" hangingPunct="1">
        <a:spcBef>
          <a:spcPct val="0"/>
        </a:spcBef>
        <a:spcAft>
          <a:spcPct val="0"/>
        </a:spcAft>
        <a:defRPr sz="5000" b="1">
          <a:solidFill>
            <a:schemeClr val="bg1"/>
          </a:solidFill>
          <a:latin typeface="Apple Garamond" pitchFamily="2" charset="0"/>
        </a:defRPr>
      </a:lvl4pPr>
      <a:lvl5pPr algn="r" rtl="0" eaLnBrk="1" fontAlgn="base" hangingPunct="1">
        <a:spcBef>
          <a:spcPct val="0"/>
        </a:spcBef>
        <a:spcAft>
          <a:spcPct val="0"/>
        </a:spcAft>
        <a:defRPr sz="5000" b="1">
          <a:solidFill>
            <a:schemeClr val="bg1"/>
          </a:solidFill>
          <a:latin typeface="Apple Garamond" pitchFamily="2" charset="0"/>
        </a:defRPr>
      </a:lvl5pPr>
      <a:lvl6pPr marL="457200" algn="r" rtl="0" eaLnBrk="1" fontAlgn="base" hangingPunct="1">
        <a:spcBef>
          <a:spcPct val="0"/>
        </a:spcBef>
        <a:spcAft>
          <a:spcPct val="0"/>
        </a:spcAft>
        <a:defRPr sz="5000" b="1">
          <a:solidFill>
            <a:schemeClr val="bg1"/>
          </a:solidFill>
          <a:latin typeface="Apple Garamond" pitchFamily="2" charset="0"/>
        </a:defRPr>
      </a:lvl6pPr>
      <a:lvl7pPr marL="914400" algn="r" rtl="0" eaLnBrk="1" fontAlgn="base" hangingPunct="1">
        <a:spcBef>
          <a:spcPct val="0"/>
        </a:spcBef>
        <a:spcAft>
          <a:spcPct val="0"/>
        </a:spcAft>
        <a:defRPr sz="5000" b="1">
          <a:solidFill>
            <a:schemeClr val="bg1"/>
          </a:solidFill>
          <a:latin typeface="Apple Garamond" pitchFamily="2" charset="0"/>
        </a:defRPr>
      </a:lvl7pPr>
      <a:lvl8pPr marL="1371600" algn="r" rtl="0" eaLnBrk="1" fontAlgn="base" hangingPunct="1">
        <a:spcBef>
          <a:spcPct val="0"/>
        </a:spcBef>
        <a:spcAft>
          <a:spcPct val="0"/>
        </a:spcAft>
        <a:defRPr sz="5000" b="1">
          <a:solidFill>
            <a:schemeClr val="bg1"/>
          </a:solidFill>
          <a:latin typeface="Apple Garamond" pitchFamily="2" charset="0"/>
        </a:defRPr>
      </a:lvl8pPr>
      <a:lvl9pPr marL="1828800" algn="r" rtl="0" eaLnBrk="1" fontAlgn="base" hangingPunct="1">
        <a:spcBef>
          <a:spcPct val="0"/>
        </a:spcBef>
        <a:spcAft>
          <a:spcPct val="0"/>
        </a:spcAft>
        <a:defRPr sz="5000" b="1">
          <a:solidFill>
            <a:schemeClr val="bg1"/>
          </a:solidFill>
          <a:latin typeface="Apple Garamond" pitchFamily="2"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bwMode="auto">
          <a:xfrm>
            <a:off x="914400" y="152400"/>
            <a:ext cx="76962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IN" smtClean="0"/>
              <a:t>Click to edit title style</a:t>
            </a:r>
          </a:p>
        </p:txBody>
      </p:sp>
      <p:sp>
        <p:nvSpPr>
          <p:cNvPr id="414723" name="Rectangle 3"/>
          <p:cNvSpPr>
            <a:spLocks noGrp="1" noChangeArrowheads="1"/>
          </p:cNvSpPr>
          <p:nvPr>
            <p:ph type="body" idx="1"/>
          </p:nvPr>
        </p:nvSpPr>
        <p:spPr bwMode="auto">
          <a:xfrm>
            <a:off x="914400" y="1676400"/>
            <a:ext cx="7696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147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IN"/>
          </a:p>
        </p:txBody>
      </p:sp>
      <p:sp>
        <p:nvSpPr>
          <p:cNvPr id="4147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IN"/>
          </a:p>
        </p:txBody>
      </p:sp>
      <p:sp>
        <p:nvSpPr>
          <p:cNvPr id="4147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16C158F-826A-49A4-B722-93EA06694651}" type="slidenum">
              <a:rPr lang="en-IN"/>
              <a:pPr/>
              <a:t>‹#›</a:t>
            </a:fld>
            <a:endParaRPr lang="en-IN"/>
          </a:p>
        </p:txBody>
      </p:sp>
    </p:spTree>
  </p:cSld>
  <p:clrMap bg1="dk2" tx1="lt1" bg2="dk1" tx2="lt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hf hd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ahoma" pitchFamily="34" charset="0"/>
        </a:defRPr>
      </a:lvl2pPr>
      <a:lvl3pPr algn="ctr" rtl="0" eaLnBrk="1" fontAlgn="base" hangingPunct="1">
        <a:spcBef>
          <a:spcPct val="0"/>
        </a:spcBef>
        <a:spcAft>
          <a:spcPct val="0"/>
        </a:spcAft>
        <a:defRPr kumimoji="1" sz="4400">
          <a:solidFill>
            <a:schemeClr val="tx2"/>
          </a:solidFill>
          <a:latin typeface="Tahoma" pitchFamily="34" charset="0"/>
        </a:defRPr>
      </a:lvl3pPr>
      <a:lvl4pPr algn="ctr" rtl="0" eaLnBrk="1" fontAlgn="base" hangingPunct="1">
        <a:spcBef>
          <a:spcPct val="0"/>
        </a:spcBef>
        <a:spcAft>
          <a:spcPct val="0"/>
        </a:spcAft>
        <a:defRPr kumimoji="1" sz="4400">
          <a:solidFill>
            <a:schemeClr val="tx2"/>
          </a:solidFill>
          <a:latin typeface="Tahoma" pitchFamily="34" charset="0"/>
        </a:defRPr>
      </a:lvl4pPr>
      <a:lvl5pPr algn="ctr" rtl="0" eaLnBrk="1" fontAlgn="base" hangingPunct="1">
        <a:spcBef>
          <a:spcPct val="0"/>
        </a:spcBef>
        <a:spcAft>
          <a:spcPct val="0"/>
        </a:spcAft>
        <a:defRPr kumimoji="1" sz="4400">
          <a:solidFill>
            <a:schemeClr val="tx2"/>
          </a:solidFill>
          <a:latin typeface="Tahoma" pitchFamily="34" charset="0"/>
        </a:defRPr>
      </a:lvl5pPr>
      <a:lvl6pPr marL="457200" algn="ctr" rtl="0" eaLnBrk="1" fontAlgn="base" hangingPunct="1">
        <a:spcBef>
          <a:spcPct val="0"/>
        </a:spcBef>
        <a:spcAft>
          <a:spcPct val="0"/>
        </a:spcAft>
        <a:defRPr kumimoji="1" sz="4400">
          <a:solidFill>
            <a:schemeClr val="tx2"/>
          </a:solidFill>
          <a:latin typeface="Tahoma" pitchFamily="34" charset="0"/>
        </a:defRPr>
      </a:lvl6pPr>
      <a:lvl7pPr marL="914400" algn="ctr" rtl="0" eaLnBrk="1" fontAlgn="base" hangingPunct="1">
        <a:spcBef>
          <a:spcPct val="0"/>
        </a:spcBef>
        <a:spcAft>
          <a:spcPct val="0"/>
        </a:spcAft>
        <a:defRPr kumimoji="1" sz="4400">
          <a:solidFill>
            <a:schemeClr val="tx2"/>
          </a:solidFill>
          <a:latin typeface="Tahoma" pitchFamily="34" charset="0"/>
        </a:defRPr>
      </a:lvl7pPr>
      <a:lvl8pPr marL="1371600" algn="ctr" rtl="0" eaLnBrk="1" fontAlgn="base" hangingPunct="1">
        <a:spcBef>
          <a:spcPct val="0"/>
        </a:spcBef>
        <a:spcAft>
          <a:spcPct val="0"/>
        </a:spcAft>
        <a:defRPr kumimoji="1" sz="4400">
          <a:solidFill>
            <a:schemeClr val="tx2"/>
          </a:solidFill>
          <a:latin typeface="Tahoma" pitchFamily="34" charset="0"/>
        </a:defRPr>
      </a:lvl8pPr>
      <a:lvl9pPr marL="1828800" algn="ctr"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rgbClr val="FFCC00"/>
        </a:buClr>
        <a:buSzPct val="75000"/>
        <a:buFont typeface="Wingding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rgbClr val="FFCC00"/>
        </a:buClr>
        <a:buSzPct val="75000"/>
        <a:buFont typeface="Wingdings" pitchFamily="2" charset="2"/>
        <a:buChar char="n"/>
        <a:defRPr kumimoji="1"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rgbClr val="FFCC00"/>
        </a:buClr>
        <a:buSzPct val="75000"/>
        <a:buFont typeface="Wingdings" pitchFamily="2" charset="2"/>
        <a:buChar char="n"/>
        <a:defRPr kumimoji="1" sz="2400">
          <a:solidFill>
            <a:schemeClr val="tx1"/>
          </a:solidFill>
          <a:effectLst>
            <a:outerShdw blurRad="38100" dist="38100" dir="2700000" algn="tl">
              <a:srgbClr val="000000"/>
            </a:outerShdw>
          </a:effectLst>
          <a:latin typeface="+mn-lt"/>
        </a:defRPr>
      </a:lvl3pPr>
      <a:lvl4pPr marL="1562100" indent="-228600" algn="l" rtl="0" eaLnBrk="1" fontAlgn="base" hangingPunct="1">
        <a:spcBef>
          <a:spcPct val="20000"/>
        </a:spcBef>
        <a:spcAft>
          <a:spcPct val="0"/>
        </a:spcAft>
        <a:buClr>
          <a:srgbClr val="FFCC00"/>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4pPr>
      <a:lvl5pPr marL="1981200" indent="-228600" algn="l" rtl="0" eaLnBrk="1" fontAlgn="base" hangingPunct="1">
        <a:spcBef>
          <a:spcPct val="20000"/>
        </a:spcBef>
        <a:spcAft>
          <a:spcPct val="0"/>
        </a:spcAft>
        <a:buClr>
          <a:srgbClr val="FFCC00"/>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5pPr>
      <a:lvl6pPr marL="2438400" indent="-228600" algn="l" rtl="0" eaLnBrk="1" fontAlgn="base" hangingPunct="1">
        <a:spcBef>
          <a:spcPct val="20000"/>
        </a:spcBef>
        <a:spcAft>
          <a:spcPct val="0"/>
        </a:spcAft>
        <a:buClr>
          <a:srgbClr val="FFCC00"/>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6pPr>
      <a:lvl7pPr marL="2895600" indent="-228600" algn="l" rtl="0" eaLnBrk="1" fontAlgn="base" hangingPunct="1">
        <a:spcBef>
          <a:spcPct val="20000"/>
        </a:spcBef>
        <a:spcAft>
          <a:spcPct val="0"/>
        </a:spcAft>
        <a:buClr>
          <a:srgbClr val="FFCC00"/>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7pPr>
      <a:lvl8pPr marL="3352800" indent="-228600" algn="l" rtl="0" eaLnBrk="1" fontAlgn="base" hangingPunct="1">
        <a:spcBef>
          <a:spcPct val="20000"/>
        </a:spcBef>
        <a:spcAft>
          <a:spcPct val="0"/>
        </a:spcAft>
        <a:buClr>
          <a:srgbClr val="FFCC00"/>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8pPr>
      <a:lvl9pPr marL="3810000" indent="-228600" algn="l" rtl="0" eaLnBrk="1" fontAlgn="base" hangingPunct="1">
        <a:spcBef>
          <a:spcPct val="20000"/>
        </a:spcBef>
        <a:spcAft>
          <a:spcPct val="0"/>
        </a:spcAft>
        <a:buClr>
          <a:srgbClr val="FFCC00"/>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6.xml"/><Relationship Id="rId6" Type="http://schemas.openxmlformats.org/officeDocument/2006/relationships/image" Target="../media/image12.jpeg"/><Relationship Id="rId5" Type="http://schemas.openxmlformats.org/officeDocument/2006/relationships/image" Target="../media/image7.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6.xml"/><Relationship Id="rId6" Type="http://schemas.openxmlformats.org/officeDocument/2006/relationships/image" Target="../media/image7.jpe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hyperlink" Target="http://www.citycaffe.in/" TargetMode="External"/><Relationship Id="rId2" Type="http://schemas.openxmlformats.org/officeDocument/2006/relationships/image" Target="../media/image17.jpeg"/><Relationship Id="rId1" Type="http://schemas.openxmlformats.org/officeDocument/2006/relationships/slideLayout" Target="../slideLayouts/slideLayout4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ctrTitle"/>
          </p:nvPr>
        </p:nvSpPr>
        <p:spPr>
          <a:xfrm>
            <a:off x="-762000" y="0"/>
            <a:ext cx="5257800" cy="914400"/>
          </a:xfrm>
        </p:spPr>
        <p:txBody>
          <a:bodyPr/>
          <a:lstStyle/>
          <a:p>
            <a:r>
              <a:rPr lang="en-US" dirty="0" smtClean="0">
                <a:solidFill>
                  <a:schemeClr val="bg2"/>
                </a:solidFill>
              </a:rPr>
              <a:t>Introduction</a:t>
            </a:r>
            <a:endParaRPr lang="en-US" dirty="0">
              <a:solidFill>
                <a:schemeClr val="bg2"/>
              </a:solidFill>
            </a:endParaRPr>
          </a:p>
        </p:txBody>
      </p:sp>
      <p:sp>
        <p:nvSpPr>
          <p:cNvPr id="418819" name="Rectangle 3"/>
          <p:cNvSpPr>
            <a:spLocks noGrp="1" noChangeArrowheads="1"/>
          </p:cNvSpPr>
          <p:nvPr>
            <p:ph type="subTitle" idx="1"/>
          </p:nvPr>
        </p:nvSpPr>
        <p:spPr>
          <a:xfrm>
            <a:off x="76200" y="6032500"/>
            <a:ext cx="2057400" cy="673100"/>
          </a:xfrm>
        </p:spPr>
        <p:txBody>
          <a:bodyPr>
            <a:normAutofit/>
          </a:bodyPr>
          <a:lstStyle/>
          <a:p>
            <a:r>
              <a:rPr lang="en-US" dirty="0" smtClean="0"/>
              <a:t>City Caffe</a:t>
            </a:r>
          </a:p>
          <a:p>
            <a:endParaRPr lang="en-US" dirty="0"/>
          </a:p>
          <a:p>
            <a:endParaRPr lang="en-US" dirty="0" smtClean="0"/>
          </a:p>
          <a:p>
            <a:endParaRPr lang="en-US" dirty="0"/>
          </a:p>
          <a:p>
            <a:endParaRPr lang="en-US" dirty="0"/>
          </a:p>
        </p:txBody>
      </p:sp>
      <p:sp>
        <p:nvSpPr>
          <p:cNvPr id="12" name="Footer Placeholder 11"/>
          <p:cNvSpPr>
            <a:spLocks noGrp="1"/>
          </p:cNvSpPr>
          <p:nvPr>
            <p:ph type="ftr" sz="quarter" idx="3"/>
          </p:nvPr>
        </p:nvSpPr>
        <p:spPr>
          <a:xfrm>
            <a:off x="6248400" y="6400800"/>
            <a:ext cx="2895600" cy="476250"/>
          </a:xfrm>
          <a:prstGeom prst="rect">
            <a:avLst/>
          </a:prstGeom>
        </p:spPr>
        <p:txBody>
          <a:bodyPr/>
          <a:lstStyle/>
          <a:p>
            <a:r>
              <a:rPr lang="en-US" smtClean="0"/>
              <a:t>We Love Food, Hate Wastage</a:t>
            </a:r>
            <a:endParaRPr lang="en-US"/>
          </a:p>
        </p:txBody>
      </p:sp>
      <p:sp>
        <p:nvSpPr>
          <p:cNvPr id="11" name="Slide Number Placeholder 10"/>
          <p:cNvSpPr>
            <a:spLocks noGrp="1"/>
          </p:cNvSpPr>
          <p:nvPr>
            <p:ph type="sldNum" sz="quarter" idx="4"/>
          </p:nvPr>
        </p:nvSpPr>
        <p:spPr>
          <a:xfrm>
            <a:off x="7010400" y="6245225"/>
            <a:ext cx="2133600" cy="476250"/>
          </a:xfrm>
          <a:prstGeom prst="rect">
            <a:avLst/>
          </a:prstGeom>
        </p:spPr>
        <p:txBody>
          <a:bodyPr/>
          <a:lstStyle/>
          <a:p>
            <a:fld id="{BCA0EC0B-9414-42AF-8B0A-1D1BA01F10BB}" type="slidenum">
              <a:rPr lang="en-US" smtClean="0"/>
              <a:pPr/>
              <a:t>1</a:t>
            </a:fld>
            <a:endParaRPr lang="en-US"/>
          </a:p>
        </p:txBody>
      </p:sp>
      <p:sp>
        <p:nvSpPr>
          <p:cNvPr id="19" name="TextBox 18"/>
          <p:cNvSpPr txBox="1"/>
          <p:nvPr/>
        </p:nvSpPr>
        <p:spPr>
          <a:xfrm>
            <a:off x="3200401" y="1066800"/>
            <a:ext cx="5943651" cy="369332"/>
          </a:xfrm>
          <a:prstGeom prst="rect">
            <a:avLst/>
          </a:prstGeom>
          <a:noFill/>
        </p:spPr>
        <p:txBody>
          <a:bodyPr wrap="square" rtlCol="0">
            <a:spAutoFit/>
          </a:bodyPr>
          <a:lstStyle/>
          <a:p>
            <a:pPr algn="just"/>
            <a:endParaRPr lang="en-US" sz="1800" dirty="0" smtClean="0">
              <a:solidFill>
                <a:schemeClr val="bg2"/>
              </a:solidFill>
            </a:endParaRPr>
          </a:p>
        </p:txBody>
      </p:sp>
      <p:pic>
        <p:nvPicPr>
          <p:cNvPr id="1026" name="Picture 2" descr="C:\Users\Sunil\Downloads\City Caffe Logo A.jpg"/>
          <p:cNvPicPr>
            <a:picLocks noChangeAspect="1" noChangeArrowheads="1"/>
          </p:cNvPicPr>
          <p:nvPr/>
        </p:nvPicPr>
        <p:blipFill>
          <a:blip r:embed="rId3" cstate="print"/>
          <a:srcRect/>
          <a:stretch>
            <a:fillRect/>
          </a:stretch>
        </p:blipFill>
        <p:spPr bwMode="auto">
          <a:xfrm>
            <a:off x="7821613" y="5705226"/>
            <a:ext cx="1322387" cy="1152774"/>
          </a:xfrm>
          <a:prstGeom prst="rect">
            <a:avLst/>
          </a:prstGeom>
          <a:noFill/>
        </p:spPr>
      </p:pic>
      <p:sp>
        <p:nvSpPr>
          <p:cNvPr id="9" name="Rectangle 8"/>
          <p:cNvSpPr/>
          <p:nvPr/>
        </p:nvSpPr>
        <p:spPr>
          <a:xfrm>
            <a:off x="4572000" y="-152400"/>
            <a:ext cx="4572000" cy="1415772"/>
          </a:xfrm>
          <a:prstGeom prst="rect">
            <a:avLst/>
          </a:prstGeom>
        </p:spPr>
        <p:txBody>
          <a:bodyPr>
            <a:spAutoFit/>
          </a:bodyPr>
          <a:lstStyle/>
          <a:p>
            <a:r>
              <a:rPr lang="en-IN" sz="4300" b="1" dirty="0" smtClean="0">
                <a:solidFill>
                  <a:schemeClr val="tx2">
                    <a:satMod val="130000"/>
                  </a:schemeClr>
                </a:solidFill>
                <a:effectLst>
                  <a:outerShdw blurRad="50000" dist="30000" dir="5400000" algn="tl" rotWithShape="0">
                    <a:srgbClr val="000000">
                      <a:alpha val="30000"/>
                    </a:srgbClr>
                  </a:outerShdw>
                </a:effectLst>
                <a:latin typeface="Algerian" pitchFamily="82" charset="0"/>
                <a:cs typeface="Aharoni" pitchFamily="2" charset="-79"/>
              </a:rPr>
              <a:t>CITY  </a:t>
            </a:r>
            <a:br>
              <a:rPr lang="en-IN" sz="4300" b="1" dirty="0" smtClean="0">
                <a:solidFill>
                  <a:schemeClr val="tx2">
                    <a:satMod val="130000"/>
                  </a:schemeClr>
                </a:solidFill>
                <a:effectLst>
                  <a:outerShdw blurRad="50000" dist="30000" dir="5400000" algn="tl" rotWithShape="0">
                    <a:srgbClr val="000000">
                      <a:alpha val="30000"/>
                    </a:srgbClr>
                  </a:outerShdw>
                </a:effectLst>
                <a:latin typeface="Algerian" pitchFamily="82" charset="0"/>
                <a:cs typeface="Aharoni" pitchFamily="2" charset="-79"/>
              </a:rPr>
            </a:br>
            <a:r>
              <a:rPr lang="en-IN" sz="4300" b="1" dirty="0" smtClean="0">
                <a:solidFill>
                  <a:schemeClr val="tx2">
                    <a:satMod val="130000"/>
                  </a:schemeClr>
                </a:solidFill>
                <a:effectLst>
                  <a:outerShdw blurRad="50000" dist="30000" dir="5400000" algn="tl" rotWithShape="0">
                    <a:srgbClr val="000000">
                      <a:alpha val="30000"/>
                    </a:srgbClr>
                  </a:outerShdw>
                </a:effectLst>
                <a:latin typeface="Algerian" pitchFamily="82" charset="0"/>
                <a:cs typeface="Aharoni" pitchFamily="2" charset="-79"/>
              </a:rPr>
              <a:t>CAFFE </a:t>
            </a:r>
            <a:endParaRPr lang="en-IN" sz="4300" dirty="0"/>
          </a:p>
        </p:txBody>
      </p:sp>
      <p:sp>
        <p:nvSpPr>
          <p:cNvPr id="22" name="TextBox 21"/>
          <p:cNvSpPr txBox="1"/>
          <p:nvPr/>
        </p:nvSpPr>
        <p:spPr>
          <a:xfrm>
            <a:off x="5334001" y="1676402"/>
            <a:ext cx="3512051" cy="646331"/>
          </a:xfrm>
          <a:prstGeom prst="rect">
            <a:avLst/>
          </a:prstGeom>
          <a:noFill/>
        </p:spPr>
        <p:txBody>
          <a:bodyPr wrap="none" rtlCol="0">
            <a:spAutoFit/>
          </a:bodyPr>
          <a:lstStyle/>
          <a:p>
            <a:r>
              <a:rPr lang="en-US" sz="3600" dirty="0" smtClean="0">
                <a:solidFill>
                  <a:schemeClr val="bg2"/>
                </a:solidFill>
              </a:rPr>
              <a:t>We are City Caffe</a:t>
            </a:r>
            <a:endParaRPr lang="en-US" sz="3600" dirty="0">
              <a:solidFill>
                <a:schemeClr val="bg2"/>
              </a:solidFill>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Prestigious </a:t>
            </a:r>
            <a:r>
              <a:rPr lang="en-US" dirty="0" err="1" smtClean="0"/>
              <a:t>Cleints</a:t>
            </a:r>
            <a:endParaRPr lang="en-US" dirty="0"/>
          </a:p>
        </p:txBody>
      </p:sp>
      <p:sp>
        <p:nvSpPr>
          <p:cNvPr id="3" name="Content Placeholder 2"/>
          <p:cNvSpPr>
            <a:spLocks noGrp="1"/>
          </p:cNvSpPr>
          <p:nvPr>
            <p:ph idx="1"/>
          </p:nvPr>
        </p:nvSpPr>
        <p:spPr/>
        <p:txBody>
          <a:bodyPr/>
          <a:lstStyle/>
          <a:p>
            <a:pPr>
              <a:buNone/>
            </a:pPr>
            <a:endParaRPr lang="en-US" b="1" cap="all" dirty="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7" name="Footer Placeholder 6"/>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6" name="Slide Number Placeholder 5"/>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10</a:t>
            </a:fld>
            <a:endParaRPr lang="en-US"/>
          </a:p>
        </p:txBody>
      </p:sp>
      <p:sp>
        <p:nvSpPr>
          <p:cNvPr id="10" name="Content Placeholder 2"/>
          <p:cNvSpPr txBox="1">
            <a:spLocks/>
          </p:cNvSpPr>
          <p:nvPr/>
        </p:nvSpPr>
        <p:spPr bwMode="auto">
          <a:xfrm>
            <a:off x="457200" y="1533686"/>
            <a:ext cx="8229600" cy="47909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Char char="n"/>
              <a:tabLst/>
              <a:defRPr/>
            </a:pPr>
            <a:endParaRPr kumimoji="1"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rPr>
              <a:t>Blackrock </a:t>
            </a:r>
            <a:r>
              <a:rPr kumimoji="1" lang="en-US" sz="1800" b="0" i="0" u="none" strike="noStrike" kern="0" cap="none" spc="0" normalizeH="0" baseline="0" noProof="0" dirty="0" err="1" smtClean="0">
                <a:ln>
                  <a:noFill/>
                </a:ln>
                <a:solidFill>
                  <a:schemeClr val="bg2"/>
                </a:solidFill>
                <a:effectLst>
                  <a:outerShdw blurRad="38100" dist="38100" dir="2700000" algn="tl">
                    <a:srgbClr val="000000"/>
                  </a:outerShdw>
                </a:effectLst>
                <a:uLnTx/>
                <a:uFillTx/>
                <a:latin typeface="Book Antiqua" pitchFamily="18" charset="0"/>
              </a:rPr>
              <a:t>Rolta</a:t>
            </a:r>
            <a:r>
              <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rPr>
              <a:t> Tower</a:t>
            </a: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Char char="n"/>
              <a:tabLst/>
              <a:defRPr/>
            </a:pPr>
            <a:endPar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kern="0" dirty="0" smtClean="0">
              <a:solidFill>
                <a:schemeClr val="bg2"/>
              </a:solidFill>
              <a:effectLst>
                <a:outerShdw blurRad="38100" dist="38100" dir="2700000" algn="tl">
                  <a:srgbClr val="000000"/>
                </a:outerShdw>
              </a:effectLst>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rPr>
              <a:t>City Bank</a:t>
            </a: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kern="0" dirty="0" smtClean="0">
              <a:solidFill>
                <a:schemeClr val="bg2"/>
              </a:solidFill>
              <a:effectLst>
                <a:outerShdw blurRad="38100" dist="38100" dir="2700000" algn="tl">
                  <a:srgbClr val="000000"/>
                </a:outerShdw>
              </a:effectLst>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rPr>
              <a:t>Avon Beauty Products</a:t>
            </a: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kern="0" dirty="0" smtClean="0">
                <a:solidFill>
                  <a:schemeClr val="bg2"/>
                </a:solidFill>
                <a:effectLst>
                  <a:outerShdw blurRad="38100" dist="38100" dir="2700000" algn="tl">
                    <a:srgbClr val="000000"/>
                  </a:outerShdw>
                </a:effectLst>
                <a:latin typeface="Book Antiqua" pitchFamily="18" charset="0"/>
              </a:rPr>
              <a:t>Mercer</a:t>
            </a:r>
            <a:endParaRPr kumimoji="1" lang="en-IN" sz="1800" b="0" i="0" u="none" strike="noStrike" kern="0" cap="none" spc="0" normalizeH="0" baseline="0" noProof="0" dirty="0">
              <a:ln>
                <a:noFill/>
              </a:ln>
              <a:solidFill>
                <a:schemeClr val="bg2"/>
              </a:solidFill>
              <a:effectLst>
                <a:outerShdw blurRad="38100" dist="38100" dir="2700000" algn="tl">
                  <a:srgbClr val="000000"/>
                </a:outerShdw>
              </a:effectLst>
              <a:uLnTx/>
              <a:uFillTx/>
              <a:latin typeface="Book Antiqua" pitchFamily="18" charset="0"/>
            </a:endParaRPr>
          </a:p>
        </p:txBody>
      </p:sp>
      <p:pic>
        <p:nvPicPr>
          <p:cNvPr id="11" name="Picture 10" descr="black.jpg"/>
          <p:cNvPicPr>
            <a:picLocks noChangeAspect="1"/>
          </p:cNvPicPr>
          <p:nvPr/>
        </p:nvPicPr>
        <p:blipFill>
          <a:blip r:embed="rId2" cstate="print"/>
          <a:stretch>
            <a:fillRect/>
          </a:stretch>
        </p:blipFill>
        <p:spPr>
          <a:xfrm>
            <a:off x="5257800" y="1628801"/>
            <a:ext cx="2410544" cy="894555"/>
          </a:xfrm>
          <a:prstGeom prst="rect">
            <a:avLst/>
          </a:prstGeom>
        </p:spPr>
      </p:pic>
      <p:pic>
        <p:nvPicPr>
          <p:cNvPr id="12" name="Picture 11" descr="city.jpg"/>
          <p:cNvPicPr>
            <a:picLocks noChangeAspect="1"/>
          </p:cNvPicPr>
          <p:nvPr/>
        </p:nvPicPr>
        <p:blipFill>
          <a:blip r:embed="rId3" cstate="print"/>
          <a:stretch>
            <a:fillRect/>
          </a:stretch>
        </p:blipFill>
        <p:spPr>
          <a:xfrm>
            <a:off x="5257801" y="2908357"/>
            <a:ext cx="2368979" cy="901645"/>
          </a:xfrm>
          <a:prstGeom prst="rect">
            <a:avLst/>
          </a:prstGeom>
        </p:spPr>
      </p:pic>
      <p:pic>
        <p:nvPicPr>
          <p:cNvPr id="13" name="Picture 12" descr="avon.jpg"/>
          <p:cNvPicPr>
            <a:picLocks noChangeAspect="1"/>
          </p:cNvPicPr>
          <p:nvPr/>
        </p:nvPicPr>
        <p:blipFill>
          <a:blip r:embed="rId4" cstate="print"/>
          <a:stretch>
            <a:fillRect/>
          </a:stretch>
        </p:blipFill>
        <p:spPr>
          <a:xfrm>
            <a:off x="5334000" y="4149081"/>
            <a:ext cx="2057400" cy="956320"/>
          </a:xfrm>
          <a:prstGeom prst="rect">
            <a:avLst/>
          </a:prstGeom>
        </p:spPr>
      </p:pic>
      <p:pic>
        <p:nvPicPr>
          <p:cNvPr id="14" name="Picture 2" descr="C:\Users\Sunil\Downloads\City Caffe Logo A.jpg"/>
          <p:cNvPicPr>
            <a:picLocks noChangeAspect="1" noChangeArrowheads="1"/>
          </p:cNvPicPr>
          <p:nvPr/>
        </p:nvPicPr>
        <p:blipFill>
          <a:blip r:embed="rId5" cstate="print"/>
          <a:srcRect/>
          <a:stretch>
            <a:fillRect/>
          </a:stretch>
        </p:blipFill>
        <p:spPr bwMode="auto">
          <a:xfrm>
            <a:off x="7821613" y="76200"/>
            <a:ext cx="1322387" cy="1152774"/>
          </a:xfrm>
          <a:prstGeom prst="rect">
            <a:avLst/>
          </a:prstGeom>
          <a:noFill/>
        </p:spPr>
      </p:pic>
      <p:pic>
        <p:nvPicPr>
          <p:cNvPr id="15" name="Content Placeholder 3" descr="download.jpg"/>
          <p:cNvPicPr>
            <a:picLocks noChangeAspect="1"/>
          </p:cNvPicPr>
          <p:nvPr/>
        </p:nvPicPr>
        <p:blipFill>
          <a:blip r:embed="rId6" cstate="print"/>
          <a:stretch>
            <a:fillRect/>
          </a:stretch>
        </p:blipFill>
        <p:spPr bwMode="auto">
          <a:xfrm>
            <a:off x="5528733" y="5410200"/>
            <a:ext cx="1862667" cy="762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Prestigious </a:t>
            </a:r>
            <a:r>
              <a:rPr lang="en-US" dirty="0" err="1" smtClean="0"/>
              <a:t>Cleints</a:t>
            </a:r>
            <a:endParaRPr lang="en-IN" dirty="0"/>
          </a:p>
        </p:txBody>
      </p:sp>
      <p:sp>
        <p:nvSpPr>
          <p:cNvPr id="3" name="Content Placeholder 2"/>
          <p:cNvSpPr>
            <a:spLocks noGrp="1"/>
          </p:cNvSpPr>
          <p:nvPr>
            <p:ph idx="1"/>
          </p:nvPr>
        </p:nvSpPr>
        <p:spPr>
          <a:xfrm>
            <a:off x="914400" y="1371600"/>
            <a:ext cx="7696200" cy="5029200"/>
          </a:xfrm>
        </p:spPr>
        <p:txBody>
          <a:bodyPr/>
          <a:lstStyle/>
          <a:p>
            <a:pPr>
              <a:buNone/>
            </a:pPr>
            <a:endParaRPr lang="en-US" dirty="0" smtClean="0"/>
          </a:p>
          <a:p>
            <a:pPr>
              <a:buNone/>
            </a:pPr>
            <a:r>
              <a:rPr lang="en-US" sz="1800" dirty="0" err="1" smtClean="0">
                <a:solidFill>
                  <a:schemeClr val="bg2"/>
                </a:solidFill>
                <a:latin typeface="Book Antiqua" pitchFamily="18" charset="0"/>
              </a:rPr>
              <a:t>Genpact</a:t>
            </a:r>
            <a:endParaRPr lang="en-US" sz="1800" dirty="0" smtClean="0">
              <a:solidFill>
                <a:schemeClr val="bg2"/>
              </a:solidFill>
              <a:latin typeface="Book Antiqua" pitchFamily="18" charset="0"/>
            </a:endParaRPr>
          </a:p>
          <a:p>
            <a:pPr>
              <a:buNone/>
            </a:pPr>
            <a:endParaRPr lang="en-US" sz="1800" dirty="0" smtClean="0">
              <a:solidFill>
                <a:schemeClr val="bg2"/>
              </a:solidFill>
              <a:latin typeface="Book Antiqua" pitchFamily="18" charset="0"/>
            </a:endParaRPr>
          </a:p>
          <a:p>
            <a:pPr>
              <a:buNone/>
            </a:pPr>
            <a:endParaRPr lang="en-US" sz="1800" dirty="0" smtClean="0">
              <a:solidFill>
                <a:schemeClr val="bg2"/>
              </a:solidFill>
              <a:latin typeface="Book Antiqua" pitchFamily="18" charset="0"/>
            </a:endParaRPr>
          </a:p>
          <a:p>
            <a:pPr>
              <a:buNone/>
            </a:pPr>
            <a:r>
              <a:rPr lang="en-US" sz="1800" dirty="0" smtClean="0">
                <a:solidFill>
                  <a:schemeClr val="bg2"/>
                </a:solidFill>
                <a:latin typeface="Book Antiqua" pitchFamily="18" charset="0"/>
              </a:rPr>
              <a:t>Aon Hewitt</a:t>
            </a:r>
          </a:p>
          <a:p>
            <a:pPr>
              <a:buNone/>
            </a:pPr>
            <a:endParaRPr lang="en-US" sz="1800" dirty="0" smtClean="0">
              <a:solidFill>
                <a:schemeClr val="bg2"/>
              </a:solidFill>
              <a:latin typeface="Book Antiqua" pitchFamily="18" charset="0"/>
            </a:endParaRPr>
          </a:p>
          <a:p>
            <a:pPr>
              <a:buNone/>
            </a:pPr>
            <a:endParaRPr lang="en-US" sz="1800" dirty="0" smtClean="0">
              <a:solidFill>
                <a:schemeClr val="bg2"/>
              </a:solidFill>
              <a:latin typeface="Book Antiqua" pitchFamily="18" charset="0"/>
            </a:endParaRPr>
          </a:p>
          <a:p>
            <a:pPr>
              <a:buNone/>
            </a:pPr>
            <a:endParaRPr lang="en-US" sz="1800" dirty="0" smtClean="0">
              <a:solidFill>
                <a:schemeClr val="bg2"/>
              </a:solidFill>
              <a:latin typeface="Book Antiqua" pitchFamily="18" charset="0"/>
            </a:endParaRPr>
          </a:p>
          <a:p>
            <a:pPr>
              <a:buNone/>
            </a:pPr>
            <a:r>
              <a:rPr lang="en-US" sz="1800" dirty="0" smtClean="0">
                <a:solidFill>
                  <a:schemeClr val="bg2"/>
                </a:solidFill>
                <a:latin typeface="Book Antiqua" pitchFamily="18" charset="0"/>
              </a:rPr>
              <a:t>Amex</a:t>
            </a:r>
          </a:p>
          <a:p>
            <a:pPr>
              <a:buNone/>
            </a:pPr>
            <a:endParaRPr lang="en-US" sz="1800" dirty="0" smtClean="0">
              <a:solidFill>
                <a:schemeClr val="bg2"/>
              </a:solidFill>
              <a:latin typeface="Book Antiqua" pitchFamily="18" charset="0"/>
            </a:endParaRPr>
          </a:p>
          <a:p>
            <a:pPr>
              <a:buNone/>
            </a:pPr>
            <a:endParaRPr lang="en-US" sz="1800" dirty="0" smtClean="0">
              <a:solidFill>
                <a:schemeClr val="bg2"/>
              </a:solidFill>
              <a:latin typeface="Book Antiqua" pitchFamily="18" charset="0"/>
            </a:endParaRPr>
          </a:p>
          <a:p>
            <a:pPr>
              <a:buNone/>
            </a:pPr>
            <a:r>
              <a:rPr lang="en-US" sz="1800" dirty="0" smtClean="0">
                <a:solidFill>
                  <a:schemeClr val="bg2"/>
                </a:solidFill>
                <a:latin typeface="Book Antiqua" pitchFamily="18" charset="0"/>
              </a:rPr>
              <a:t>Fidelity</a:t>
            </a:r>
            <a:endParaRPr lang="en-US" sz="1800" dirty="0" smtClean="0">
              <a:solidFill>
                <a:schemeClr val="bg2"/>
              </a:solidFill>
              <a:latin typeface="Book Antiqua" pitchFamily="18" charset="0"/>
            </a:endParaRPr>
          </a:p>
        </p:txBody>
      </p:sp>
      <p:sp>
        <p:nvSpPr>
          <p:cNvPr id="4" name="Footer Placeholder 3"/>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5" name="Slide Number Placeholder 4"/>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11</a:t>
            </a:fld>
            <a:endParaRPr lang="en-US"/>
          </a:p>
        </p:txBody>
      </p:sp>
      <p:pic>
        <p:nvPicPr>
          <p:cNvPr id="7" name="Picture 2" descr="C:\Users\user\Desktop\download (1).jpg"/>
          <p:cNvPicPr>
            <a:picLocks noChangeAspect="1" noChangeArrowheads="1"/>
          </p:cNvPicPr>
          <p:nvPr/>
        </p:nvPicPr>
        <p:blipFill>
          <a:blip r:embed="rId2" cstate="print"/>
          <a:srcRect/>
          <a:stretch>
            <a:fillRect/>
          </a:stretch>
        </p:blipFill>
        <p:spPr bwMode="auto">
          <a:xfrm>
            <a:off x="5357822" y="1600200"/>
            <a:ext cx="2000263" cy="652264"/>
          </a:xfrm>
          <a:prstGeom prst="rect">
            <a:avLst/>
          </a:prstGeom>
          <a:noFill/>
        </p:spPr>
      </p:pic>
      <p:pic>
        <p:nvPicPr>
          <p:cNvPr id="8" name="Picture 3" descr="C:\Users\user\Desktop\download (2).jpg"/>
          <p:cNvPicPr>
            <a:picLocks noChangeAspect="1" noChangeArrowheads="1"/>
          </p:cNvPicPr>
          <p:nvPr/>
        </p:nvPicPr>
        <p:blipFill>
          <a:blip r:embed="rId3" cstate="print"/>
          <a:srcRect/>
          <a:stretch>
            <a:fillRect/>
          </a:stretch>
        </p:blipFill>
        <p:spPr bwMode="auto">
          <a:xfrm>
            <a:off x="4924444" y="2819401"/>
            <a:ext cx="3290897" cy="500066"/>
          </a:xfrm>
          <a:prstGeom prst="rect">
            <a:avLst/>
          </a:prstGeom>
          <a:noFill/>
        </p:spPr>
      </p:pic>
      <p:pic>
        <p:nvPicPr>
          <p:cNvPr id="9" name="Picture 4" descr="C:\Users\user\Desktop\download (3).jpg"/>
          <p:cNvPicPr>
            <a:picLocks noChangeAspect="1" noChangeArrowheads="1"/>
          </p:cNvPicPr>
          <p:nvPr/>
        </p:nvPicPr>
        <p:blipFill>
          <a:blip r:embed="rId4" cstate="print"/>
          <a:srcRect/>
          <a:stretch>
            <a:fillRect/>
          </a:stretch>
        </p:blipFill>
        <p:spPr bwMode="auto">
          <a:xfrm>
            <a:off x="4643440" y="3943344"/>
            <a:ext cx="1357323" cy="857256"/>
          </a:xfrm>
          <a:prstGeom prst="rect">
            <a:avLst/>
          </a:prstGeom>
          <a:noFill/>
        </p:spPr>
      </p:pic>
      <p:pic>
        <p:nvPicPr>
          <p:cNvPr id="10" name="Picture 5" descr="C:\Users\user\Desktop\download (4).jpg"/>
          <p:cNvPicPr>
            <a:picLocks noChangeAspect="1" noChangeArrowheads="1"/>
          </p:cNvPicPr>
          <p:nvPr/>
        </p:nvPicPr>
        <p:blipFill>
          <a:blip r:embed="rId5" cstate="print"/>
          <a:srcRect/>
          <a:stretch>
            <a:fillRect/>
          </a:stretch>
        </p:blipFill>
        <p:spPr bwMode="auto">
          <a:xfrm>
            <a:off x="6400788" y="5005383"/>
            <a:ext cx="2286013" cy="785818"/>
          </a:xfrm>
          <a:prstGeom prst="rect">
            <a:avLst/>
          </a:prstGeom>
          <a:noFill/>
        </p:spPr>
      </p:pic>
      <p:pic>
        <p:nvPicPr>
          <p:cNvPr id="11" name="Picture 2" descr="C:\Users\Sunil\Downloads\City Caffe Logo A.jpg"/>
          <p:cNvPicPr>
            <a:picLocks noChangeAspect="1" noChangeArrowheads="1"/>
          </p:cNvPicPr>
          <p:nvPr/>
        </p:nvPicPr>
        <p:blipFill>
          <a:blip r:embed="rId6" cstate="print"/>
          <a:srcRect/>
          <a:stretch>
            <a:fillRect/>
          </a:stretch>
        </p:blipFill>
        <p:spPr bwMode="auto">
          <a:xfrm>
            <a:off x="7821613" y="76200"/>
            <a:ext cx="1322387" cy="115277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91400" cy="990600"/>
          </a:xfrm>
        </p:spPr>
        <p:txBody>
          <a:bodyPr>
            <a:normAutofit fontScale="90000"/>
          </a:bodyPr>
          <a:lstStyle/>
          <a:p>
            <a:r>
              <a:rPr lang="en-US" dirty="0" smtClean="0"/>
              <a:t>Wow at Every Moment of Truth</a:t>
            </a:r>
            <a:endParaRPr lang="en-US" dirty="0"/>
          </a:p>
        </p:txBody>
      </p:sp>
      <p:sp>
        <p:nvSpPr>
          <p:cNvPr id="3" name="Content Placeholder 2"/>
          <p:cNvSpPr>
            <a:spLocks noGrp="1"/>
          </p:cNvSpPr>
          <p:nvPr>
            <p:ph idx="1"/>
          </p:nvPr>
        </p:nvSpPr>
        <p:spPr/>
        <p:txBody>
          <a:bodyPr/>
          <a:lstStyle/>
          <a:p>
            <a:pPr>
              <a:buNone/>
            </a:pPr>
            <a:r>
              <a:rPr lang="en-US" dirty="0" smtClean="0"/>
              <a:t/>
            </a:r>
            <a:br>
              <a:rPr lang="en-US" dirty="0" smtClean="0"/>
            </a:br>
            <a:r>
              <a:rPr lang="en-US" sz="1800" b="1" cap="all" dirty="0">
                <a:solidFill>
                  <a:schemeClr val="bg2"/>
                </a:solidFill>
                <a:latin typeface="Book Antiqua" pitchFamily="18" charset="0"/>
              </a:rPr>
              <a:t>LET US MAKE YOUR GUESTS WOW WITH AMAZING </a:t>
            </a:r>
            <a:r>
              <a:rPr lang="en-US" sz="1800" b="1" cap="all" dirty="0" smtClean="0">
                <a:solidFill>
                  <a:schemeClr val="bg2"/>
                </a:solidFill>
                <a:latin typeface="Book Antiqua" pitchFamily="18" charset="0"/>
              </a:rPr>
              <a:t>FOOD and personalized services</a:t>
            </a:r>
            <a:endParaRPr lang="en-US" sz="1800" dirty="0">
              <a:solidFill>
                <a:schemeClr val="bg2"/>
              </a:solidFill>
              <a:latin typeface="Book Antiqua" pitchFamily="18" charset="0"/>
            </a:endParaRPr>
          </a:p>
        </p:txBody>
      </p:sp>
      <p:sp>
        <p:nvSpPr>
          <p:cNvPr id="7" name="Footer Placeholder 6"/>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6" name="Slide Number Placeholder 5"/>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12</a:t>
            </a:fld>
            <a:endParaRPr lang="en-US"/>
          </a:p>
        </p:txBody>
      </p:sp>
      <p:pic>
        <p:nvPicPr>
          <p:cNvPr id="8" name="Picture 2" descr="C:\Users\Sunil\Downloads\City Caffe Logo A.jpg"/>
          <p:cNvPicPr>
            <a:picLocks noChangeAspect="1" noChangeArrowheads="1"/>
          </p:cNvPicPr>
          <p:nvPr/>
        </p:nvPicPr>
        <p:blipFill>
          <a:blip r:embed="rId2" cstate="print"/>
          <a:srcRect/>
          <a:stretch>
            <a:fillRect/>
          </a:stretch>
        </p:blipFill>
        <p:spPr bwMode="auto">
          <a:xfrm>
            <a:off x="7821613" y="76200"/>
            <a:ext cx="1322387" cy="115277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5" name="Slide Number Placeholder 4"/>
          <p:cNvSpPr>
            <a:spLocks noGrp="1"/>
          </p:cNvSpPr>
          <p:nvPr>
            <p:ph type="sldNum" sz="quarter" idx="12"/>
          </p:nvPr>
        </p:nvSpPr>
        <p:spPr/>
        <p:txBody>
          <a:bodyPr/>
          <a:lstStyle/>
          <a:p>
            <a:pPr>
              <a:defRPr/>
            </a:pPr>
            <a:fld id="{91E44BF6-C16A-4078-9B5E-149FB8BE940A}" type="slidenum">
              <a:rPr lang="en-MY" smtClean="0"/>
              <a:pPr>
                <a:defRPr/>
              </a:pPr>
              <a:t>13</a:t>
            </a:fld>
            <a:endParaRPr lang="en-MY"/>
          </a:p>
        </p:txBody>
      </p:sp>
      <p:pic>
        <p:nvPicPr>
          <p:cNvPr id="6" name="Picture 4" descr="C:\Users\Sunil\Desktop\images (4).jpg"/>
          <p:cNvPicPr>
            <a:picLocks noChangeAspect="1" noChangeArrowheads="1"/>
          </p:cNvPicPr>
          <p:nvPr/>
        </p:nvPicPr>
        <p:blipFill>
          <a:blip r:embed="rId2" cstate="print"/>
          <a:srcRect/>
          <a:stretch>
            <a:fillRect/>
          </a:stretch>
        </p:blipFill>
        <p:spPr bwMode="auto">
          <a:xfrm>
            <a:off x="2590800" y="0"/>
            <a:ext cx="2365375" cy="1320210"/>
          </a:xfrm>
          <a:prstGeom prst="rect">
            <a:avLst/>
          </a:prstGeom>
          <a:noFill/>
        </p:spPr>
      </p:pic>
      <p:pic>
        <p:nvPicPr>
          <p:cNvPr id="7" name="Picture 5" descr="C:\Users\Sunil\Desktop\fon.jpg"/>
          <p:cNvPicPr>
            <a:picLocks noChangeAspect="1" noChangeArrowheads="1"/>
          </p:cNvPicPr>
          <p:nvPr/>
        </p:nvPicPr>
        <p:blipFill>
          <a:blip r:embed="rId3" cstate="print"/>
          <a:srcRect/>
          <a:stretch>
            <a:fillRect/>
          </a:stretch>
        </p:blipFill>
        <p:spPr bwMode="auto">
          <a:xfrm>
            <a:off x="1066800" y="2743200"/>
            <a:ext cx="990600" cy="1066800"/>
          </a:xfrm>
          <a:prstGeom prst="rect">
            <a:avLst/>
          </a:prstGeom>
          <a:noFill/>
        </p:spPr>
      </p:pic>
      <p:pic>
        <p:nvPicPr>
          <p:cNvPr id="8" name="Picture 7" descr="C:\Users\Sunil\Desktop\images.png"/>
          <p:cNvPicPr>
            <a:picLocks noChangeAspect="1" noChangeArrowheads="1"/>
          </p:cNvPicPr>
          <p:nvPr/>
        </p:nvPicPr>
        <p:blipFill>
          <a:blip r:embed="rId4" cstate="print"/>
          <a:srcRect/>
          <a:stretch>
            <a:fillRect/>
          </a:stretch>
        </p:blipFill>
        <p:spPr bwMode="auto">
          <a:xfrm>
            <a:off x="1066800" y="4800600"/>
            <a:ext cx="990600" cy="1066800"/>
          </a:xfrm>
          <a:prstGeom prst="rect">
            <a:avLst/>
          </a:prstGeom>
          <a:noFill/>
        </p:spPr>
      </p:pic>
      <p:pic>
        <p:nvPicPr>
          <p:cNvPr id="9" name="Picture 10" descr="C:\Users\Sunil\Desktop\images (9).jpg"/>
          <p:cNvPicPr>
            <a:picLocks noChangeAspect="1" noChangeArrowheads="1"/>
          </p:cNvPicPr>
          <p:nvPr/>
        </p:nvPicPr>
        <p:blipFill>
          <a:blip r:embed="rId5" cstate="print"/>
          <a:srcRect/>
          <a:stretch>
            <a:fillRect/>
          </a:stretch>
        </p:blipFill>
        <p:spPr bwMode="auto">
          <a:xfrm>
            <a:off x="1066800" y="3810000"/>
            <a:ext cx="990600" cy="1066800"/>
          </a:xfrm>
          <a:prstGeom prst="rect">
            <a:avLst/>
          </a:prstGeom>
          <a:noFill/>
        </p:spPr>
      </p:pic>
      <p:pic>
        <p:nvPicPr>
          <p:cNvPr id="2050" name="Picture 2" descr="C:\Users\Sunil\Desktop\download.jpg"/>
          <p:cNvPicPr>
            <a:picLocks noGrp="1" noChangeAspect="1" noChangeArrowheads="1"/>
          </p:cNvPicPr>
          <p:nvPr>
            <p:ph idx="1"/>
          </p:nvPr>
        </p:nvPicPr>
        <p:blipFill>
          <a:blip r:embed="rId6" cstate="print"/>
          <a:srcRect/>
          <a:stretch>
            <a:fillRect/>
          </a:stretch>
        </p:blipFill>
        <p:spPr bwMode="auto">
          <a:xfrm>
            <a:off x="1066801" y="1828800"/>
            <a:ext cx="990599" cy="914400"/>
          </a:xfrm>
          <a:prstGeom prst="rect">
            <a:avLst/>
          </a:prstGeom>
          <a:noFill/>
        </p:spPr>
      </p:pic>
      <p:sp>
        <p:nvSpPr>
          <p:cNvPr id="12" name="TextBox 11"/>
          <p:cNvSpPr txBox="1"/>
          <p:nvPr/>
        </p:nvSpPr>
        <p:spPr>
          <a:xfrm>
            <a:off x="914400" y="1752600"/>
            <a:ext cx="7391400" cy="461665"/>
          </a:xfrm>
          <a:prstGeom prst="rect">
            <a:avLst/>
          </a:prstGeom>
          <a:noFill/>
        </p:spPr>
        <p:txBody>
          <a:bodyPr wrap="square" rtlCol="0">
            <a:spAutoFit/>
          </a:bodyPr>
          <a:lstStyle/>
          <a:p>
            <a:endParaRPr lang="en-IN" dirty="0"/>
          </a:p>
        </p:txBody>
      </p:sp>
      <p:sp>
        <p:nvSpPr>
          <p:cNvPr id="13" name="Content Placeholder 2"/>
          <p:cNvSpPr txBox="1">
            <a:spLocks/>
          </p:cNvSpPr>
          <p:nvPr/>
        </p:nvSpPr>
        <p:spPr bwMode="auto">
          <a:xfrm>
            <a:off x="2133600" y="1828800"/>
            <a:ext cx="65532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kern="0" dirty="0" smtClean="0">
                <a:solidFill>
                  <a:schemeClr val="bg2"/>
                </a:solidFill>
                <a:effectLst>
                  <a:outerShdw blurRad="38100" dist="38100" dir="2700000" algn="tl">
                    <a:srgbClr val="000000"/>
                  </a:outerShdw>
                </a:effectLst>
                <a:latin typeface="Book Antiqua" pitchFamily="18" charset="0"/>
              </a:rPr>
              <a:t>City </a:t>
            </a:r>
            <a:r>
              <a:rPr kumimoji="1" lang="en-US" sz="1800" kern="0" dirty="0" err="1" smtClean="0">
                <a:solidFill>
                  <a:schemeClr val="bg2"/>
                </a:solidFill>
                <a:effectLst>
                  <a:outerShdw blurRad="38100" dist="38100" dir="2700000" algn="tl">
                    <a:srgbClr val="000000"/>
                  </a:outerShdw>
                </a:effectLst>
                <a:latin typeface="Book Antiqua" pitchFamily="18" charset="0"/>
              </a:rPr>
              <a:t>Caffe</a:t>
            </a:r>
            <a:r>
              <a:rPr kumimoji="1" lang="en-US" sz="1800" kern="0" dirty="0" smtClean="0">
                <a:solidFill>
                  <a:schemeClr val="bg2"/>
                </a:solidFill>
                <a:effectLst>
                  <a:outerShdw blurRad="38100" dist="38100" dir="2700000" algn="tl">
                    <a:srgbClr val="000000"/>
                  </a:outerShdw>
                </a:effectLst>
                <a:latin typeface="Book Antiqua" pitchFamily="18" charset="0"/>
              </a:rPr>
              <a:t>, GF-1/1, </a:t>
            </a:r>
            <a:r>
              <a:rPr kumimoji="1" lang="en-US" sz="1800" kern="0" dirty="0" err="1" smtClean="0">
                <a:solidFill>
                  <a:schemeClr val="bg2"/>
                </a:solidFill>
                <a:effectLst>
                  <a:outerShdw blurRad="38100" dist="38100" dir="2700000" algn="tl">
                    <a:srgbClr val="000000"/>
                  </a:outerShdw>
                </a:effectLst>
                <a:latin typeface="Book Antiqua" pitchFamily="18" charset="0"/>
              </a:rPr>
              <a:t>Sheetla</a:t>
            </a:r>
            <a:r>
              <a:rPr kumimoji="1" lang="en-US" sz="1800" kern="0" dirty="0" smtClean="0">
                <a:solidFill>
                  <a:schemeClr val="bg2"/>
                </a:solidFill>
                <a:effectLst>
                  <a:outerShdw blurRad="38100" dist="38100" dir="2700000" algn="tl">
                    <a:srgbClr val="000000"/>
                  </a:outerShdw>
                </a:effectLst>
                <a:latin typeface="Book Antiqua" pitchFamily="18" charset="0"/>
              </a:rPr>
              <a:t> Enclave-3, Near </a:t>
            </a:r>
            <a:r>
              <a:rPr kumimoji="1" lang="en-US" sz="1800" kern="0" dirty="0" err="1" smtClean="0">
                <a:solidFill>
                  <a:schemeClr val="bg2"/>
                </a:solidFill>
                <a:effectLst>
                  <a:outerShdw blurRad="38100" dist="38100" dir="2700000" algn="tl">
                    <a:srgbClr val="000000"/>
                  </a:outerShdw>
                </a:effectLst>
                <a:latin typeface="Book Antiqua" pitchFamily="18" charset="0"/>
              </a:rPr>
              <a:t>Sheetla</a:t>
            </a:r>
            <a:r>
              <a:rPr kumimoji="1" lang="en-US" sz="1800" kern="0" dirty="0" smtClean="0">
                <a:solidFill>
                  <a:schemeClr val="bg2"/>
                </a:solidFill>
                <a:effectLst>
                  <a:outerShdw blurRad="38100" dist="38100" dir="2700000" algn="tl">
                    <a:srgbClr val="000000"/>
                  </a:outerShdw>
                </a:effectLst>
                <a:latin typeface="Book Antiqua" pitchFamily="18" charset="0"/>
              </a:rPr>
              <a:t> Mata </a:t>
            </a:r>
            <a:r>
              <a:rPr kumimoji="1" lang="en-US" sz="1800" kern="0" dirty="0" err="1" smtClean="0">
                <a:solidFill>
                  <a:schemeClr val="bg2"/>
                </a:solidFill>
                <a:effectLst>
                  <a:outerShdw blurRad="38100" dist="38100" dir="2700000" algn="tl">
                    <a:srgbClr val="000000"/>
                  </a:outerShdw>
                </a:effectLst>
                <a:latin typeface="Book Antiqua" pitchFamily="18" charset="0"/>
              </a:rPr>
              <a:t>Mandir</a:t>
            </a:r>
            <a:r>
              <a:rPr kumimoji="1" lang="en-US" sz="1800" kern="0" dirty="0" smtClean="0">
                <a:solidFill>
                  <a:schemeClr val="bg2"/>
                </a:solidFill>
                <a:effectLst>
                  <a:outerShdw blurRad="38100" dist="38100" dir="2700000" algn="tl">
                    <a:srgbClr val="000000"/>
                  </a:outerShdw>
                </a:effectLst>
                <a:latin typeface="Book Antiqua" pitchFamily="18" charset="0"/>
              </a:rPr>
              <a:t>, Sector-5 Road, Gurgaon-122001</a:t>
            </a: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kern="0" dirty="0" smtClean="0">
                <a:solidFill>
                  <a:schemeClr val="bg2"/>
                </a:solidFill>
                <a:effectLst>
                  <a:outerShdw blurRad="38100" dist="38100" dir="2700000" algn="tl">
                    <a:srgbClr val="000000"/>
                  </a:outerShdw>
                </a:effectLst>
                <a:latin typeface="Book Antiqua" pitchFamily="18" charset="0"/>
              </a:rPr>
              <a:t>Bharat Sharma			+919999486847</a:t>
            </a: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kern="0" dirty="0" smtClean="0">
                <a:solidFill>
                  <a:schemeClr val="bg2"/>
                </a:solidFill>
                <a:effectLst>
                  <a:outerShdw blurRad="38100" dist="38100" dir="2700000" algn="tl">
                    <a:srgbClr val="000000"/>
                  </a:outerShdw>
                </a:effectLst>
                <a:latin typeface="Book Antiqua" pitchFamily="18" charset="0"/>
              </a:rPr>
              <a:t>Sunil </a:t>
            </a:r>
            <a:r>
              <a:rPr kumimoji="1" lang="en-US" sz="1800" kern="0" dirty="0" err="1" smtClean="0">
                <a:solidFill>
                  <a:schemeClr val="bg2"/>
                </a:solidFill>
                <a:effectLst>
                  <a:outerShdw blurRad="38100" dist="38100" dir="2700000" algn="tl">
                    <a:srgbClr val="000000"/>
                  </a:outerShdw>
                </a:effectLst>
                <a:latin typeface="Book Antiqua" pitchFamily="18" charset="0"/>
              </a:rPr>
              <a:t>Nandal</a:t>
            </a:r>
            <a:r>
              <a:rPr kumimoji="1" lang="en-US" sz="1800" kern="0" dirty="0" smtClean="0">
                <a:solidFill>
                  <a:schemeClr val="bg2"/>
                </a:solidFill>
                <a:effectLst>
                  <a:outerShdw blurRad="38100" dist="38100" dir="2700000" algn="tl">
                    <a:srgbClr val="000000"/>
                  </a:outerShdw>
                </a:effectLst>
                <a:latin typeface="Book Antiqua" pitchFamily="18" charset="0"/>
              </a:rPr>
              <a:t>			+919899580875</a:t>
            </a: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kern="0" dirty="0" err="1" smtClean="0">
                <a:solidFill>
                  <a:schemeClr val="bg2"/>
                </a:solidFill>
                <a:effectLst>
                  <a:outerShdw blurRad="38100" dist="38100" dir="2700000" algn="tl">
                    <a:srgbClr val="000000"/>
                  </a:outerShdw>
                </a:effectLst>
                <a:latin typeface="Book Antiqua" pitchFamily="18" charset="0"/>
              </a:rPr>
              <a:t>Vishal</a:t>
            </a:r>
            <a:r>
              <a:rPr kumimoji="1" lang="en-US" sz="1800" kern="0" dirty="0" smtClean="0">
                <a:solidFill>
                  <a:schemeClr val="bg2"/>
                </a:solidFill>
                <a:effectLst>
                  <a:outerShdw blurRad="38100" dist="38100" dir="2700000" algn="tl">
                    <a:srgbClr val="000000"/>
                  </a:outerShdw>
                </a:effectLst>
                <a:latin typeface="Book Antiqua" pitchFamily="18" charset="0"/>
              </a:rPr>
              <a:t> </a:t>
            </a:r>
            <a:r>
              <a:rPr kumimoji="1" lang="en-US" sz="1800" kern="0" dirty="0" err="1" smtClean="0">
                <a:solidFill>
                  <a:schemeClr val="bg2"/>
                </a:solidFill>
                <a:effectLst>
                  <a:outerShdw blurRad="38100" dist="38100" dir="2700000" algn="tl">
                    <a:srgbClr val="000000"/>
                  </a:outerShdw>
                </a:effectLst>
                <a:latin typeface="Book Antiqua" pitchFamily="18" charset="0"/>
              </a:rPr>
              <a:t>Chauhan</a:t>
            </a:r>
            <a:r>
              <a:rPr kumimoji="1" lang="en-US" sz="1800" kern="0" dirty="0" smtClean="0">
                <a:solidFill>
                  <a:schemeClr val="bg2"/>
                </a:solidFill>
                <a:effectLst>
                  <a:outerShdw blurRad="38100" dist="38100" dir="2700000" algn="tl">
                    <a:srgbClr val="000000"/>
                  </a:outerShdw>
                </a:effectLst>
                <a:latin typeface="Book Antiqua" pitchFamily="18" charset="0"/>
              </a:rPr>
              <a:t>			+918860672054</a:t>
            </a: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kern="0" dirty="0" smtClean="0">
              <a:solidFill>
                <a:schemeClr val="bg2"/>
              </a:solidFill>
              <a:effectLst>
                <a:outerShdw blurRad="38100" dist="38100" dir="2700000" algn="tl">
                  <a:srgbClr val="000000"/>
                </a:outerShdw>
              </a:effectLst>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kern="0" dirty="0" smtClean="0">
                <a:solidFill>
                  <a:schemeClr val="bg2"/>
                </a:solidFill>
                <a:effectLst>
                  <a:outerShdw blurRad="38100" dist="38100" dir="2700000" algn="tl">
                    <a:srgbClr val="000000"/>
                  </a:outerShdw>
                </a:effectLst>
                <a:latin typeface="Book Antiqua" pitchFamily="18" charset="0"/>
                <a:hlinkClick r:id="rId7"/>
              </a:rPr>
              <a:t>www.citycaffe.in</a:t>
            </a:r>
            <a:endParaRPr kumimoji="1" lang="en-US" sz="1800" kern="0" dirty="0" smtClean="0">
              <a:solidFill>
                <a:schemeClr val="bg2"/>
              </a:solidFill>
              <a:effectLst>
                <a:outerShdw blurRad="38100" dist="38100" dir="2700000" algn="tl">
                  <a:srgbClr val="000000"/>
                </a:outerShdw>
              </a:effectLst>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kern="0" dirty="0" smtClean="0">
              <a:solidFill>
                <a:schemeClr val="bg2"/>
              </a:solidFill>
              <a:effectLst>
                <a:outerShdw blurRad="38100" dist="38100" dir="2700000" algn="tl">
                  <a:srgbClr val="000000"/>
                </a:outerShdw>
              </a:effectLst>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kern="0" dirty="0" smtClean="0">
              <a:solidFill>
                <a:schemeClr val="bg2"/>
              </a:solidFill>
              <a:effectLst>
                <a:outerShdw blurRad="38100" dist="38100" dir="2700000" algn="tl">
                  <a:srgbClr val="000000"/>
                </a:outerShdw>
              </a:effectLst>
              <a:latin typeface="Book Antiqua" pitchFamily="18" charset="0"/>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r>
              <a:rPr kumimoji="1" lang="en-US" sz="1800" kern="0" dirty="0" smtClean="0">
                <a:solidFill>
                  <a:schemeClr val="bg2"/>
                </a:solidFill>
                <a:effectLst>
                  <a:outerShdw blurRad="38100" dist="38100" dir="2700000" algn="tl">
                    <a:srgbClr val="000000"/>
                  </a:outerShdw>
                </a:effectLst>
                <a:latin typeface="Book Antiqua" pitchFamily="18" charset="0"/>
              </a:rPr>
              <a:t>Info@citycaffe.in</a:t>
            </a: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None/>
              <a:tabLst/>
              <a:defRPr/>
            </a:pPr>
            <a:endParaRPr kumimoji="1" lang="en-US" sz="1800" kern="0" dirty="0" smtClean="0">
              <a:solidFill>
                <a:schemeClr val="bg2"/>
              </a:solidFill>
              <a:effectLst>
                <a:outerShdw blurRad="38100" dist="38100" dir="2700000" algn="tl">
                  <a:srgbClr val="000000"/>
                </a:outerShdw>
              </a:effectLst>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a:t>
            </a:r>
            <a:r>
              <a:rPr lang="en-US" dirty="0" err="1" smtClean="0"/>
              <a:t>Caffe</a:t>
            </a:r>
            <a:endParaRPr lang="en-IN" dirty="0"/>
          </a:p>
        </p:txBody>
      </p:sp>
      <p:pic>
        <p:nvPicPr>
          <p:cNvPr id="6" name="Picture 4" descr="http://www.smartpractice.com/Images/Products/PC/PhotoLg/85210LG.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2381251" y="2362200"/>
            <a:ext cx="4762500" cy="3352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Footer Placeholder 3"/>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5" name="Slide Number Placeholder 4"/>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noGrp="1"/>
          </p:cNvSpPr>
          <p:nvPr>
            <p:ph type="title"/>
          </p:nvPr>
        </p:nvSpPr>
        <p:spPr>
          <a:prstGeom prst="rect">
            <a:avLst/>
          </a:prstGeom>
          <a:ln>
            <a:solidFill>
              <a:schemeClr val="accent1"/>
            </a:solidFill>
          </a:ln>
        </p:spPr>
        <p:txBody>
          <a:bodyPr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8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Algerian" pitchFamily="82" charset="0"/>
                <a:ea typeface="+mj-ea"/>
                <a:cs typeface="Aharoni" pitchFamily="2" charset="-79"/>
              </a:rPr>
              <a:t>CITY  </a:t>
            </a:r>
            <a:br>
              <a:rPr kumimoji="0" lang="en-IN" sz="48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Algerian" pitchFamily="82" charset="0"/>
                <a:ea typeface="+mj-ea"/>
                <a:cs typeface="Aharoni" pitchFamily="2" charset="-79"/>
              </a:rPr>
            </a:br>
            <a:r>
              <a:rPr kumimoji="0" lang="en-IN" sz="48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Algerian" pitchFamily="82" charset="0"/>
                <a:ea typeface="+mj-ea"/>
                <a:cs typeface="Aharoni" pitchFamily="2" charset="-79"/>
              </a:rPr>
              <a:t>CAFFE </a:t>
            </a:r>
            <a:endParaRPr kumimoji="0" lang="en-IN" sz="48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Algerian" pitchFamily="82" charset="0"/>
              <a:ea typeface="+mj-ea"/>
              <a:cs typeface="Aharoni" pitchFamily="2" charset="-79"/>
            </a:endParaRPr>
          </a:p>
        </p:txBody>
      </p:sp>
      <p:sp>
        <p:nvSpPr>
          <p:cNvPr id="4" name="Footer Placeholder 3"/>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5" name="Slide Number Placeholder 4"/>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2</a:t>
            </a:fld>
            <a:endParaRPr lang="en-US"/>
          </a:p>
        </p:txBody>
      </p:sp>
      <p:sp>
        <p:nvSpPr>
          <p:cNvPr id="6" name="Oval 5"/>
          <p:cNvSpPr/>
          <p:nvPr/>
        </p:nvSpPr>
        <p:spPr>
          <a:xfrm>
            <a:off x="874440" y="4631434"/>
            <a:ext cx="2133600" cy="2131423"/>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dirty="0" smtClean="0"/>
              <a:t>Our Prestigious Clients</a:t>
            </a:r>
            <a:endParaRPr lang="en-GB" sz="2000" dirty="0"/>
          </a:p>
        </p:txBody>
      </p:sp>
      <p:sp>
        <p:nvSpPr>
          <p:cNvPr id="7" name="Oval 6"/>
          <p:cNvSpPr/>
          <p:nvPr/>
        </p:nvSpPr>
        <p:spPr>
          <a:xfrm>
            <a:off x="825137" y="1676402"/>
            <a:ext cx="2133600" cy="2131423"/>
          </a:xfrm>
          <a:prstGeom prst="ellipse">
            <a:avLst/>
          </a:prstGeom>
          <a:solidFill>
            <a:schemeClr val="accent2">
              <a:lumMod val="2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i="1" dirty="0" smtClean="0"/>
              <a:t>Who we are</a:t>
            </a:r>
            <a:endParaRPr lang="en-GB" sz="2000" i="1" dirty="0"/>
          </a:p>
        </p:txBody>
      </p:sp>
      <p:sp>
        <p:nvSpPr>
          <p:cNvPr id="8" name="Oval 7"/>
          <p:cNvSpPr/>
          <p:nvPr/>
        </p:nvSpPr>
        <p:spPr>
          <a:xfrm>
            <a:off x="3352800" y="2667001"/>
            <a:ext cx="2362200" cy="2362200"/>
          </a:xfrm>
          <a:prstGeom prst="ellips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i="1" dirty="0" smtClean="0"/>
              <a:t>Our Core </a:t>
            </a:r>
          </a:p>
          <a:p>
            <a:pPr algn="ctr"/>
            <a:r>
              <a:rPr lang="en-US" sz="2000" i="1" dirty="0" smtClean="0"/>
              <a:t>Competency </a:t>
            </a:r>
            <a:endParaRPr lang="en-GB" sz="2000" i="1" dirty="0"/>
          </a:p>
        </p:txBody>
      </p:sp>
      <p:sp>
        <p:nvSpPr>
          <p:cNvPr id="9" name="Oval 8"/>
          <p:cNvSpPr/>
          <p:nvPr/>
        </p:nvSpPr>
        <p:spPr>
          <a:xfrm>
            <a:off x="6019800" y="1602379"/>
            <a:ext cx="2133600" cy="2131423"/>
          </a:xfrm>
          <a:prstGeom prst="ellipse">
            <a:avLst/>
          </a:prstGeom>
          <a:solidFill>
            <a:schemeClr val="accent2">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i="1" dirty="0"/>
              <a:t>Our  </a:t>
            </a:r>
            <a:r>
              <a:rPr lang="en-US" sz="2000" i="1" dirty="0" smtClean="0"/>
              <a:t>Services</a:t>
            </a:r>
            <a:endParaRPr lang="en-US" sz="2000" i="1" dirty="0"/>
          </a:p>
        </p:txBody>
      </p:sp>
      <p:sp>
        <p:nvSpPr>
          <p:cNvPr id="10" name="Oval 9"/>
          <p:cNvSpPr/>
          <p:nvPr/>
        </p:nvSpPr>
        <p:spPr>
          <a:xfrm>
            <a:off x="5987008" y="4631434"/>
            <a:ext cx="2133600" cy="2131423"/>
          </a:xfrm>
          <a:prstGeom prst="ellipse">
            <a:avLst/>
          </a:prstGeom>
          <a:solidFill>
            <a:schemeClr val="bg1">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dirty="0" smtClean="0"/>
              <a:t>Little More about Us</a:t>
            </a:r>
            <a:endParaRPr lang="en-GB" sz="2000" dirty="0"/>
          </a:p>
        </p:txBody>
      </p:sp>
      <p:pic>
        <p:nvPicPr>
          <p:cNvPr id="11" name="Picture 2" descr="C:\Users\Sunil\Downloads\City Caffe Logo A.jpg"/>
          <p:cNvPicPr>
            <a:picLocks noChangeAspect="1" noChangeArrowheads="1"/>
          </p:cNvPicPr>
          <p:nvPr/>
        </p:nvPicPr>
        <p:blipFill>
          <a:blip r:embed="rId3" cstate="print"/>
          <a:srcRect/>
          <a:stretch>
            <a:fillRect/>
          </a:stretch>
        </p:blipFill>
        <p:spPr bwMode="auto">
          <a:xfrm>
            <a:off x="7821613" y="76200"/>
            <a:ext cx="1322387" cy="115277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371600"/>
          </a:xfrm>
        </p:spPr>
        <p:txBody>
          <a:bodyPr>
            <a:normAutofit fontScale="90000"/>
          </a:bodyPr>
          <a:lstStyle/>
          <a:p>
            <a:r>
              <a:rPr lang="en-US" dirty="0" smtClean="0"/>
              <a:t>Who We </a:t>
            </a:r>
            <a:r>
              <a:rPr lang="en-US" dirty="0" smtClean="0"/>
              <a:t>Are</a:t>
            </a:r>
            <a:br>
              <a:rPr lang="en-US" dirty="0" smtClean="0"/>
            </a:br>
            <a:r>
              <a:rPr lang="en-US" dirty="0" smtClean="0"/>
              <a:t>                       </a:t>
            </a:r>
            <a:r>
              <a:rPr lang="en-US" sz="1400" dirty="0" smtClean="0"/>
              <a:t>Not </a:t>
            </a:r>
            <a:r>
              <a:rPr lang="en-US" sz="1400" dirty="0" smtClean="0"/>
              <a:t>Just a Catering Co.</a:t>
            </a:r>
            <a:endParaRPr lang="en-US" dirty="0"/>
          </a:p>
        </p:txBody>
      </p:sp>
      <p:sp>
        <p:nvSpPr>
          <p:cNvPr id="3" name="Content Placeholder 2"/>
          <p:cNvSpPr>
            <a:spLocks noGrp="1"/>
          </p:cNvSpPr>
          <p:nvPr>
            <p:ph idx="1"/>
          </p:nvPr>
        </p:nvSpPr>
        <p:spPr/>
        <p:txBody>
          <a:bodyPr numCol="1">
            <a:normAutofit/>
          </a:bodyPr>
          <a:lstStyle/>
          <a:p>
            <a:pPr algn="just">
              <a:lnSpc>
                <a:spcPct val="150000"/>
              </a:lnSpc>
              <a:buNone/>
            </a:pPr>
            <a:r>
              <a:rPr lang="en-US" sz="1800" dirty="0" smtClean="0">
                <a:solidFill>
                  <a:schemeClr val="bg2"/>
                </a:solidFill>
                <a:latin typeface="Book Antiqua" pitchFamily="18" charset="0"/>
              </a:rPr>
              <a:t>     City Caffe was established in 2010, anticipating the needs of corporate clients. With our experience and extensive industry knowledge, we have gained expertise in examining the various aspects of your business that include staff, procedures, setting of kitchen and financial processes.</a:t>
            </a:r>
            <a:br>
              <a:rPr lang="en-US" sz="1800" dirty="0" smtClean="0">
                <a:solidFill>
                  <a:schemeClr val="bg2"/>
                </a:solidFill>
                <a:latin typeface="Book Antiqua" pitchFamily="18" charset="0"/>
              </a:rPr>
            </a:br>
            <a:r>
              <a:rPr lang="en-US" sz="1800" dirty="0" smtClean="0">
                <a:solidFill>
                  <a:schemeClr val="bg2"/>
                </a:solidFill>
                <a:latin typeface="Book Antiqua" pitchFamily="18" charset="0"/>
              </a:rPr>
              <a:t/>
            </a:r>
            <a:br>
              <a:rPr lang="en-US" sz="1800" dirty="0" smtClean="0">
                <a:solidFill>
                  <a:schemeClr val="bg2"/>
                </a:solidFill>
                <a:latin typeface="Book Antiqua" pitchFamily="18" charset="0"/>
              </a:rPr>
            </a:br>
            <a:r>
              <a:rPr lang="en-US" sz="1800" dirty="0" smtClean="0">
                <a:solidFill>
                  <a:schemeClr val="bg2"/>
                </a:solidFill>
                <a:latin typeface="Book Antiqua" pitchFamily="18" charset="0"/>
              </a:rPr>
              <a:t>We have knowledge and expertise to evaluate the various aspects of food service operations, from all angles, such as from a customer's point of view and from within the back and front end functions. </a:t>
            </a:r>
          </a:p>
          <a:p>
            <a:pPr algn="just">
              <a:lnSpc>
                <a:spcPct val="150000"/>
              </a:lnSpc>
              <a:buNone/>
            </a:pPr>
            <a:r>
              <a:rPr lang="en-US" sz="1800" dirty="0">
                <a:solidFill>
                  <a:schemeClr val="bg2"/>
                </a:solidFill>
                <a:latin typeface="Book Antiqua" pitchFamily="18" charset="0"/>
              </a:rPr>
              <a:t> </a:t>
            </a:r>
            <a:r>
              <a:rPr lang="en-US" sz="1800" dirty="0" smtClean="0">
                <a:solidFill>
                  <a:schemeClr val="bg2"/>
                </a:solidFill>
                <a:latin typeface="Book Antiqua" pitchFamily="18" charset="0"/>
              </a:rPr>
              <a:t>    Our professionally trained staff provides entrepreneurs with a detailed description of a typical customer experience.</a:t>
            </a:r>
          </a:p>
          <a:p>
            <a:pPr algn="just"/>
            <a:endParaRPr lang="en-US" dirty="0" smtClean="0">
              <a:solidFill>
                <a:schemeClr val="bg2"/>
              </a:solidFill>
            </a:endParaRPr>
          </a:p>
          <a:p>
            <a:endParaRPr lang="en-US" dirty="0"/>
          </a:p>
        </p:txBody>
      </p:sp>
      <p:sp>
        <p:nvSpPr>
          <p:cNvPr id="4" name="Footer Placeholder 3"/>
          <p:cNvSpPr>
            <a:spLocks noGrp="1"/>
          </p:cNvSpPr>
          <p:nvPr>
            <p:ph type="ftr" sz="quarter" idx="11"/>
          </p:nvPr>
        </p:nvSpPr>
        <p:spPr>
          <a:xfrm>
            <a:off x="0" y="6245225"/>
            <a:ext cx="2895600" cy="476250"/>
          </a:xfrm>
          <a:prstGeom prst="rect">
            <a:avLst/>
          </a:prstGeom>
        </p:spPr>
        <p:txBody>
          <a:bodyPr/>
          <a:lstStyle/>
          <a:p>
            <a:r>
              <a:rPr lang="en-US" dirty="0" smtClean="0"/>
              <a:t>We Love Food, Hate Wastage</a:t>
            </a:r>
            <a:endParaRPr lang="en-US" dirty="0"/>
          </a:p>
        </p:txBody>
      </p:sp>
      <p:sp>
        <p:nvSpPr>
          <p:cNvPr id="5" name="Slide Number Placeholder 4"/>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3</a:t>
            </a:fld>
            <a:endParaRPr lang="en-US"/>
          </a:p>
        </p:txBody>
      </p:sp>
      <p:pic>
        <p:nvPicPr>
          <p:cNvPr id="6" name="Picture 2" descr="C:\Users\Sunil\Downloads\City Caffe Logo A.jpg"/>
          <p:cNvPicPr>
            <a:picLocks noChangeAspect="1" noChangeArrowheads="1"/>
          </p:cNvPicPr>
          <p:nvPr/>
        </p:nvPicPr>
        <p:blipFill>
          <a:blip r:embed="rId2" cstate="print"/>
          <a:srcRect/>
          <a:stretch>
            <a:fillRect/>
          </a:stretch>
        </p:blipFill>
        <p:spPr bwMode="auto">
          <a:xfrm>
            <a:off x="7821613" y="76200"/>
            <a:ext cx="1322387" cy="1152774"/>
          </a:xfrm>
          <a:prstGeom prst="rect">
            <a:avLst/>
          </a:prstGeom>
          <a:noFill/>
        </p:spPr>
      </p:pic>
      <p:sp>
        <p:nvSpPr>
          <p:cNvPr id="7" name="Rectangle 6"/>
          <p:cNvSpPr/>
          <p:nvPr/>
        </p:nvSpPr>
        <p:spPr>
          <a:xfrm>
            <a:off x="-1828800" y="0"/>
            <a:ext cx="4572000" cy="1415772"/>
          </a:xfrm>
          <a:prstGeom prst="rect">
            <a:avLst/>
          </a:prstGeom>
        </p:spPr>
        <p:txBody>
          <a:bodyPr>
            <a:spAutoFit/>
          </a:bodyPr>
          <a:lstStyle/>
          <a:p>
            <a:r>
              <a:rPr lang="en-IN" sz="4300" b="1" dirty="0" smtClean="0">
                <a:solidFill>
                  <a:schemeClr val="tx2">
                    <a:satMod val="130000"/>
                  </a:schemeClr>
                </a:solidFill>
                <a:effectLst>
                  <a:outerShdw blurRad="50000" dist="30000" dir="5400000" algn="tl" rotWithShape="0">
                    <a:srgbClr val="000000">
                      <a:alpha val="30000"/>
                    </a:srgbClr>
                  </a:outerShdw>
                </a:effectLst>
                <a:latin typeface="Algerian" pitchFamily="82" charset="0"/>
                <a:cs typeface="Aharoni" pitchFamily="2" charset="-79"/>
              </a:rPr>
              <a:t>CITY  </a:t>
            </a:r>
            <a:br>
              <a:rPr lang="en-IN" sz="4300" b="1" dirty="0" smtClean="0">
                <a:solidFill>
                  <a:schemeClr val="tx2">
                    <a:satMod val="130000"/>
                  </a:schemeClr>
                </a:solidFill>
                <a:effectLst>
                  <a:outerShdw blurRad="50000" dist="30000" dir="5400000" algn="tl" rotWithShape="0">
                    <a:srgbClr val="000000">
                      <a:alpha val="30000"/>
                    </a:srgbClr>
                  </a:outerShdw>
                </a:effectLst>
                <a:latin typeface="Algerian" pitchFamily="82" charset="0"/>
                <a:cs typeface="Aharoni" pitchFamily="2" charset="-79"/>
              </a:rPr>
            </a:br>
            <a:r>
              <a:rPr lang="en-IN" sz="4300" b="1" dirty="0" smtClean="0">
                <a:solidFill>
                  <a:schemeClr val="tx2">
                    <a:satMod val="130000"/>
                  </a:schemeClr>
                </a:solidFill>
                <a:effectLst>
                  <a:outerShdw blurRad="50000" dist="30000" dir="5400000" algn="tl" rotWithShape="0">
                    <a:srgbClr val="000000">
                      <a:alpha val="30000"/>
                    </a:srgbClr>
                  </a:outerShdw>
                </a:effectLst>
                <a:latin typeface="Algerian" pitchFamily="82" charset="0"/>
                <a:cs typeface="Aharoni" pitchFamily="2" charset="-79"/>
              </a:rPr>
              <a:t>CAFFE </a:t>
            </a:r>
            <a:endParaRPr lang="en-IN" sz="43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We Are</a:t>
            </a:r>
            <a:endParaRPr lang="en-IN" dirty="0"/>
          </a:p>
        </p:txBody>
      </p:sp>
      <p:sp>
        <p:nvSpPr>
          <p:cNvPr id="4" name="Footer Placeholder 3"/>
          <p:cNvSpPr>
            <a:spLocks noGrp="1"/>
          </p:cNvSpPr>
          <p:nvPr>
            <p:ph type="ftr" sz="quarter" idx="11"/>
          </p:nvPr>
        </p:nvSpPr>
        <p:spPr>
          <a:xfrm>
            <a:off x="685800" y="6400800"/>
            <a:ext cx="2895600" cy="476250"/>
          </a:xfrm>
          <a:prstGeom prst="rect">
            <a:avLst/>
          </a:prstGeom>
        </p:spPr>
        <p:txBody>
          <a:bodyPr/>
          <a:lstStyle/>
          <a:p>
            <a:r>
              <a:rPr lang="en-US" smtClean="0"/>
              <a:t>We Love Food, Hate Wastage</a:t>
            </a:r>
            <a:endParaRPr lang="en-US"/>
          </a:p>
        </p:txBody>
      </p:sp>
      <p:sp>
        <p:nvSpPr>
          <p:cNvPr id="5" name="Slide Number Placeholder 4"/>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4</a:t>
            </a:fld>
            <a:endParaRPr lang="en-US"/>
          </a:p>
        </p:txBody>
      </p:sp>
      <p:sp>
        <p:nvSpPr>
          <p:cNvPr id="6" name="Content Placeholder 2"/>
          <p:cNvSpPr txBox="1">
            <a:spLocks/>
          </p:cNvSpPr>
          <p:nvPr/>
        </p:nvSpPr>
        <p:spPr bwMode="auto">
          <a:xfrm>
            <a:off x="1066800" y="1828800"/>
            <a:ext cx="7696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50000"/>
              </a:lnSpc>
              <a:spcBef>
                <a:spcPct val="20000"/>
              </a:spcBef>
              <a:spcAft>
                <a:spcPct val="0"/>
              </a:spcAft>
              <a:buClr>
                <a:srgbClr val="FFCC00"/>
              </a:buClr>
              <a:buSzPct val="75000"/>
              <a:buFont typeface="Wingdings" pitchFamily="2" charset="2"/>
              <a:buNone/>
              <a:tabLst/>
              <a:defRPr/>
            </a:pPr>
            <a:r>
              <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ea typeface="+mn-ea"/>
                <a:cs typeface="+mn-cs"/>
              </a:rPr>
              <a:t>    Our Top management is highly educated and product of top institutes of India and experienced</a:t>
            </a:r>
            <a:r>
              <a:rPr kumimoji="1" lang="en-US" sz="1800" b="0" i="0" u="none" strike="noStrike" kern="0" cap="none" spc="0" normalizeH="0" noProof="0" dirty="0" smtClean="0">
                <a:ln>
                  <a:noFill/>
                </a:ln>
                <a:solidFill>
                  <a:schemeClr val="bg2"/>
                </a:solidFill>
                <a:effectLst>
                  <a:outerShdw blurRad="38100" dist="38100" dir="2700000" algn="tl">
                    <a:srgbClr val="000000"/>
                  </a:outerShdw>
                </a:effectLst>
                <a:uLnTx/>
                <a:uFillTx/>
                <a:latin typeface="Book Antiqua" pitchFamily="18" charset="0"/>
                <a:ea typeface="+mn-ea"/>
                <a:cs typeface="+mn-cs"/>
              </a:rPr>
              <a:t> in the Best Hotels like </a:t>
            </a:r>
            <a:r>
              <a:rPr kumimoji="1" lang="en-US" sz="1800" b="0" i="0" u="none" strike="noStrike" kern="0" cap="none" spc="0" normalizeH="0" noProof="0" dirty="0" err="1" smtClean="0">
                <a:ln>
                  <a:noFill/>
                </a:ln>
                <a:solidFill>
                  <a:schemeClr val="bg2"/>
                </a:solidFill>
                <a:effectLst>
                  <a:outerShdw blurRad="38100" dist="38100" dir="2700000" algn="tl">
                    <a:srgbClr val="000000"/>
                  </a:outerShdw>
                </a:effectLst>
                <a:uLnTx/>
                <a:uFillTx/>
                <a:latin typeface="Book Antiqua" pitchFamily="18" charset="0"/>
                <a:ea typeface="+mn-ea"/>
                <a:cs typeface="+mn-cs"/>
              </a:rPr>
              <a:t>Taj</a:t>
            </a:r>
            <a:r>
              <a:rPr kumimoji="1" lang="en-US" sz="1800" b="0" i="0" u="none" strike="noStrike" kern="0" cap="none" spc="0" normalizeH="0" noProof="0" dirty="0" smtClean="0">
                <a:ln>
                  <a:noFill/>
                </a:ln>
                <a:solidFill>
                  <a:schemeClr val="bg2"/>
                </a:solidFill>
                <a:effectLst>
                  <a:outerShdw blurRad="38100" dist="38100" dir="2700000" algn="tl">
                    <a:srgbClr val="000000"/>
                  </a:outerShdw>
                </a:effectLst>
                <a:uLnTx/>
                <a:uFillTx/>
                <a:latin typeface="Book Antiqua" pitchFamily="18" charset="0"/>
                <a:ea typeface="+mn-ea"/>
                <a:cs typeface="+mn-cs"/>
              </a:rPr>
              <a:t>, ITC, Hilton, Accor, Galaxy Hotel, Carlson and Accor Group of Hotels.</a:t>
            </a:r>
            <a:endParaRPr kumimoji="1" lang="en-US" sz="1800" kern="0" dirty="0" smtClean="0">
              <a:solidFill>
                <a:schemeClr val="bg2"/>
              </a:solidFill>
              <a:effectLst>
                <a:outerShdw blurRad="38100" dist="38100" dir="2700000" algn="tl">
                  <a:srgbClr val="000000"/>
                </a:outerShdw>
              </a:effectLst>
              <a:latin typeface="Book Antiqua" pitchFamily="18" charset="0"/>
            </a:endParaRPr>
          </a:p>
          <a:p>
            <a:pPr marL="342900" marR="0" lvl="0" indent="-342900" algn="just" defTabSz="914400" rtl="0" eaLnBrk="1" fontAlgn="base" latinLnBrk="0" hangingPunct="1">
              <a:lnSpc>
                <a:spcPct val="150000"/>
              </a:lnSpc>
              <a:spcBef>
                <a:spcPct val="20000"/>
              </a:spcBef>
              <a:spcAft>
                <a:spcPct val="0"/>
              </a:spcAft>
              <a:buClr>
                <a:srgbClr val="FFCC00"/>
              </a:buClr>
              <a:buSzPct val="75000"/>
              <a:buFont typeface="Wingdings" pitchFamily="2" charset="2"/>
              <a:buNone/>
              <a:tabLst/>
              <a:defRPr/>
            </a:pPr>
            <a:endPar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FFCC00"/>
              </a:buClr>
              <a:buSzPct val="75000"/>
              <a:buFont typeface="Wingdings" pitchFamily="2" charset="2"/>
              <a:buNone/>
              <a:tabLst/>
              <a:defRPr/>
            </a:pPr>
            <a:r>
              <a:rPr kumimoji="1" lang="en-US" sz="18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Book Antiqua" pitchFamily="18" charset="0"/>
                <a:ea typeface="+mn-ea"/>
                <a:cs typeface="+mn-cs"/>
              </a:rPr>
              <a:t>     Our professionally trained staff provides entrepreneurs with a detailed description of a typical customer experience.</a:t>
            </a:r>
          </a:p>
          <a:p>
            <a:pPr marL="342900" marR="0" lvl="0" indent="-342900" algn="just" defTabSz="914400" rtl="0" eaLnBrk="1" fontAlgn="base" latinLnBrk="0" hangingPunct="1">
              <a:lnSpc>
                <a:spcPct val="100000"/>
              </a:lnSpc>
              <a:spcBef>
                <a:spcPct val="20000"/>
              </a:spcBef>
              <a:spcAft>
                <a:spcPct val="0"/>
              </a:spcAft>
              <a:buClr>
                <a:srgbClr val="FFCC00"/>
              </a:buClr>
              <a:buSzPct val="75000"/>
              <a:buFont typeface="Wingdings" pitchFamily="2" charset="2"/>
              <a:buChar char="n"/>
              <a:tabLst/>
              <a:defRPr/>
            </a:pPr>
            <a:endParaRPr kumimoji="1" lang="en-US" sz="3200" b="0" i="0" u="none" strike="noStrike" kern="0" cap="none" spc="0" normalizeH="0" baseline="0" noProof="0" dirty="0" smtClean="0">
              <a:ln>
                <a:noFill/>
              </a:ln>
              <a:solidFill>
                <a:schemeClr val="bg2"/>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5000"/>
              <a:buFont typeface="Wingdings" pitchFamily="2" charset="2"/>
              <a:buChar char="n"/>
              <a:tabLst/>
              <a:defRPr/>
            </a:pPr>
            <a:endParaRPr kumimoji="1" 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7" name="Rectangle 6"/>
          <p:cNvSpPr/>
          <p:nvPr/>
        </p:nvSpPr>
        <p:spPr>
          <a:xfrm>
            <a:off x="-1828800" y="0"/>
            <a:ext cx="4572000" cy="1415772"/>
          </a:xfrm>
          <a:prstGeom prst="rect">
            <a:avLst/>
          </a:prstGeom>
        </p:spPr>
        <p:txBody>
          <a:bodyPr>
            <a:spAutoFit/>
          </a:bodyPr>
          <a:lstStyle/>
          <a:p>
            <a:r>
              <a:rPr lang="en-IN" sz="4300" b="1" dirty="0" smtClean="0">
                <a:solidFill>
                  <a:schemeClr val="tx2">
                    <a:satMod val="130000"/>
                  </a:schemeClr>
                </a:solidFill>
                <a:effectLst>
                  <a:outerShdw blurRad="50000" dist="30000" dir="5400000" algn="tl" rotWithShape="0">
                    <a:srgbClr val="000000">
                      <a:alpha val="30000"/>
                    </a:srgbClr>
                  </a:outerShdw>
                </a:effectLst>
                <a:latin typeface="Algerian" pitchFamily="82" charset="0"/>
                <a:cs typeface="Aharoni" pitchFamily="2" charset="-79"/>
              </a:rPr>
              <a:t>CITY  </a:t>
            </a:r>
            <a:br>
              <a:rPr lang="en-IN" sz="4300" b="1" dirty="0" smtClean="0">
                <a:solidFill>
                  <a:schemeClr val="tx2">
                    <a:satMod val="130000"/>
                  </a:schemeClr>
                </a:solidFill>
                <a:effectLst>
                  <a:outerShdw blurRad="50000" dist="30000" dir="5400000" algn="tl" rotWithShape="0">
                    <a:srgbClr val="000000">
                      <a:alpha val="30000"/>
                    </a:srgbClr>
                  </a:outerShdw>
                </a:effectLst>
                <a:latin typeface="Algerian" pitchFamily="82" charset="0"/>
                <a:cs typeface="Aharoni" pitchFamily="2" charset="-79"/>
              </a:rPr>
            </a:br>
            <a:r>
              <a:rPr lang="en-IN" sz="4300" b="1" dirty="0" smtClean="0">
                <a:solidFill>
                  <a:schemeClr val="tx2">
                    <a:satMod val="130000"/>
                  </a:schemeClr>
                </a:solidFill>
                <a:effectLst>
                  <a:outerShdw blurRad="50000" dist="30000" dir="5400000" algn="tl" rotWithShape="0">
                    <a:srgbClr val="000000">
                      <a:alpha val="30000"/>
                    </a:srgbClr>
                  </a:outerShdw>
                </a:effectLst>
                <a:latin typeface="Algerian" pitchFamily="82" charset="0"/>
                <a:cs typeface="Aharoni" pitchFamily="2" charset="-79"/>
              </a:rPr>
              <a:t>CAFFE </a:t>
            </a:r>
            <a:endParaRPr lang="en-IN" sz="4300" dirty="0"/>
          </a:p>
        </p:txBody>
      </p:sp>
      <p:pic>
        <p:nvPicPr>
          <p:cNvPr id="8" name="Picture 2" descr="C:\Users\Sunil\Downloads\City Caffe Logo A.jpg"/>
          <p:cNvPicPr>
            <a:picLocks noChangeAspect="1" noChangeArrowheads="1"/>
          </p:cNvPicPr>
          <p:nvPr/>
        </p:nvPicPr>
        <p:blipFill>
          <a:blip r:embed="rId2" cstate="print"/>
          <a:srcRect/>
          <a:stretch>
            <a:fillRect/>
          </a:stretch>
        </p:blipFill>
        <p:spPr bwMode="auto">
          <a:xfrm>
            <a:off x="7821613" y="76200"/>
            <a:ext cx="1322387" cy="115277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unil\Desktop\cook.jpg"/>
          <p:cNvPicPr>
            <a:picLocks noChangeAspect="1" noChangeArrowheads="1"/>
          </p:cNvPicPr>
          <p:nvPr/>
        </p:nvPicPr>
        <p:blipFill>
          <a:blip r:embed="rId2" cstate="print"/>
          <a:srcRect/>
          <a:stretch>
            <a:fillRect/>
          </a:stretch>
        </p:blipFill>
        <p:spPr bwMode="auto">
          <a:xfrm>
            <a:off x="838200" y="0"/>
            <a:ext cx="2638985" cy="1371600"/>
          </a:xfrm>
          <a:prstGeom prst="rect">
            <a:avLst/>
          </a:prstGeom>
          <a:noFill/>
        </p:spPr>
      </p:pic>
      <p:sp>
        <p:nvSpPr>
          <p:cNvPr id="2" name="Title 1"/>
          <p:cNvSpPr>
            <a:spLocks noGrp="1"/>
          </p:cNvSpPr>
          <p:nvPr>
            <p:ph type="title"/>
          </p:nvPr>
        </p:nvSpPr>
        <p:spPr/>
        <p:txBody>
          <a:bodyPr/>
          <a:lstStyle/>
          <a:p>
            <a:r>
              <a:rPr lang="en-US" dirty="0" smtClean="0"/>
              <a:t>Our Core Competency</a:t>
            </a:r>
            <a:endParaRPr lang="en-US" dirty="0"/>
          </a:p>
        </p:txBody>
      </p:sp>
      <p:sp>
        <p:nvSpPr>
          <p:cNvPr id="8" name="Content Placeholder 7"/>
          <p:cNvSpPr>
            <a:spLocks noGrp="1"/>
          </p:cNvSpPr>
          <p:nvPr>
            <p:ph idx="1"/>
          </p:nvPr>
        </p:nvSpPr>
        <p:spPr/>
        <p:txBody>
          <a:bodyPr/>
          <a:lstStyle/>
          <a:p>
            <a:r>
              <a:rPr lang="en-US" sz="1800" dirty="0" smtClean="0">
                <a:solidFill>
                  <a:schemeClr val="bg2"/>
                </a:solidFill>
                <a:latin typeface="Book Antiqua" pitchFamily="18" charset="0"/>
              </a:rPr>
              <a:t>City </a:t>
            </a:r>
            <a:r>
              <a:rPr lang="en-US" sz="1800" dirty="0" err="1" smtClean="0">
                <a:solidFill>
                  <a:schemeClr val="bg2"/>
                </a:solidFill>
                <a:latin typeface="Book Antiqua" pitchFamily="18" charset="0"/>
              </a:rPr>
              <a:t>Caffe</a:t>
            </a:r>
            <a:r>
              <a:rPr lang="en-US" sz="1800" dirty="0" smtClean="0">
                <a:solidFill>
                  <a:schemeClr val="bg2"/>
                </a:solidFill>
                <a:latin typeface="Book Antiqua" pitchFamily="18" charset="0"/>
              </a:rPr>
              <a:t> is dedicated to anticipating your needs &amp; exceeding your </a:t>
            </a:r>
            <a:r>
              <a:rPr lang="en-US" sz="1800" dirty="0" smtClean="0">
                <a:solidFill>
                  <a:schemeClr val="bg2"/>
                </a:solidFill>
                <a:latin typeface="Book Antiqua" pitchFamily="18" charset="0"/>
              </a:rPr>
              <a:t>expectations that always turns into WOW factor.</a:t>
            </a:r>
          </a:p>
          <a:p>
            <a:r>
              <a:rPr lang="en-US" sz="1800" dirty="0" smtClean="0">
                <a:solidFill>
                  <a:schemeClr val="bg2"/>
                </a:solidFill>
                <a:latin typeface="Book Antiqua" pitchFamily="18" charset="0"/>
              </a:rPr>
              <a:t>City </a:t>
            </a:r>
            <a:r>
              <a:rPr lang="en-US" sz="1800" dirty="0" err="1" smtClean="0">
                <a:solidFill>
                  <a:schemeClr val="bg2"/>
                </a:solidFill>
                <a:latin typeface="Book Antiqua" pitchFamily="18" charset="0"/>
              </a:rPr>
              <a:t>Caffe</a:t>
            </a:r>
            <a:r>
              <a:rPr lang="en-US" sz="1800" dirty="0" smtClean="0">
                <a:solidFill>
                  <a:schemeClr val="bg2"/>
                </a:solidFill>
                <a:latin typeface="Book Antiqua" pitchFamily="18" charset="0"/>
              </a:rPr>
              <a:t> is the only caterers in the market who regularly visits all the outlets on regular basis and ensure that operation at all the tuck shops running effectively and smoothly.</a:t>
            </a:r>
          </a:p>
          <a:p>
            <a:r>
              <a:rPr lang="en-US" sz="1800" dirty="0" smtClean="0">
                <a:solidFill>
                  <a:schemeClr val="bg2"/>
                </a:solidFill>
                <a:latin typeface="Book Antiqua" pitchFamily="18" charset="0"/>
              </a:rPr>
              <a:t>We are dedicatedly working on hygiene and ensure that we deliver quality product to our clients</a:t>
            </a:r>
            <a:r>
              <a:rPr lang="en-US" sz="1800" dirty="0" smtClean="0">
                <a:solidFill>
                  <a:schemeClr val="bg2"/>
                </a:solidFill>
                <a:latin typeface="Book Antiqua" pitchFamily="18" charset="0"/>
              </a:rPr>
              <a:t>.</a:t>
            </a:r>
          </a:p>
          <a:p>
            <a:r>
              <a:rPr lang="en-US" sz="1800" dirty="0" smtClean="0">
                <a:solidFill>
                  <a:schemeClr val="bg2"/>
                </a:solidFill>
                <a:latin typeface="Book Antiqua" pitchFamily="18" charset="0"/>
              </a:rPr>
              <a:t>Professional way of working</a:t>
            </a:r>
          </a:p>
          <a:p>
            <a:r>
              <a:rPr lang="en-US" sz="1800" dirty="0" smtClean="0">
                <a:solidFill>
                  <a:schemeClr val="bg2"/>
                </a:solidFill>
                <a:latin typeface="Book Antiqua" pitchFamily="18" charset="0"/>
              </a:rPr>
              <a:t>Neat and clea</a:t>
            </a:r>
            <a:r>
              <a:rPr lang="en-US" sz="1800" dirty="0" smtClean="0">
                <a:solidFill>
                  <a:schemeClr val="bg2"/>
                </a:solidFill>
                <a:latin typeface="Book Antiqua" pitchFamily="18" charset="0"/>
              </a:rPr>
              <a:t>n uniform every point of time</a:t>
            </a:r>
          </a:p>
          <a:p>
            <a:r>
              <a:rPr lang="en-IN" sz="1800" dirty="0" smtClean="0">
                <a:solidFill>
                  <a:schemeClr val="bg2"/>
                </a:solidFill>
                <a:latin typeface="Book Antiqua" pitchFamily="18" charset="0"/>
              </a:rPr>
              <a:t>We are compile with all basic norms like foods license, Labour license, ESI and Tax registration etc. </a:t>
            </a:r>
          </a:p>
          <a:p>
            <a:endParaRPr lang="en-US" sz="1800" dirty="0" smtClean="0">
              <a:solidFill>
                <a:schemeClr val="bg2"/>
              </a:solidFill>
              <a:latin typeface="Book Antiqua" pitchFamily="18" charset="0"/>
            </a:endParaRPr>
          </a:p>
          <a:p>
            <a:pPr>
              <a:buNone/>
            </a:pPr>
            <a:endParaRPr lang="en-US" sz="1800" dirty="0" smtClean="0">
              <a:solidFill>
                <a:schemeClr val="bg2"/>
              </a:solidFill>
              <a:latin typeface="Book Antiqua" pitchFamily="18" charset="0"/>
            </a:endParaRPr>
          </a:p>
          <a:p>
            <a:endParaRPr lang="en-US" sz="1800" dirty="0" smtClean="0">
              <a:latin typeface="Book Antiqua" pitchFamily="18" charset="0"/>
            </a:endParaRPr>
          </a:p>
          <a:p>
            <a:endParaRPr lang="en-IN" sz="1800" dirty="0">
              <a:latin typeface="Book Antiqua" pitchFamily="18" charset="0"/>
            </a:endParaRPr>
          </a:p>
        </p:txBody>
      </p:sp>
      <p:sp>
        <p:nvSpPr>
          <p:cNvPr id="7" name="Footer Placeholder 6"/>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6" name="Slide Number Placeholder 5"/>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5</a:t>
            </a:fld>
            <a:endParaRPr lang="en-US"/>
          </a:p>
        </p:txBody>
      </p:sp>
      <p:pic>
        <p:nvPicPr>
          <p:cNvPr id="9" name="Picture 2" descr="C:\Users\Sunil\Downloads\City Caffe Logo A.jpg"/>
          <p:cNvPicPr>
            <a:picLocks noChangeAspect="1" noChangeArrowheads="1"/>
          </p:cNvPicPr>
          <p:nvPr/>
        </p:nvPicPr>
        <p:blipFill>
          <a:blip r:embed="rId3" cstate="print"/>
          <a:srcRect/>
          <a:stretch>
            <a:fillRect/>
          </a:stretch>
        </p:blipFill>
        <p:spPr bwMode="auto">
          <a:xfrm>
            <a:off x="7821613" y="76200"/>
            <a:ext cx="1322387" cy="115277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City </a:t>
            </a:r>
            <a:r>
              <a:rPr lang="en-US" dirty="0" err="1" smtClean="0"/>
              <a:t>Caffe</a:t>
            </a:r>
            <a:endParaRPr lang="en-IN" dirty="0"/>
          </a:p>
        </p:txBody>
      </p:sp>
      <p:sp>
        <p:nvSpPr>
          <p:cNvPr id="3" name="Content Placeholder 2"/>
          <p:cNvSpPr>
            <a:spLocks noGrp="1"/>
          </p:cNvSpPr>
          <p:nvPr>
            <p:ph idx="1"/>
          </p:nvPr>
        </p:nvSpPr>
        <p:spPr/>
        <p:txBody>
          <a:bodyPr/>
          <a:lstStyle/>
          <a:p>
            <a:pPr>
              <a:buNone/>
            </a:pPr>
            <a:r>
              <a:rPr lang="en-US" sz="1800" b="1" dirty="0" smtClean="0">
                <a:solidFill>
                  <a:schemeClr val="bg2"/>
                </a:solidFill>
                <a:latin typeface="Book Antiqua" pitchFamily="18" charset="0"/>
              </a:rPr>
              <a:t>Some of our strengths that make us a reliable business partner to work with are :</a:t>
            </a:r>
            <a:endParaRPr lang="en-IN" sz="1800" dirty="0" smtClean="0">
              <a:solidFill>
                <a:schemeClr val="bg2"/>
              </a:solidFill>
              <a:latin typeface="Book Antiqua" pitchFamily="18" charset="0"/>
            </a:endParaRPr>
          </a:p>
          <a:p>
            <a:pPr lvl="0"/>
            <a:r>
              <a:rPr lang="en-US" sz="1800" dirty="0" smtClean="0">
                <a:solidFill>
                  <a:schemeClr val="bg2"/>
                </a:solidFill>
                <a:latin typeface="Book Antiqua" pitchFamily="18" charset="0"/>
              </a:rPr>
              <a:t>Extensive domain expertise</a:t>
            </a:r>
            <a:endParaRPr lang="en-IN" sz="1800" dirty="0" smtClean="0">
              <a:solidFill>
                <a:schemeClr val="bg2"/>
              </a:solidFill>
              <a:latin typeface="Book Antiqua" pitchFamily="18" charset="0"/>
            </a:endParaRPr>
          </a:p>
          <a:p>
            <a:pPr lvl="0"/>
            <a:r>
              <a:rPr lang="en-US" sz="1800" dirty="0" smtClean="0">
                <a:solidFill>
                  <a:schemeClr val="bg2"/>
                </a:solidFill>
                <a:latin typeface="Book Antiqua" pitchFamily="18" charset="0"/>
              </a:rPr>
              <a:t>End to end solutions</a:t>
            </a:r>
            <a:endParaRPr lang="en-IN" sz="1800" dirty="0" smtClean="0">
              <a:solidFill>
                <a:schemeClr val="bg2"/>
              </a:solidFill>
              <a:latin typeface="Book Antiqua" pitchFamily="18" charset="0"/>
            </a:endParaRPr>
          </a:p>
          <a:p>
            <a:pPr lvl="0"/>
            <a:r>
              <a:rPr lang="en-US" sz="1800" dirty="0" smtClean="0">
                <a:solidFill>
                  <a:schemeClr val="bg2"/>
                </a:solidFill>
                <a:latin typeface="Book Antiqua" pitchFamily="18" charset="0"/>
              </a:rPr>
              <a:t>Quality in everything that we do</a:t>
            </a:r>
            <a:endParaRPr lang="en-IN" sz="1800" dirty="0" smtClean="0">
              <a:solidFill>
                <a:schemeClr val="bg2"/>
              </a:solidFill>
              <a:latin typeface="Book Antiqua" pitchFamily="18" charset="0"/>
            </a:endParaRPr>
          </a:p>
          <a:p>
            <a:pPr lvl="0"/>
            <a:r>
              <a:rPr lang="en-US" sz="1800" dirty="0" smtClean="0">
                <a:solidFill>
                  <a:schemeClr val="bg2"/>
                </a:solidFill>
                <a:latin typeface="Book Antiqua" pitchFamily="18" charset="0"/>
              </a:rPr>
              <a:t>Reasonable prices</a:t>
            </a:r>
            <a:endParaRPr lang="en-IN" sz="1800" dirty="0" smtClean="0">
              <a:solidFill>
                <a:schemeClr val="bg2"/>
              </a:solidFill>
              <a:latin typeface="Book Antiqua" pitchFamily="18" charset="0"/>
            </a:endParaRPr>
          </a:p>
          <a:p>
            <a:pPr lvl="0"/>
            <a:r>
              <a:rPr lang="en-US" sz="1800" dirty="0" smtClean="0">
                <a:solidFill>
                  <a:schemeClr val="bg2"/>
                </a:solidFill>
                <a:latin typeface="Book Antiqua" pitchFamily="18" charset="0"/>
              </a:rPr>
              <a:t>Customer focused </a:t>
            </a:r>
            <a:r>
              <a:rPr lang="en-US" sz="1800" dirty="0" smtClean="0">
                <a:solidFill>
                  <a:schemeClr val="bg2"/>
                </a:solidFill>
                <a:latin typeface="Book Antiqua" pitchFamily="18" charset="0"/>
              </a:rPr>
              <a:t>approach</a:t>
            </a:r>
          </a:p>
          <a:p>
            <a:pPr lvl="0"/>
            <a:r>
              <a:rPr lang="en-US" sz="1800" dirty="0" smtClean="0">
                <a:solidFill>
                  <a:schemeClr val="bg2"/>
                </a:solidFill>
                <a:latin typeface="Book Antiqua" pitchFamily="18" charset="0"/>
              </a:rPr>
              <a:t>Innovative Menu and Products</a:t>
            </a:r>
          </a:p>
          <a:p>
            <a:pPr lvl="0">
              <a:buNone/>
            </a:pPr>
            <a:endParaRPr lang="en-IN" sz="1800" dirty="0" smtClean="0">
              <a:solidFill>
                <a:schemeClr val="bg2"/>
              </a:solidFill>
              <a:latin typeface="Book Antiqua" pitchFamily="18" charset="0"/>
            </a:endParaRPr>
          </a:p>
          <a:p>
            <a:pPr>
              <a:buNone/>
            </a:pPr>
            <a:endParaRPr lang="en-IN" dirty="0"/>
          </a:p>
        </p:txBody>
      </p:sp>
      <p:sp>
        <p:nvSpPr>
          <p:cNvPr id="4" name="Footer Placeholder 3"/>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5" name="Slide Number Placeholder 4"/>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6</a:t>
            </a:fld>
            <a:endParaRPr lang="en-US"/>
          </a:p>
        </p:txBody>
      </p:sp>
      <p:pic>
        <p:nvPicPr>
          <p:cNvPr id="6" name="Picture 2" descr="C:\Users\Sunil\Downloads\City Caffe Logo A.jpg"/>
          <p:cNvPicPr>
            <a:picLocks noChangeAspect="1" noChangeArrowheads="1"/>
          </p:cNvPicPr>
          <p:nvPr/>
        </p:nvPicPr>
        <p:blipFill>
          <a:blip r:embed="rId2" cstate="print"/>
          <a:srcRect/>
          <a:stretch>
            <a:fillRect/>
          </a:stretch>
        </p:blipFill>
        <p:spPr bwMode="auto">
          <a:xfrm>
            <a:off x="7821613" y="76200"/>
            <a:ext cx="1322387" cy="115277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Services</a:t>
            </a:r>
            <a:endParaRPr lang="en-US" dirty="0"/>
          </a:p>
        </p:txBody>
      </p:sp>
      <p:sp>
        <p:nvSpPr>
          <p:cNvPr id="3" name="Content Placeholder 2"/>
          <p:cNvSpPr>
            <a:spLocks noGrp="1"/>
          </p:cNvSpPr>
          <p:nvPr>
            <p:ph idx="1"/>
          </p:nvPr>
        </p:nvSpPr>
        <p:spPr/>
        <p:txBody>
          <a:bodyPr/>
          <a:lstStyle/>
          <a:p>
            <a:pPr>
              <a:buNone/>
            </a:pPr>
            <a:r>
              <a:rPr lang="en-US" dirty="0" smtClean="0">
                <a:solidFill>
                  <a:schemeClr val="bg2"/>
                </a:solidFill>
                <a:latin typeface="Book Antiqua" pitchFamily="18" charset="0"/>
              </a:rPr>
              <a:t>We are Specialized in-</a:t>
            </a:r>
            <a:endParaRPr lang="en-US" sz="2000" dirty="0" smtClean="0">
              <a:solidFill>
                <a:schemeClr val="bg2"/>
              </a:solidFill>
              <a:latin typeface="Book Antiqua" pitchFamily="18" charset="0"/>
            </a:endParaRPr>
          </a:p>
          <a:p>
            <a:r>
              <a:rPr lang="en-US" sz="2000" dirty="0" smtClean="0">
                <a:solidFill>
                  <a:schemeClr val="bg2"/>
                </a:solidFill>
                <a:latin typeface="Book Antiqua" pitchFamily="18" charset="0"/>
              </a:rPr>
              <a:t>Live Snacks and Food Counters</a:t>
            </a:r>
          </a:p>
          <a:p>
            <a:r>
              <a:rPr lang="en-US" sz="2000" dirty="0" smtClean="0">
                <a:solidFill>
                  <a:schemeClr val="bg2"/>
                </a:solidFill>
                <a:latin typeface="Book Antiqua" pitchFamily="18" charset="0"/>
              </a:rPr>
              <a:t>Snacks Counters</a:t>
            </a:r>
          </a:p>
          <a:p>
            <a:r>
              <a:rPr lang="en-US" sz="2000" dirty="0" smtClean="0">
                <a:solidFill>
                  <a:schemeClr val="bg2"/>
                </a:solidFill>
                <a:latin typeface="Book Antiqua" pitchFamily="18" charset="0"/>
              </a:rPr>
              <a:t>Live Salads</a:t>
            </a:r>
          </a:p>
          <a:p>
            <a:r>
              <a:rPr lang="en-US" sz="2000" dirty="0" smtClean="0">
                <a:solidFill>
                  <a:schemeClr val="bg2"/>
                </a:solidFill>
                <a:latin typeface="Book Antiqua" pitchFamily="18" charset="0"/>
              </a:rPr>
              <a:t>Healthy Counters</a:t>
            </a:r>
          </a:p>
          <a:p>
            <a:r>
              <a:rPr lang="en-US" sz="2000" dirty="0" smtClean="0">
                <a:solidFill>
                  <a:schemeClr val="bg2"/>
                </a:solidFill>
                <a:latin typeface="Book Antiqua" pitchFamily="18" charset="0"/>
              </a:rPr>
              <a:t>Fresh Fruits and Vegetables Juices and Shakes</a:t>
            </a:r>
          </a:p>
          <a:p>
            <a:r>
              <a:rPr lang="en-US" sz="2000" dirty="0" smtClean="0">
                <a:solidFill>
                  <a:schemeClr val="bg2"/>
                </a:solidFill>
                <a:latin typeface="Book Antiqua" pitchFamily="18" charset="0"/>
              </a:rPr>
              <a:t>Tea and Coffee Counters</a:t>
            </a:r>
          </a:p>
          <a:p>
            <a:r>
              <a:rPr lang="en-US" sz="2000" dirty="0" smtClean="0">
                <a:solidFill>
                  <a:schemeClr val="bg2"/>
                </a:solidFill>
                <a:latin typeface="Book Antiqua" pitchFamily="18" charset="0"/>
              </a:rPr>
              <a:t>Mock tails and Smoothies</a:t>
            </a:r>
          </a:p>
          <a:p>
            <a:endParaRPr lang="en-US" sz="2000" dirty="0"/>
          </a:p>
        </p:txBody>
      </p:sp>
      <p:sp>
        <p:nvSpPr>
          <p:cNvPr id="7" name="Footer Placeholder 6"/>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6" name="Slide Number Placeholder 5"/>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7</a:t>
            </a:fld>
            <a:endParaRPr lang="en-US"/>
          </a:p>
        </p:txBody>
      </p:sp>
      <p:pic>
        <p:nvPicPr>
          <p:cNvPr id="8" name="Picture 2" descr="C:\Users\Sunil\Downloads\City Caffe Logo A.jpg"/>
          <p:cNvPicPr>
            <a:picLocks noChangeAspect="1" noChangeArrowheads="1"/>
          </p:cNvPicPr>
          <p:nvPr/>
        </p:nvPicPr>
        <p:blipFill>
          <a:blip r:embed="rId2" cstate="print"/>
          <a:srcRect/>
          <a:stretch>
            <a:fillRect/>
          </a:stretch>
        </p:blipFill>
        <p:spPr bwMode="auto">
          <a:xfrm>
            <a:off x="7821613" y="76200"/>
            <a:ext cx="1322387" cy="115277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Plan</a:t>
            </a:r>
            <a:endParaRPr lang="en-IN" dirty="0"/>
          </a:p>
        </p:txBody>
      </p:sp>
      <p:sp>
        <p:nvSpPr>
          <p:cNvPr id="3" name="Content Placeholder 2"/>
          <p:cNvSpPr>
            <a:spLocks noGrp="1"/>
          </p:cNvSpPr>
          <p:nvPr>
            <p:ph idx="1"/>
          </p:nvPr>
        </p:nvSpPr>
        <p:spPr/>
        <p:txBody>
          <a:bodyPr numCol="2"/>
          <a:lstStyle/>
          <a:p>
            <a:r>
              <a:rPr lang="en-IN" sz="1800" dirty="0" smtClean="0">
                <a:solidFill>
                  <a:schemeClr val="bg2"/>
                </a:solidFill>
                <a:latin typeface="Book Antiqua" pitchFamily="18" charset="0"/>
              </a:rPr>
              <a:t>Conference	</a:t>
            </a:r>
            <a:endParaRPr lang="en-IN" sz="1800" dirty="0" smtClean="0">
              <a:solidFill>
                <a:schemeClr val="bg2"/>
              </a:solidFill>
              <a:latin typeface="Book Antiqua" pitchFamily="18" charset="0"/>
            </a:endParaRPr>
          </a:p>
          <a:p>
            <a:r>
              <a:rPr lang="en-US" sz="1800" dirty="0" smtClean="0">
                <a:solidFill>
                  <a:schemeClr val="bg2"/>
                </a:solidFill>
                <a:latin typeface="Book Antiqua" pitchFamily="18" charset="0"/>
              </a:rPr>
              <a:t>Birthday Party</a:t>
            </a:r>
          </a:p>
          <a:p>
            <a:r>
              <a:rPr lang="en-IN" sz="1800" dirty="0" smtClean="0">
                <a:solidFill>
                  <a:schemeClr val="bg2"/>
                </a:solidFill>
                <a:latin typeface="Book Antiqua" pitchFamily="18" charset="0"/>
              </a:rPr>
              <a:t>Annual Function</a:t>
            </a:r>
          </a:p>
          <a:p>
            <a:r>
              <a:rPr lang="en-US" sz="1800" dirty="0" smtClean="0">
                <a:solidFill>
                  <a:schemeClr val="bg2"/>
                </a:solidFill>
                <a:latin typeface="Book Antiqua" pitchFamily="18" charset="0"/>
              </a:rPr>
              <a:t>Cocktail Dinner</a:t>
            </a:r>
          </a:p>
          <a:p>
            <a:r>
              <a:rPr lang="en-US" sz="1800" dirty="0" smtClean="0">
                <a:solidFill>
                  <a:schemeClr val="bg2"/>
                </a:solidFill>
                <a:latin typeface="Book Antiqua" pitchFamily="18" charset="0"/>
              </a:rPr>
              <a:t>Food Festival</a:t>
            </a:r>
          </a:p>
          <a:p>
            <a:r>
              <a:rPr lang="en-US" sz="1800" dirty="0" smtClean="0">
                <a:solidFill>
                  <a:schemeClr val="bg2"/>
                </a:solidFill>
                <a:latin typeface="Book Antiqua" pitchFamily="18" charset="0"/>
              </a:rPr>
              <a:t>Festival </a:t>
            </a:r>
            <a:r>
              <a:rPr lang="en-US" sz="1800" dirty="0" err="1" smtClean="0">
                <a:solidFill>
                  <a:schemeClr val="bg2"/>
                </a:solidFill>
                <a:latin typeface="Book Antiqua" pitchFamily="18" charset="0"/>
              </a:rPr>
              <a:t>Mela</a:t>
            </a:r>
            <a:r>
              <a:rPr lang="en-US" sz="1800" dirty="0" smtClean="0">
                <a:solidFill>
                  <a:schemeClr val="bg2"/>
                </a:solidFill>
                <a:latin typeface="Book Antiqua" pitchFamily="18" charset="0"/>
              </a:rPr>
              <a:t> &amp; Gifts</a:t>
            </a:r>
            <a:endParaRPr lang="en-IN" sz="1800" dirty="0" smtClean="0">
              <a:solidFill>
                <a:schemeClr val="bg2"/>
              </a:solidFill>
              <a:latin typeface="Book Antiqua" pitchFamily="18" charset="0"/>
            </a:endParaRPr>
          </a:p>
          <a:p>
            <a:endParaRPr lang="en-US" sz="1800" dirty="0" smtClean="0">
              <a:solidFill>
                <a:schemeClr val="bg2"/>
              </a:solidFill>
              <a:latin typeface="Book Antiqua" pitchFamily="18" charset="0"/>
            </a:endParaRPr>
          </a:p>
          <a:p>
            <a:pPr>
              <a:buNone/>
            </a:pPr>
            <a:endParaRPr lang="en-US" sz="1800" dirty="0" smtClean="0">
              <a:solidFill>
                <a:schemeClr val="bg2"/>
              </a:solidFill>
              <a:latin typeface="Book Antiqua" pitchFamily="18" charset="0"/>
            </a:endParaRPr>
          </a:p>
        </p:txBody>
      </p:sp>
      <p:sp>
        <p:nvSpPr>
          <p:cNvPr id="4" name="Footer Placeholder 3"/>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5" name="Slide Number Placeholder 4"/>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8</a:t>
            </a:fld>
            <a:endParaRPr lang="en-US"/>
          </a:p>
        </p:txBody>
      </p:sp>
      <p:pic>
        <p:nvPicPr>
          <p:cNvPr id="7" name="Picture 2" descr="C:\Users\Sunil\Downloads\City Caffe Logo A.jpg"/>
          <p:cNvPicPr>
            <a:picLocks noChangeAspect="1" noChangeArrowheads="1"/>
          </p:cNvPicPr>
          <p:nvPr/>
        </p:nvPicPr>
        <p:blipFill>
          <a:blip r:embed="rId2" cstate="print"/>
          <a:srcRect/>
          <a:stretch>
            <a:fillRect/>
          </a:stretch>
        </p:blipFill>
        <p:spPr bwMode="auto">
          <a:xfrm>
            <a:off x="7821613" y="76200"/>
            <a:ext cx="1322387" cy="115277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Door Catering</a:t>
            </a:r>
            <a:endParaRPr lang="en-IN" dirty="0"/>
          </a:p>
        </p:txBody>
      </p:sp>
      <p:sp>
        <p:nvSpPr>
          <p:cNvPr id="3" name="Content Placeholder 2"/>
          <p:cNvSpPr>
            <a:spLocks noGrp="1"/>
          </p:cNvSpPr>
          <p:nvPr>
            <p:ph idx="1"/>
          </p:nvPr>
        </p:nvSpPr>
        <p:spPr/>
        <p:txBody>
          <a:bodyPr/>
          <a:lstStyle/>
          <a:p>
            <a:r>
              <a:rPr lang="en-US" sz="1800" dirty="0" smtClean="0">
                <a:solidFill>
                  <a:schemeClr val="bg2"/>
                </a:solidFill>
                <a:latin typeface="Book Antiqua" pitchFamily="18" charset="0"/>
              </a:rPr>
              <a:t>PUNJABI FOOD</a:t>
            </a:r>
          </a:p>
          <a:p>
            <a:r>
              <a:rPr lang="en-IN" sz="1800" dirty="0" smtClean="0">
                <a:solidFill>
                  <a:schemeClr val="bg2"/>
                </a:solidFill>
                <a:latin typeface="Book Antiqua" pitchFamily="18" charset="0"/>
              </a:rPr>
              <a:t>RAJASTHANI FOOD</a:t>
            </a:r>
          </a:p>
          <a:p>
            <a:r>
              <a:rPr lang="en-IN" sz="1800" dirty="0" smtClean="0">
                <a:solidFill>
                  <a:schemeClr val="bg2"/>
                </a:solidFill>
                <a:latin typeface="Book Antiqua" pitchFamily="18" charset="0"/>
              </a:rPr>
              <a:t>KASHMIRI FOOD</a:t>
            </a:r>
          </a:p>
          <a:p>
            <a:r>
              <a:rPr lang="en-IN" sz="1800" dirty="0" smtClean="0">
                <a:solidFill>
                  <a:schemeClr val="bg2"/>
                </a:solidFill>
                <a:latin typeface="Book Antiqua" pitchFamily="18" charset="0"/>
              </a:rPr>
              <a:t>SOUTH INDIAN FOOD</a:t>
            </a:r>
          </a:p>
          <a:p>
            <a:r>
              <a:rPr lang="en-IN" sz="1800" dirty="0" smtClean="0">
                <a:solidFill>
                  <a:schemeClr val="bg2"/>
                </a:solidFill>
                <a:latin typeface="Book Antiqua" pitchFamily="18" charset="0"/>
              </a:rPr>
              <a:t>MUGHLAI FOOD</a:t>
            </a:r>
          </a:p>
          <a:p>
            <a:r>
              <a:rPr lang="en-US" sz="1800" dirty="0" smtClean="0">
                <a:solidFill>
                  <a:schemeClr val="bg2"/>
                </a:solidFill>
                <a:latin typeface="Book Antiqua" pitchFamily="18" charset="0"/>
              </a:rPr>
              <a:t>STREET FOOD</a:t>
            </a:r>
            <a:endParaRPr lang="en-IN" sz="1800" dirty="0" smtClean="0">
              <a:solidFill>
                <a:schemeClr val="bg2"/>
              </a:solidFill>
              <a:latin typeface="Book Antiqua" pitchFamily="18" charset="0"/>
            </a:endParaRPr>
          </a:p>
          <a:p>
            <a:r>
              <a:rPr lang="en-IN" sz="1800" dirty="0" smtClean="0">
                <a:solidFill>
                  <a:schemeClr val="bg2"/>
                </a:solidFill>
                <a:latin typeface="Book Antiqua" pitchFamily="18" charset="0"/>
              </a:rPr>
              <a:t>ITALIAN FOOD</a:t>
            </a:r>
          </a:p>
          <a:p>
            <a:endParaRPr lang="en-IN" dirty="0"/>
          </a:p>
        </p:txBody>
      </p:sp>
      <p:sp>
        <p:nvSpPr>
          <p:cNvPr id="4" name="Footer Placeholder 3"/>
          <p:cNvSpPr>
            <a:spLocks noGrp="1"/>
          </p:cNvSpPr>
          <p:nvPr>
            <p:ph type="ftr" sz="quarter" idx="11"/>
          </p:nvPr>
        </p:nvSpPr>
        <p:spPr>
          <a:xfrm>
            <a:off x="0" y="6245225"/>
            <a:ext cx="2895600" cy="476250"/>
          </a:xfrm>
          <a:prstGeom prst="rect">
            <a:avLst/>
          </a:prstGeom>
        </p:spPr>
        <p:txBody>
          <a:bodyPr/>
          <a:lstStyle/>
          <a:p>
            <a:r>
              <a:rPr lang="en-US" smtClean="0"/>
              <a:t>We Love Food, Hate Wastage</a:t>
            </a:r>
            <a:endParaRPr lang="en-US"/>
          </a:p>
        </p:txBody>
      </p:sp>
      <p:sp>
        <p:nvSpPr>
          <p:cNvPr id="5" name="Slide Number Placeholder 4"/>
          <p:cNvSpPr>
            <a:spLocks noGrp="1"/>
          </p:cNvSpPr>
          <p:nvPr>
            <p:ph type="sldNum" sz="quarter" idx="12"/>
          </p:nvPr>
        </p:nvSpPr>
        <p:spPr>
          <a:xfrm>
            <a:off x="7010400" y="6245225"/>
            <a:ext cx="2133600" cy="476250"/>
          </a:xfrm>
          <a:prstGeom prst="rect">
            <a:avLst/>
          </a:prstGeom>
        </p:spPr>
        <p:txBody>
          <a:bodyPr>
            <a:normAutofit/>
          </a:bodyPr>
          <a:lstStyle/>
          <a:p>
            <a:fld id="{2DFF9DF1-26C7-4609-9B32-1CB09BFDC4A0}" type="slidenum">
              <a:rPr lang="en-US" smtClean="0"/>
              <a:pPr/>
              <a:t>9</a:t>
            </a:fld>
            <a:endParaRPr lang="en-US"/>
          </a:p>
        </p:txBody>
      </p:sp>
      <p:pic>
        <p:nvPicPr>
          <p:cNvPr id="6" name="Picture 2" descr="C:\Users\Sunil\Downloads\City Caffe Logo A.jpg"/>
          <p:cNvPicPr>
            <a:picLocks noChangeAspect="1" noChangeArrowheads="1"/>
          </p:cNvPicPr>
          <p:nvPr/>
        </p:nvPicPr>
        <p:blipFill>
          <a:blip r:embed="rId2" cstate="print"/>
          <a:srcRect/>
          <a:stretch>
            <a:fillRect/>
          </a:stretch>
        </p:blipFill>
        <p:spPr bwMode="auto">
          <a:xfrm>
            <a:off x="7821613" y="76200"/>
            <a:ext cx="1322387" cy="1152774"/>
          </a:xfrm>
          <a:prstGeom prst="rect">
            <a:avLst/>
          </a:prstGeom>
          <a:noFill/>
        </p:spPr>
      </p:pic>
    </p:spTree>
  </p:cSld>
  <p:clrMapOvr>
    <a:masterClrMapping/>
  </p:clrMapOvr>
</p:sld>
</file>

<file path=ppt/theme/theme1.xml><?xml version="1.0" encoding="utf-8"?>
<a:theme xmlns:a="http://schemas.openxmlformats.org/drawingml/2006/main" name="05personal chef">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Theme">
      <a:majorFont>
        <a:latin typeface="Apple Garamond"/>
        <a:ea typeface=""/>
        <a:cs typeface=""/>
      </a:majorFont>
      <a:minorFont>
        <a:latin typeface="Apple 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pple Garamond"/>
        <a:ea typeface=""/>
        <a:cs typeface=""/>
      </a:majorFont>
      <a:minorFont>
        <a:latin typeface="Apple 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pple Garamond"/>
        <a:ea typeface=""/>
        <a:cs typeface=""/>
      </a:majorFont>
      <a:minorFont>
        <a:latin typeface="Apple 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pple 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Nutrition design template">
  <a:themeElements>
    <a:clrScheme name="">
      <a:dk1>
        <a:srgbClr val="000000"/>
      </a:dk1>
      <a:lt1>
        <a:srgbClr val="FFFFFF"/>
      </a:lt1>
      <a:dk2>
        <a:srgbClr val="B2B2B2"/>
      </a:dk2>
      <a:lt2>
        <a:srgbClr val="333333"/>
      </a:lt2>
      <a:accent1>
        <a:srgbClr val="FFFF99"/>
      </a:accent1>
      <a:accent2>
        <a:srgbClr val="FFCC99"/>
      </a:accent2>
      <a:accent3>
        <a:srgbClr val="D5D5D5"/>
      </a:accent3>
      <a:accent4>
        <a:srgbClr val="DADADA"/>
      </a:accent4>
      <a:accent5>
        <a:srgbClr val="FFFFCA"/>
      </a:accent5>
      <a:accent6>
        <a:srgbClr val="E7B98A"/>
      </a:accent6>
      <a:hlink>
        <a:srgbClr val="FF9933"/>
      </a:hlink>
      <a:folHlink>
        <a:srgbClr val="FF66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IN"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IN"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333333"/>
        </a:dk1>
        <a:lt1>
          <a:srgbClr val="B2B2B2"/>
        </a:lt1>
        <a:dk2>
          <a:srgbClr val="FFFFFF"/>
        </a:dk2>
        <a:lt2>
          <a:srgbClr val="000000"/>
        </a:lt2>
        <a:accent1>
          <a:srgbClr val="FFFF99"/>
        </a:accent1>
        <a:accent2>
          <a:srgbClr val="FFCC99"/>
        </a:accent2>
        <a:accent3>
          <a:srgbClr val="D5D5D5"/>
        </a:accent3>
        <a:accent4>
          <a:srgbClr val="2A2A2A"/>
        </a:accent4>
        <a:accent5>
          <a:srgbClr val="FFFFCA"/>
        </a:accent5>
        <a:accent6>
          <a:srgbClr val="E7B98A"/>
        </a:accent6>
        <a:hlink>
          <a:srgbClr val="FF9933"/>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BoxedArt_PersonalChef</Template>
  <TotalTime>600</TotalTime>
  <Words>489</Words>
  <Application>Microsoft Office PowerPoint</Application>
  <PresentationFormat>On-screen Show (4:3)</PresentationFormat>
  <Paragraphs>141</Paragraphs>
  <Slides>14</Slides>
  <Notes>2</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05personal chef</vt:lpstr>
      <vt:lpstr>Custom Design</vt:lpstr>
      <vt:lpstr>1_Custom Design</vt:lpstr>
      <vt:lpstr>2_Custom Design</vt:lpstr>
      <vt:lpstr>Nutrition design template</vt:lpstr>
      <vt:lpstr>Introduction</vt:lpstr>
      <vt:lpstr>CITY   CAFFE </vt:lpstr>
      <vt:lpstr>Who We Are                        Not Just a Catering Co.</vt:lpstr>
      <vt:lpstr>Who We Are</vt:lpstr>
      <vt:lpstr>Our Core Competency</vt:lpstr>
      <vt:lpstr>Why City Caffe</vt:lpstr>
      <vt:lpstr>Our Services</vt:lpstr>
      <vt:lpstr>We Plan</vt:lpstr>
      <vt:lpstr>Out Door Catering</vt:lpstr>
      <vt:lpstr>Our Prestigious Cleints</vt:lpstr>
      <vt:lpstr>Our Prestigious Cleints</vt:lpstr>
      <vt:lpstr>Wow at Every Moment of Truth</vt:lpstr>
      <vt:lpstr> </vt:lpstr>
      <vt:lpstr>City Caffe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Sunil</cp:lastModifiedBy>
  <cp:revision>58</cp:revision>
  <dcterms:created xsi:type="dcterms:W3CDTF">2014-10-13T05:44:50Z</dcterms:created>
  <dcterms:modified xsi:type="dcterms:W3CDTF">2014-10-19T18:19:49Z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TC011408091033</vt:lpwstr>
  </property>
</Properties>
</file>