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dirty="0">
                <a:solidFill>
                  <a:schemeClr val="accent1"/>
                </a:solidFill>
              </a:rPr>
              <a:t>Interactive Digital Portfolio</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 PADALA SAI BAPI REDDY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BHARATH INSTITUTE OF HIGHER EDUCATION AND RESERCH &amp; CSE[AIML]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9277"/>
          </a:xfrm>
        </p:spPr>
        <p:txBody>
          <a:bodyPr/>
          <a:lstStyle/>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of </a:t>
            </a:r>
            <a:r>
              <a:rPr lang="en-US" sz="2400" b="1" dirty="0">
                <a:latin typeface="Times New Roman" panose="02020603050405020304" pitchFamily="18" charset="0"/>
                <a:cs typeface="Times New Roman" panose="02020603050405020304" pitchFamily="18" charset="0"/>
              </a:rPr>
              <a:t>blogs or articles</a:t>
            </a:r>
            <a:r>
              <a:rPr lang="en-US" sz="2400" dirty="0">
                <a:latin typeface="Times New Roman" panose="02020603050405020304" pitchFamily="18" charset="0"/>
                <a:cs typeface="Times New Roman" panose="02020603050405020304" pitchFamily="18" charset="0"/>
              </a:rPr>
              <a:t> to share knowledge and insights.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Addition of </a:t>
            </a:r>
            <a:r>
              <a:rPr lang="en-US" sz="2400" b="1" dirty="0">
                <a:latin typeface="Times New Roman" panose="02020603050405020304" pitchFamily="18" charset="0"/>
                <a:cs typeface="Times New Roman" panose="02020603050405020304" pitchFamily="18" charset="0"/>
              </a:rPr>
              <a:t>AI-based recommendations</a:t>
            </a:r>
            <a:r>
              <a:rPr lang="en-US" sz="2400" dirty="0">
                <a:latin typeface="Times New Roman" panose="02020603050405020304" pitchFamily="18" charset="0"/>
                <a:cs typeface="Times New Roman" panose="02020603050405020304" pitchFamily="18" charset="0"/>
              </a:rPr>
              <a:t> to highlight top skills or projects.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Incorporating </a:t>
            </a:r>
            <a:r>
              <a:rPr lang="en-US" sz="2400" b="1" dirty="0">
                <a:latin typeface="Times New Roman" panose="02020603050405020304" pitchFamily="18" charset="0"/>
                <a:cs typeface="Times New Roman" panose="02020603050405020304" pitchFamily="18" charset="0"/>
              </a:rPr>
              <a:t>chatbots</a:t>
            </a:r>
            <a:r>
              <a:rPr lang="en-US" sz="2400" dirty="0">
                <a:latin typeface="Times New Roman" panose="02020603050405020304" pitchFamily="18" charset="0"/>
                <a:cs typeface="Times New Roman" panose="02020603050405020304" pitchFamily="18" charset="0"/>
              </a:rPr>
              <a:t> for real-time communication with recruiters/clients.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Support for </a:t>
            </a:r>
            <a:r>
              <a:rPr lang="en-US" sz="2400" b="1" dirty="0">
                <a:latin typeface="Times New Roman" panose="02020603050405020304" pitchFamily="18" charset="0"/>
                <a:cs typeface="Times New Roman" panose="02020603050405020304" pitchFamily="18" charset="0"/>
              </a:rPr>
              <a:t>multimedia content</a:t>
            </a:r>
            <a:r>
              <a:rPr lang="en-US" sz="2400" dirty="0">
                <a:latin typeface="Times New Roman" panose="02020603050405020304" pitchFamily="18" charset="0"/>
                <a:cs typeface="Times New Roman" panose="02020603050405020304" pitchFamily="18" charset="0"/>
              </a:rPr>
              <a:t> such as videos, 3D models, or VR experiences.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Option for </a:t>
            </a:r>
            <a:r>
              <a:rPr lang="en-US" sz="2400" b="1" dirty="0">
                <a:latin typeface="Times New Roman" panose="02020603050405020304" pitchFamily="18" charset="0"/>
                <a:cs typeface="Times New Roman" panose="02020603050405020304" pitchFamily="18" charset="0"/>
              </a:rPr>
              <a:t>multi-user templates</a:t>
            </a:r>
            <a:r>
              <a:rPr lang="en-US" sz="2400" dirty="0">
                <a:latin typeface="Times New Roman" panose="02020603050405020304" pitchFamily="18" charset="0"/>
                <a:cs typeface="Times New Roman" panose="02020603050405020304" pitchFamily="18" charset="0"/>
              </a:rPr>
              <a:t>, allowing others to create their own portfolios.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Linking with </a:t>
            </a:r>
            <a:r>
              <a:rPr lang="en-US" sz="2400" b="1" dirty="0">
                <a:latin typeface="Times New Roman" panose="02020603050405020304" pitchFamily="18" charset="0"/>
                <a:cs typeface="Times New Roman" panose="02020603050405020304" pitchFamily="18" charset="0"/>
              </a:rPr>
              <a:t>LinkedIn, GitHub, or APIs</a:t>
            </a:r>
            <a:r>
              <a:rPr lang="en-US" sz="2400" dirty="0">
                <a:latin typeface="Times New Roman" panose="02020603050405020304" pitchFamily="18" charset="0"/>
                <a:cs typeface="Times New Roman" panose="02020603050405020304" pitchFamily="18" charset="0"/>
              </a:rPr>
              <a:t> for automatic updates.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Adding </a:t>
            </a:r>
            <a:r>
              <a:rPr lang="en-US" sz="2400" b="1" dirty="0">
                <a:latin typeface="Times New Roman" panose="02020603050405020304" pitchFamily="18" charset="0"/>
                <a:cs typeface="Times New Roman" panose="02020603050405020304" pitchFamily="18" charset="0"/>
              </a:rPr>
              <a:t>analytics dashboards</a:t>
            </a:r>
            <a:r>
              <a:rPr lang="en-US" sz="2400" dirty="0">
                <a:latin typeface="Times New Roman" panose="02020603050405020304" pitchFamily="18" charset="0"/>
                <a:cs typeface="Times New Roman" panose="02020603050405020304" pitchFamily="18" charset="0"/>
              </a:rPr>
              <a:t> to track visitors and engagement.</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of </a:t>
            </a:r>
            <a:r>
              <a:rPr lang="en-US" sz="2400" b="1" dirty="0">
                <a:latin typeface="Times New Roman" panose="02020603050405020304" pitchFamily="18" charset="0"/>
                <a:cs typeface="Times New Roman" panose="02020603050405020304" pitchFamily="18" charset="0"/>
              </a:rPr>
              <a:t>dark/light themes</a:t>
            </a:r>
            <a:r>
              <a:rPr lang="en-US" sz="2400" dirty="0">
                <a:latin typeface="Times New Roman" panose="02020603050405020304" pitchFamily="18" charset="0"/>
                <a:cs typeface="Times New Roman" panose="02020603050405020304" pitchFamily="18" charset="0"/>
              </a:rPr>
              <a:t> for personalization.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501445"/>
            <a:ext cx="11029615" cy="540951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Many developers struggle to present their skills and projects in a way that is both engaging and professional. Traditional resumes are static, lack interactivity, and fail to highlight creativity or technical depth. Recruiters often find it difficult to assess real capabilities through plain text documents. Portfolios in PDF or Word formats also lack visual appeal and dynamic elements. This creates a communication gap between a developer’s abilities and how they are perceived. Hence, there is a need for an interactive and visually appealing digital portfolio to effectively showcase talent.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HTML5</a:t>
            </a:r>
            <a:r>
              <a:rPr lang="en-IN" sz="2400" dirty="0">
                <a:latin typeface="Times New Roman" panose="02020603050405020304" pitchFamily="18" charset="0"/>
                <a:cs typeface="Times New Roman" panose="02020603050405020304" pitchFamily="18" charset="0"/>
              </a:rPr>
              <a:t> – structure and content.</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CSS3</a:t>
            </a:r>
            <a:r>
              <a:rPr lang="en-IN" sz="2400" dirty="0">
                <a:latin typeface="Times New Roman" panose="02020603050405020304" pitchFamily="18" charset="0"/>
                <a:cs typeface="Times New Roman" panose="02020603050405020304" pitchFamily="18" charset="0"/>
              </a:rPr>
              <a:t> – styling, layout, responsiveness.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JavaScript (ES6)</a:t>
            </a:r>
            <a:r>
              <a:rPr lang="en-IN" sz="2400" dirty="0">
                <a:latin typeface="Times New Roman" panose="02020603050405020304" pitchFamily="18" charset="0"/>
                <a:cs typeface="Times New Roman" panose="02020603050405020304" pitchFamily="18" charset="0"/>
              </a:rPr>
              <a:t> – interactivity and logic.</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GSAP (Green Sock Animation Platform)</a:t>
            </a:r>
            <a:r>
              <a:rPr lang="en-IN" sz="2400" dirty="0">
                <a:latin typeface="Times New Roman" panose="02020603050405020304" pitchFamily="18" charset="0"/>
                <a:cs typeface="Times New Roman" panose="02020603050405020304" pitchFamily="18" charset="0"/>
              </a:rPr>
              <a:t> – advanced animations.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Scroll Magic</a:t>
            </a:r>
            <a:r>
              <a:rPr lang="en-IN" sz="2400" dirty="0">
                <a:latin typeface="Times New Roman" panose="02020603050405020304" pitchFamily="18" charset="0"/>
                <a:cs typeface="Times New Roman" panose="02020603050405020304" pitchFamily="18" charset="0"/>
              </a:rPr>
              <a:t> – scroll-based interactive effects.</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Bootstrap / Tailwind CSS</a:t>
            </a:r>
            <a:r>
              <a:rPr lang="en-IN" sz="2400" dirty="0">
                <a:latin typeface="Times New Roman" panose="02020603050405020304" pitchFamily="18" charset="0"/>
                <a:cs typeface="Times New Roman" panose="02020603050405020304" pitchFamily="18" charset="0"/>
              </a:rPr>
              <a:t> – responsive UI framework.</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GitHub</a:t>
            </a:r>
            <a:r>
              <a:rPr lang="en-IN" sz="2400" dirty="0">
                <a:latin typeface="Times New Roman" panose="02020603050405020304" pitchFamily="18" charset="0"/>
                <a:cs typeface="Times New Roman" panose="02020603050405020304" pitchFamily="18" charset="0"/>
              </a:rPr>
              <a:t> – version control and repository hosting.</a:t>
            </a:r>
          </a:p>
          <a:p>
            <a:pPr>
              <a:buClr>
                <a:schemeClr val="tx1"/>
              </a:buClr>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Netlify / GitHub Pages</a:t>
            </a:r>
            <a:r>
              <a:rPr lang="en-IN" sz="2400" dirty="0">
                <a:latin typeface="Times New Roman" panose="02020603050405020304" pitchFamily="18" charset="0"/>
                <a:cs typeface="Times New Roman" panose="02020603050405020304" pitchFamily="18" charset="0"/>
              </a:rPr>
              <a:t> – deployment platforms.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What makes this project stand out from traditional portfolios is its high level of interactivity and modern design elements. Smooth transitions are achieved using </a:t>
            </a:r>
            <a:r>
              <a:rPr lang="en-US" sz="2400" b="1" dirty="0">
                <a:latin typeface="Times New Roman" panose="02020603050405020304" pitchFamily="18" charset="0"/>
                <a:cs typeface="Times New Roman" panose="02020603050405020304" pitchFamily="18" charset="0"/>
              </a:rPr>
              <a:t>GSAP animations</a:t>
            </a:r>
            <a:r>
              <a:rPr lang="en-US" sz="2400" dirty="0">
                <a:latin typeface="Times New Roman" panose="02020603050405020304" pitchFamily="18" charset="0"/>
                <a:cs typeface="Times New Roman" panose="02020603050405020304" pitchFamily="18" charset="0"/>
              </a:rPr>
              <a:t>, while </a:t>
            </a:r>
            <a:r>
              <a:rPr lang="en-US" sz="2400" b="1" dirty="0" err="1">
                <a:latin typeface="Times New Roman" panose="02020603050405020304" pitchFamily="18" charset="0"/>
                <a:cs typeface="Times New Roman" panose="02020603050405020304" pitchFamily="18" charset="0"/>
              </a:rPr>
              <a:t>ScrollMagic</a:t>
            </a:r>
            <a:r>
              <a:rPr lang="en-US" sz="2400" dirty="0">
                <a:latin typeface="Times New Roman" panose="02020603050405020304" pitchFamily="18" charset="0"/>
                <a:cs typeface="Times New Roman" panose="02020603050405020304" pitchFamily="18" charset="0"/>
              </a:rPr>
              <a:t> introduces scroll-triggered effects that create an engaging browsing experience. The portfolio is fully responsive, ensuring it adapts seamlessly across desktop, tablet, and mobile devices. Unlike static resumes, it includes </a:t>
            </a:r>
            <a:r>
              <a:rPr lang="en-US" sz="2400" b="1" dirty="0">
                <a:latin typeface="Times New Roman" panose="02020603050405020304" pitchFamily="18" charset="0"/>
                <a:cs typeface="Times New Roman" panose="02020603050405020304" pitchFamily="18" charset="0"/>
              </a:rPr>
              <a:t>live project previews</a:t>
            </a:r>
            <a:r>
              <a:rPr lang="en-US" sz="2400" dirty="0">
                <a:latin typeface="Times New Roman" panose="02020603050405020304" pitchFamily="18" charset="0"/>
                <a:cs typeface="Times New Roman" panose="02020603050405020304" pitchFamily="18" charset="0"/>
              </a:rPr>
              <a:t> with GitHub/demo links, allowing recruiters to experience real work instantly. Added </a:t>
            </a:r>
            <a:r>
              <a:rPr lang="en-US" sz="2400" b="1" dirty="0">
                <a:latin typeface="Times New Roman" panose="02020603050405020304" pitchFamily="18" charset="0"/>
                <a:cs typeface="Times New Roman" panose="02020603050405020304" pitchFamily="18" charset="0"/>
              </a:rPr>
              <a:t>micro-interactions</a:t>
            </a:r>
            <a:r>
              <a:rPr lang="en-US" sz="2400" dirty="0">
                <a:latin typeface="Times New Roman" panose="02020603050405020304" pitchFamily="18" charset="0"/>
                <a:cs typeface="Times New Roman" panose="02020603050405020304" pitchFamily="18" charset="0"/>
              </a:rPr>
              <a:t> such as hover effects, animated buttons, and smooth navigation give it a polished, professional look. Overall, the portfolio serves not only as a skills showcase but also as a </a:t>
            </a:r>
            <a:r>
              <a:rPr lang="en-US" sz="2400" b="1" dirty="0">
                <a:latin typeface="Times New Roman" panose="02020603050405020304" pitchFamily="18" charset="0"/>
                <a:cs typeface="Times New Roman" panose="02020603050405020304" pitchFamily="18" charset="0"/>
              </a:rPr>
              <a:t>personal brand identity</a:t>
            </a:r>
            <a:r>
              <a:rPr lang="en-US" sz="2400" dirty="0">
                <a:latin typeface="Times New Roman" panose="02020603050405020304" pitchFamily="18" charset="0"/>
                <a:cs typeface="Times New Roman" panose="02020603050405020304" pitchFamily="18" charset="0"/>
              </a:rPr>
              <a:t>, making it memorable and unique compared to conventional resumes.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5">
            <a:extLst>
              <a:ext uri="{FF2B5EF4-FFF2-40B4-BE49-F238E27FC236}">
                <a16:creationId xmlns:a16="http://schemas.microsoft.com/office/drawing/2014/main" id="{06A36F00-38D5-166D-6BAD-78650EAEC55D}"/>
              </a:ext>
            </a:extLst>
          </p:cNvPr>
          <p:cNvSpPr>
            <a:spLocks noGrp="1" noChangeArrowheads="1"/>
          </p:cNvSpPr>
          <p:nvPr>
            <p:ph idx="1"/>
          </p:nvPr>
        </p:nvSpPr>
        <p:spPr bwMode="auto">
          <a:xfrm>
            <a:off x="216310" y="1385573"/>
            <a:ext cx="111792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Job-seeking developers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want to showcase their skills and projects.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Freelancers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aiming to present their portfolio to potential clients.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applying for internships or entry-level positions.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and hiring managers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looking for engaging, easy-to-navigate candidate profiles.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Peers and collaborators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want to explore a developer’s work for team projects.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brand builders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who wish to establish an online professional identity.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communities/online forums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developers share portfolios for networking.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Startups/companies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searching for creative portfolios to evaluate talent quickly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31CA71B4-A04C-3F9D-6481-95318D600B32}"/>
              </a:ext>
            </a:extLst>
          </p:cNvPr>
          <p:cNvPicPr>
            <a:picLocks noGrp="1" noChangeAspect="1"/>
          </p:cNvPicPr>
          <p:nvPr>
            <p:ph idx="1"/>
          </p:nvPr>
        </p:nvPicPr>
        <p:blipFill>
          <a:blip r:embed="rId2"/>
          <a:stretch>
            <a:fillRect/>
          </a:stretch>
        </p:blipFill>
        <p:spPr>
          <a:xfrm>
            <a:off x="581192" y="1232452"/>
            <a:ext cx="4926786" cy="2316993"/>
          </a:xfrm>
        </p:spPr>
      </p:pic>
      <p:pic>
        <p:nvPicPr>
          <p:cNvPr id="17" name="Picture 16">
            <a:extLst>
              <a:ext uri="{FF2B5EF4-FFF2-40B4-BE49-F238E27FC236}">
                <a16:creationId xmlns:a16="http://schemas.microsoft.com/office/drawing/2014/main" id="{05521EF4-04BB-E786-8FBC-9BE402A3771F}"/>
              </a:ext>
            </a:extLst>
          </p:cNvPr>
          <p:cNvPicPr>
            <a:picLocks noChangeAspect="1"/>
          </p:cNvPicPr>
          <p:nvPr/>
        </p:nvPicPr>
        <p:blipFill>
          <a:blip r:embed="rId3"/>
          <a:stretch>
            <a:fillRect/>
          </a:stretch>
        </p:blipFill>
        <p:spPr>
          <a:xfrm>
            <a:off x="6255030" y="1128338"/>
            <a:ext cx="4926786" cy="2316994"/>
          </a:xfrm>
          <a:prstGeom prst="rect">
            <a:avLst/>
          </a:prstGeom>
        </p:spPr>
      </p:pic>
      <p:pic>
        <p:nvPicPr>
          <p:cNvPr id="19" name="Picture 18">
            <a:extLst>
              <a:ext uri="{FF2B5EF4-FFF2-40B4-BE49-F238E27FC236}">
                <a16:creationId xmlns:a16="http://schemas.microsoft.com/office/drawing/2014/main" id="{B4F179D7-CDB4-EFD5-57F4-655B01D97F63}"/>
              </a:ext>
            </a:extLst>
          </p:cNvPr>
          <p:cNvPicPr>
            <a:picLocks noChangeAspect="1"/>
          </p:cNvPicPr>
          <p:nvPr/>
        </p:nvPicPr>
        <p:blipFill>
          <a:blip r:embed="rId4"/>
          <a:stretch>
            <a:fillRect/>
          </a:stretch>
        </p:blipFill>
        <p:spPr>
          <a:xfrm>
            <a:off x="482308" y="3657600"/>
            <a:ext cx="5025670" cy="2925097"/>
          </a:xfrm>
          <a:prstGeom prst="rect">
            <a:avLst/>
          </a:prstGeom>
        </p:spPr>
      </p:pic>
      <p:pic>
        <p:nvPicPr>
          <p:cNvPr id="21" name="Picture 20">
            <a:extLst>
              <a:ext uri="{FF2B5EF4-FFF2-40B4-BE49-F238E27FC236}">
                <a16:creationId xmlns:a16="http://schemas.microsoft.com/office/drawing/2014/main" id="{3B4D5DBA-2960-299B-C682-B1568C462E02}"/>
              </a:ext>
            </a:extLst>
          </p:cNvPr>
          <p:cNvPicPr>
            <a:picLocks noChangeAspect="1"/>
          </p:cNvPicPr>
          <p:nvPr/>
        </p:nvPicPr>
        <p:blipFill>
          <a:blip r:embed="rId5"/>
          <a:stretch>
            <a:fillRect/>
          </a:stretch>
        </p:blipFill>
        <p:spPr>
          <a:xfrm>
            <a:off x="6255030" y="3549445"/>
            <a:ext cx="5233089" cy="28170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052052"/>
            <a:ext cx="11029615" cy="4923298"/>
          </a:xfrm>
        </p:spPr>
        <p:txBody>
          <a:bodyPr/>
          <a:lstStyle/>
          <a:p>
            <a:pPr marL="0" indent="0">
              <a:buNone/>
            </a:pPr>
            <a:r>
              <a:rPr lang="en-US" sz="2400" dirty="0">
                <a:latin typeface="Times New Roman" panose="02020603050405020304" pitchFamily="18" charset="0"/>
                <a:cs typeface="Times New Roman" panose="02020603050405020304" pitchFamily="18" charset="0"/>
              </a:rPr>
              <a:t>This project successfully addresses the limitations of traditional resumes and static portfolios by offering a dynamic and interactive solution. Developers can now showcase their skills, projects, and creativity in a visually appealing format that captures attention. The use of modern technologies and animation libraries ensures smooth navigation and engaging user experiences. By making portfolios responsive and accessible across devices, the project bridges the gap between a developer’s true abilities and how they are perceived by recruiters or clients. It not only enhances professional visibility but also strengthens personal branding. In conclusion, the interactive digital portfolio effectively solves the problem of dull, static resumes by transforming them into engaging, memorable experiences</a:t>
            </a:r>
            <a:r>
              <a:rPr lang="en-US"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IN" sz="2400" dirty="0"/>
              <a:t>https://github.com/saibapireddypadala/INTERACTIVE-DIGITAL-PORTFOLIO.git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676</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Interactive Digital Portfolio</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Krishnapriya Bodipudi</cp:lastModifiedBy>
  <cp:revision>29</cp:revision>
  <dcterms:created xsi:type="dcterms:W3CDTF">2021-05-26T16:50:10Z</dcterms:created>
  <dcterms:modified xsi:type="dcterms:W3CDTF">2025-10-03T16:29:57Z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