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F86F3-5EA6-4E18-A532-D9C676700ADE}" v="26" dt="2024-08-27T13:19:50.2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17" d="100"/>
          <a:sy n="117" d="100"/>
        </p:scale>
        <p:origin x="288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BHARGAV CHITTETI" userId="4abceeffff5d800a" providerId="LiveId" clId="{EFBF86F3-5EA6-4E18-A532-D9C676700ADE}"/>
    <pc:docChg chg="undo custSel addSld modSld modMainMaster">
      <pc:chgData name="SAIBHARGAV CHITTETI" userId="4abceeffff5d800a" providerId="LiveId" clId="{EFBF86F3-5EA6-4E18-A532-D9C676700ADE}" dt="2024-08-27T13:20:26.164" v="125" actId="1076"/>
      <pc:docMkLst>
        <pc:docMk/>
      </pc:docMkLst>
      <pc:sldChg chg="modSp mod modTransition">
        <pc:chgData name="SAIBHARGAV CHITTETI" userId="4abceeffff5d800a" providerId="LiveId" clId="{EFBF86F3-5EA6-4E18-A532-D9C676700ADE}" dt="2024-08-27T13:16:58.980" v="26"/>
        <pc:sldMkLst>
          <pc:docMk/>
          <pc:sldMk cId="0" sldId="256"/>
        </pc:sldMkLst>
        <pc:spChg chg="mod">
          <ac:chgData name="SAIBHARGAV CHITTETI" userId="4abceeffff5d800a" providerId="LiveId" clId="{EFBF86F3-5EA6-4E18-A532-D9C676700ADE}" dt="2024-08-27T12:49:20.028" v="3" actId="6549"/>
          <ac:spMkLst>
            <pc:docMk/>
            <pc:sldMk cId="0" sldId="256"/>
            <ac:spMk id="3" creationId="{00000000-0000-0000-0000-000000000000}"/>
          </ac:spMkLst>
        </pc:spChg>
      </pc:sldChg>
      <pc:sldChg chg="modTransition">
        <pc:chgData name="SAIBHARGAV CHITTETI" userId="4abceeffff5d800a" providerId="LiveId" clId="{EFBF86F3-5EA6-4E18-A532-D9C676700ADE}" dt="2024-08-27T13:16:58.980" v="26"/>
        <pc:sldMkLst>
          <pc:docMk/>
          <pc:sldMk cId="0" sldId="257"/>
        </pc:sldMkLst>
      </pc:sldChg>
      <pc:sldChg chg="modTransition">
        <pc:chgData name="SAIBHARGAV CHITTETI" userId="4abceeffff5d800a" providerId="LiveId" clId="{EFBF86F3-5EA6-4E18-A532-D9C676700ADE}" dt="2024-08-27T13:16:58.980" v="26"/>
        <pc:sldMkLst>
          <pc:docMk/>
          <pc:sldMk cId="0" sldId="258"/>
        </pc:sldMkLst>
      </pc:sldChg>
      <pc:sldChg chg="modTransition">
        <pc:chgData name="SAIBHARGAV CHITTETI" userId="4abceeffff5d800a" providerId="LiveId" clId="{EFBF86F3-5EA6-4E18-A532-D9C676700ADE}" dt="2024-08-27T13:16:58.980" v="26"/>
        <pc:sldMkLst>
          <pc:docMk/>
          <pc:sldMk cId="0" sldId="259"/>
        </pc:sldMkLst>
      </pc:sldChg>
      <pc:sldChg chg="modTransition">
        <pc:chgData name="SAIBHARGAV CHITTETI" userId="4abceeffff5d800a" providerId="LiveId" clId="{EFBF86F3-5EA6-4E18-A532-D9C676700ADE}" dt="2024-08-27T13:16:58.980" v="26"/>
        <pc:sldMkLst>
          <pc:docMk/>
          <pc:sldMk cId="0" sldId="260"/>
        </pc:sldMkLst>
      </pc:sldChg>
      <pc:sldChg chg="modTransition">
        <pc:chgData name="SAIBHARGAV CHITTETI" userId="4abceeffff5d800a" providerId="LiveId" clId="{EFBF86F3-5EA6-4E18-A532-D9C676700ADE}" dt="2024-08-27T13:16:58.980" v="26"/>
        <pc:sldMkLst>
          <pc:docMk/>
          <pc:sldMk cId="0" sldId="261"/>
        </pc:sldMkLst>
      </pc:sldChg>
      <pc:sldChg chg="modTransition">
        <pc:chgData name="SAIBHARGAV CHITTETI" userId="4abceeffff5d800a" providerId="LiveId" clId="{EFBF86F3-5EA6-4E18-A532-D9C676700ADE}" dt="2024-08-27T13:16:58.980" v="26"/>
        <pc:sldMkLst>
          <pc:docMk/>
          <pc:sldMk cId="0" sldId="262"/>
        </pc:sldMkLst>
      </pc:sldChg>
      <pc:sldChg chg="modSp mod modTransition">
        <pc:chgData name="SAIBHARGAV CHITTETI" userId="4abceeffff5d800a" providerId="LiveId" clId="{EFBF86F3-5EA6-4E18-A532-D9C676700ADE}" dt="2024-08-27T13:19:25.703" v="44"/>
        <pc:sldMkLst>
          <pc:docMk/>
          <pc:sldMk cId="0" sldId="263"/>
        </pc:sldMkLst>
        <pc:spChg chg="mod">
          <ac:chgData name="SAIBHARGAV CHITTETI" userId="4abceeffff5d800a" providerId="LiveId" clId="{EFBF86F3-5EA6-4E18-A532-D9C676700ADE}" dt="2024-08-27T13:19:25.703" v="44"/>
          <ac:spMkLst>
            <pc:docMk/>
            <pc:sldMk cId="0" sldId="263"/>
            <ac:spMk id="7" creationId="{00000000-0000-0000-0000-000000000000}"/>
          </ac:spMkLst>
        </pc:spChg>
      </pc:sldChg>
      <pc:sldChg chg="modTransition">
        <pc:chgData name="SAIBHARGAV CHITTETI" userId="4abceeffff5d800a" providerId="LiveId" clId="{EFBF86F3-5EA6-4E18-A532-D9C676700ADE}" dt="2024-08-27T13:16:58.980" v="26"/>
        <pc:sldMkLst>
          <pc:docMk/>
          <pc:sldMk cId="0" sldId="264"/>
        </pc:sldMkLst>
      </pc:sldChg>
      <pc:sldChg chg="addSp delSp modSp new mod">
        <pc:chgData name="SAIBHARGAV CHITTETI" userId="4abceeffff5d800a" providerId="LiveId" clId="{EFBF86F3-5EA6-4E18-A532-D9C676700ADE}" dt="2024-08-27T13:20:26.164" v="125" actId="1076"/>
        <pc:sldMkLst>
          <pc:docMk/>
          <pc:sldMk cId="3730760934" sldId="265"/>
        </pc:sldMkLst>
        <pc:spChg chg="add mod">
          <ac:chgData name="SAIBHARGAV CHITTETI" userId="4abceeffff5d800a" providerId="LiveId" clId="{EFBF86F3-5EA6-4E18-A532-D9C676700ADE}" dt="2024-08-27T13:18:20.762" v="28"/>
          <ac:spMkLst>
            <pc:docMk/>
            <pc:sldMk cId="3730760934" sldId="265"/>
            <ac:spMk id="2" creationId="{7C298DCB-DA1F-3634-8FA7-E9FC2ABE9E38}"/>
          </ac:spMkLst>
        </pc:spChg>
        <pc:spChg chg="add mod">
          <ac:chgData name="SAIBHARGAV CHITTETI" userId="4abceeffff5d800a" providerId="LiveId" clId="{EFBF86F3-5EA6-4E18-A532-D9C676700ADE}" dt="2024-08-27T13:18:27.278" v="29"/>
          <ac:spMkLst>
            <pc:docMk/>
            <pc:sldMk cId="3730760934" sldId="265"/>
            <ac:spMk id="3" creationId="{A0139E33-BC42-C51B-E35F-CC3A17B868B2}"/>
          </ac:spMkLst>
        </pc:spChg>
        <pc:spChg chg="add del">
          <ac:chgData name="SAIBHARGAV CHITTETI" userId="4abceeffff5d800a" providerId="LiveId" clId="{EFBF86F3-5EA6-4E18-A532-D9C676700ADE}" dt="2024-08-27T13:18:43.440" v="31" actId="22"/>
          <ac:spMkLst>
            <pc:docMk/>
            <pc:sldMk cId="3730760934" sldId="265"/>
            <ac:spMk id="5" creationId="{62164F6D-B695-6E0D-46D4-BB45AA76EBBF}"/>
          </ac:spMkLst>
        </pc:spChg>
        <pc:spChg chg="add del">
          <ac:chgData name="SAIBHARGAV CHITTETI" userId="4abceeffff5d800a" providerId="LiveId" clId="{EFBF86F3-5EA6-4E18-A532-D9C676700ADE}" dt="2024-08-27T13:18:44.778" v="33" actId="22"/>
          <ac:spMkLst>
            <pc:docMk/>
            <pc:sldMk cId="3730760934" sldId="265"/>
            <ac:spMk id="7" creationId="{C7BFB839-E6D1-AD25-D1EC-23C7B4EBA4FA}"/>
          </ac:spMkLst>
        </pc:spChg>
        <pc:spChg chg="add del">
          <ac:chgData name="SAIBHARGAV CHITTETI" userId="4abceeffff5d800a" providerId="LiveId" clId="{EFBF86F3-5EA6-4E18-A532-D9C676700ADE}" dt="2024-08-27T13:18:48.291" v="35" actId="22"/>
          <ac:spMkLst>
            <pc:docMk/>
            <pc:sldMk cId="3730760934" sldId="265"/>
            <ac:spMk id="9" creationId="{5CC7A407-E48E-32C1-73E1-14408326DE6C}"/>
          </ac:spMkLst>
        </pc:spChg>
        <pc:spChg chg="add mod">
          <ac:chgData name="SAIBHARGAV CHITTETI" userId="4abceeffff5d800a" providerId="LiveId" clId="{EFBF86F3-5EA6-4E18-A532-D9C676700ADE}" dt="2024-08-27T13:19:13.598" v="42" actId="1076"/>
          <ac:spMkLst>
            <pc:docMk/>
            <pc:sldMk cId="3730760934" sldId="265"/>
            <ac:spMk id="11" creationId="{70AE25BC-3AB1-9721-45BC-51F3B8DBDCB7}"/>
          </ac:spMkLst>
        </pc:spChg>
        <pc:spChg chg="add mod">
          <ac:chgData name="SAIBHARGAV CHITTETI" userId="4abceeffff5d800a" providerId="LiveId" clId="{EFBF86F3-5EA6-4E18-A532-D9C676700ADE}" dt="2024-08-27T13:20:26.164" v="125" actId="1076"/>
          <ac:spMkLst>
            <pc:docMk/>
            <pc:sldMk cId="3730760934" sldId="265"/>
            <ac:spMk id="13" creationId="{DEA4B52B-0646-A320-3D3A-F3A6E6356856}"/>
          </ac:spMkLst>
        </pc:spChg>
      </pc:sldChg>
      <pc:sldMasterChg chg="modTransition modSldLayout">
        <pc:chgData name="SAIBHARGAV CHITTETI" userId="4abceeffff5d800a" providerId="LiveId" clId="{EFBF86F3-5EA6-4E18-A532-D9C676700ADE}" dt="2024-08-27T13:16:58.980" v="26"/>
        <pc:sldMasterMkLst>
          <pc:docMk/>
          <pc:sldMasterMk cId="0" sldId="2147483648"/>
        </pc:sldMasterMkLst>
        <pc:sldLayoutChg chg="modTransition">
          <pc:chgData name="SAIBHARGAV CHITTETI" userId="4abceeffff5d800a" providerId="LiveId" clId="{EFBF86F3-5EA6-4E18-A532-D9C676700ADE}" dt="2024-08-27T13:16:58.980" v="2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382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https://www.liventus.com/usb-drive-security-best-practices/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https://www.thesslstore.com/blog/usb-flash-drive-malware-how-it-works-how-to-protect-against-it/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https://www.liventus.com/usb-drive-security-best-practices/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https://www.manageengine.com/products/desktop-central/endpoint-management-solutions.html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https://www.collidu.com/presentation-employee-security-awareness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https://meganward.z13.web.core.windows.net/incident-response-plan-flow-chart.html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https://finreg-e.com/the-key-to-efficient-effective-regulatory-rule-mapping/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https://www.globaltechcouncil.org/cyber-security/12-emerging-cyber-security-trends-in-2021/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mak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USB Security In Cyber Security</a:t>
            </a:r>
            <a:endParaRPr lang="en-US" sz="3000" dirty="0"/>
          </a:p>
        </p:txBody>
      </p:sp>
      <p:sp>
        <p:nvSpPr>
          <p:cNvPr id="3" name="Text 1">
            <a:hlinkClick r:id="rId3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endParaRPr lang="en-US" sz="1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7C298DCB-DA1F-3634-8FA7-E9FC2ABE9E38}"/>
              </a:ext>
            </a:extLst>
          </p:cNvPr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A0139E33-BC42-C51B-E35F-CC3A17B868B2}"/>
              </a:ext>
            </a:extLst>
          </p:cNvPr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E25BC-3AB1-9721-45BC-51F3B8DBDCB7}"/>
              </a:ext>
            </a:extLst>
          </p:cNvPr>
          <p:cNvSpPr txBox="1"/>
          <p:nvPr/>
        </p:nvSpPr>
        <p:spPr>
          <a:xfrm>
            <a:off x="7723318" y="4675370"/>
            <a:ext cx="22012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</a:rPr>
              <a:t>9</a:t>
            </a:r>
            <a:endParaRPr 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4B52B-0646-A320-3D3A-F3A6E6356856}"/>
              </a:ext>
            </a:extLst>
          </p:cNvPr>
          <p:cNvSpPr txBox="1"/>
          <p:nvPr/>
        </p:nvSpPr>
        <p:spPr>
          <a:xfrm>
            <a:off x="2641868" y="1748637"/>
            <a:ext cx="496388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</a:rPr>
              <a:t>THANK </a:t>
            </a:r>
            <a:r>
              <a:rPr lang="en-IN" sz="5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</a:rPr>
              <a:t>YOU</a:t>
            </a:r>
            <a:endParaRPr lang="en-US" sz="5400" b="1" dirty="0">
              <a:solidFill>
                <a:srgbClr val="1B558E"/>
              </a:solidFill>
              <a:latin typeface="Futura" pitchFamily="34" charset="0"/>
              <a:ea typeface="Futura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076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liventuscdn.azureedge.net/wp-content/uploads/2019/11/1812-usb-security-blo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Introduction to USB Security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USB drives are commonly used for data transfer and storage, making them a frequent target for cyber threats.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Due to their portability, they can easily be lost or stolen, leading to potential data breaches.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Understanding USB security is crucial for protecting sensitive information from unauthorized access.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thesslstore.com/blog/wp-content/uploads/2019/12/usb-drive-malwa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Common USB Threats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Malware can be easily introduced through infected USB devices, spreading quickly across networks.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Data theft can occur when unauthorized users access sensitive files stored on USB drives.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Physical attacks can happen when malicious individuals use rogue USB devices to exploit vulnerabilities in systems.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liventuscdn.azureedge.net/wp-content/uploads/2019/11/1812-usb-security-blo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Best Practices for USB Security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Always encrypt sensitive data on USB drives to protect it in case of loss or theft.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Regularly scan USB devices for malware using up-to-date antivirus software before accessing files.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Implement policies that restrict the use of USB drives to authorized personnel only.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manageengine.com/products/desktop-central/images/client-management-solutions-bann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Device Management and Control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Use endpoint protection solutions to monitor and manage USB device access on organizational networks.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Employ device whitelisting to allow only approved USB devices to connect to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Regularly audit USB usage and access logs to identify any unauthorized or suspicious activity.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collidu.com/media/catalog/product/img/4/c/4c59d43c451356e0d4423537a60370448474a19615238e0ea587523fb2363799/employee-security-awareness-slide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Employee Training and Awareness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Conduct regular training sessions to educate employees about the risks associated with USB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Promote awareness of safe practices, such as avoiding unknown USB drives and reporting lost devices.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Encourage the use of secure alternatives, like cloud storage or secure file transfer protocols.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cdn-cybersecurity.att.com/blog-content/Incident-Response-Framework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Incident Response Planning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Develop a response plan for incidents involving USB-related data breaches or malware infections.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Ensure that employees know the steps to take if they suspect a USB device has been compromised.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Regularly review and update the response plan to address new threats and vulnerabilities.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finreg-e.com/wp-content/uploads/2022/08/compliance-mapping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Regulatory Compliance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Understand the regulatory requirements related to data protection and USB security within your industry.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Implement measures to ensure compliance with regulations like GDPR, HIPAA, or PCI DSS that may impact USB usage.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Regularly assess compliance status and make necessary adjustments to security policies and procedures.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6B90B2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CCD64D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globaltechcouncil.org/wp-content/uploads/2021/07/12-Emerging-Cybersecurity-trends-in-2021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1B558E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Future Trends in USB Security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Emerging technologies, such as biometric authentication, may enhance USB security in the future.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The rise of USB-C and other new standards brings both new features and potential vulnerabilities.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Futura" pitchFamily="34" charset="0"/>
                <a:ea typeface="Futura" pitchFamily="34" charset="-122"/>
                <a:cs typeface="Futura" pitchFamily="34" charset="-120"/>
              </a:rPr>
              <a:t>Continuous innovation and adaptation in USB security practices are essential to keep pace with evolving threats.</a:t>
            </a: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553</Words>
  <Application>Microsoft Office PowerPoint</Application>
  <PresentationFormat>On-screen Show (16:9)</PresentationFormat>
  <Paragraphs>76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Futura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USB Security In Cyber Security</dc:title>
  <dc:subject>USB Security In Cyber Security</dc:subject>
  <dc:creator>SlideMake.com</dc:creator>
  <cp:lastModifiedBy>SAIBHARGAV CHITTETI</cp:lastModifiedBy>
  <cp:revision>1</cp:revision>
  <dcterms:created xsi:type="dcterms:W3CDTF">2024-08-27T10:19:32Z</dcterms:created>
  <dcterms:modified xsi:type="dcterms:W3CDTF">2024-08-27T13:20:31Z</dcterms:modified>
</cp:coreProperties>
</file>