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9E36A-F4BD-42CD-8FD1-618A6448F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E4CAA6-602B-4266-90BB-160B3E20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F41ED-E342-41B1-A6F3-5BAE6E97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FBF-E2BD-47C3-8854-5AB0A8508A2E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F432D-251C-4021-B7A8-0A15CA41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5B54C-EF13-4500-9277-9E889199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4DEE-BE7A-4D1B-AFB7-10E3C26DB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5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71071-E9D3-416E-8692-E8A8E9DB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393125-A5D1-423C-B700-CE1F7C4A9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DD1F4-D2E3-42C1-B9F4-6654F43E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FBF-E2BD-47C3-8854-5AB0A8508A2E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67AA7-98F2-45BC-AE24-F900CC14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0BD60-65B6-4A37-9C30-7ECD498E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4DEE-BE7A-4D1B-AFB7-10E3C26DB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7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078137-E8CC-47DC-AE94-891EB230B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7A227C-FD72-46A1-B2C8-E9588870B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C9D23-83B6-42EE-BF29-01B81728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FBF-E2BD-47C3-8854-5AB0A8508A2E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5F1DE-F835-4E9A-BE97-C4F722DF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FA8F9-E061-4367-A6C4-392D0595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4DEE-BE7A-4D1B-AFB7-10E3C26DB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2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999AD-C666-42CE-AA33-0E1C6B79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3546E-BBF0-4EC8-8C3C-CB7EB045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58BC8-F9FC-43EA-83B2-51A67D85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FBF-E2BD-47C3-8854-5AB0A8508A2E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10C4C-E2D3-4725-AE6A-1B2C084D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9A94D-55EB-4033-881F-147B5468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4DEE-BE7A-4D1B-AFB7-10E3C26DB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72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6303F-9AA0-46A1-BCC0-79F35B2E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63284-EBEF-4B6A-AA79-8F478B529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BFE07-062C-4C2E-AAE2-36B3A08F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FBF-E2BD-47C3-8854-5AB0A8508A2E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AA8E6-499D-4755-8928-8F370019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9B398-9F4B-4018-8F5D-47107AA5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4DEE-BE7A-4D1B-AFB7-10E3C26DB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5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9E53C-5AA4-4FD6-8A66-65033CA4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6BF18-34FE-410F-941D-BA09D2FCA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6960E7-76E4-4B05-856F-5D8EBF2C1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2B9D8E-8283-45FE-9F28-DEB0CD37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FBF-E2BD-47C3-8854-5AB0A8508A2E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A70A5-9C03-4F42-903C-2B856BDC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6C79F1-6F64-48AD-AE3F-3D567114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4DEE-BE7A-4D1B-AFB7-10E3C26DB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1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97075-B586-4FB1-ABC7-13CFBE7E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024F6-4DDB-46E8-8F24-C01D04A2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3F1BE-75FF-47D7-BD65-6E65BE591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469F5B-0A59-475C-AF3F-BB0B5F12D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BFA89E-0EB6-40E8-962B-74A83AEB7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A0F00D-E5D4-4D4F-B1E7-8F1982EA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FBF-E2BD-47C3-8854-5AB0A8508A2E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71A747-F173-4F8C-A27D-EAA86317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3D940B-C7B4-40A3-8F35-4F13E4E2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4DEE-BE7A-4D1B-AFB7-10E3C26DB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13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97BD9-A73B-438E-8661-976F72F8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1A78D9-0ABE-42BE-97EF-F193074D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FBF-E2BD-47C3-8854-5AB0A8508A2E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D988D2-7DF8-4A4D-9AA5-D1BEF32C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2D5-0DCC-4252-B03F-5A5FA172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4DEE-BE7A-4D1B-AFB7-10E3C26DB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37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29D123-A2EE-4494-A69C-434CDB84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FBF-E2BD-47C3-8854-5AB0A8508A2E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C6D1DD-2740-4A1A-876B-EEF02763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F5DB56-E709-4E5F-9810-462C317D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4DEE-BE7A-4D1B-AFB7-10E3C26DB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2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6DBA9-1A46-4320-8163-6C963719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C1306-3B3B-4299-84CD-B07AE2FC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70659-1C2E-4A29-A3F0-1D35F474C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A42D9-14C4-409D-89E0-1A8A7DB9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FBF-E2BD-47C3-8854-5AB0A8508A2E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6BA34-BEE2-4FF6-9753-9663256C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78EBA1-E617-452C-AAD3-032DFFCB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4DEE-BE7A-4D1B-AFB7-10E3C26DB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3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7688B-E525-4883-838F-5E873110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799CCC-22BC-4709-8880-75D8116E7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BE69BB-38D4-4E74-9023-A2AD6D7D6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A04DB-6405-4779-A83B-65F4002C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FBF-E2BD-47C3-8854-5AB0A8508A2E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36E15A-8526-46CA-919C-60BB61D4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B820B-9546-4551-B9E1-0478879A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4DEE-BE7A-4D1B-AFB7-10E3C26DB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3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6890-5DC4-4063-AF7C-FEC29AA3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B787E-5B34-4540-AFCA-D96FB2AF9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75DD9-4416-4517-BA0E-D9CD4AF2E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33FBF-E2BD-47C3-8854-5AB0A8508A2E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2803D7-CCFF-4A38-B066-D93D9B213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8220A-E1D6-4C3A-8859-54863564A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34DEE-BE7A-4D1B-AFB7-10E3C26DB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8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DAA137-4B2E-48E2-AC09-145BB01D3DC4}"/>
              </a:ext>
            </a:extLst>
          </p:cNvPr>
          <p:cNvSpPr/>
          <p:nvPr/>
        </p:nvSpPr>
        <p:spPr>
          <a:xfrm>
            <a:off x="317874" y="3217727"/>
            <a:ext cx="679266" cy="63590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625EA1-809A-441E-AA7A-DD076CB8963B}"/>
              </a:ext>
            </a:extLst>
          </p:cNvPr>
          <p:cNvSpPr/>
          <p:nvPr/>
        </p:nvSpPr>
        <p:spPr>
          <a:xfrm>
            <a:off x="1464499" y="3217727"/>
            <a:ext cx="679266" cy="63590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44D690-40AE-4E13-91BE-12B9744FA07D}"/>
              </a:ext>
            </a:extLst>
          </p:cNvPr>
          <p:cNvSpPr/>
          <p:nvPr/>
        </p:nvSpPr>
        <p:spPr>
          <a:xfrm>
            <a:off x="2611124" y="3217727"/>
            <a:ext cx="679266" cy="63590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F80C80-BE65-4223-AE39-032802E80EC9}"/>
              </a:ext>
            </a:extLst>
          </p:cNvPr>
          <p:cNvSpPr/>
          <p:nvPr/>
        </p:nvSpPr>
        <p:spPr>
          <a:xfrm>
            <a:off x="3757749" y="3344092"/>
            <a:ext cx="409303" cy="3831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13E37F-4FC4-44DE-8635-0A7DF8E89825}"/>
              </a:ext>
            </a:extLst>
          </p:cNvPr>
          <p:cNvSpPr/>
          <p:nvPr/>
        </p:nvSpPr>
        <p:spPr>
          <a:xfrm>
            <a:off x="4634411" y="3344092"/>
            <a:ext cx="409303" cy="3831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CA0CEE-F325-4CDD-88DF-71FA6CBBC897}"/>
              </a:ext>
            </a:extLst>
          </p:cNvPr>
          <p:cNvSpPr/>
          <p:nvPr/>
        </p:nvSpPr>
        <p:spPr>
          <a:xfrm>
            <a:off x="5511073" y="3344092"/>
            <a:ext cx="409303" cy="383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CB29C7-058D-40AF-A835-7ECE53F5CD94}"/>
              </a:ext>
            </a:extLst>
          </p:cNvPr>
          <p:cNvSpPr/>
          <p:nvPr/>
        </p:nvSpPr>
        <p:spPr>
          <a:xfrm>
            <a:off x="6387735" y="3344092"/>
            <a:ext cx="409303" cy="383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749F07-669E-48CE-86E5-CB010930166D}"/>
              </a:ext>
            </a:extLst>
          </p:cNvPr>
          <p:cNvSpPr/>
          <p:nvPr/>
        </p:nvSpPr>
        <p:spPr>
          <a:xfrm>
            <a:off x="7264397" y="3344092"/>
            <a:ext cx="409303" cy="3831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52CC69-77AA-4653-AB14-29D667844685}"/>
              </a:ext>
            </a:extLst>
          </p:cNvPr>
          <p:cNvSpPr/>
          <p:nvPr/>
        </p:nvSpPr>
        <p:spPr>
          <a:xfrm>
            <a:off x="9017721" y="3344092"/>
            <a:ext cx="409303" cy="3831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93A799-0AAE-4EB3-B6D0-C14D24F915E0}"/>
              </a:ext>
            </a:extLst>
          </p:cNvPr>
          <p:cNvSpPr/>
          <p:nvPr/>
        </p:nvSpPr>
        <p:spPr>
          <a:xfrm>
            <a:off x="10771045" y="3344092"/>
            <a:ext cx="409303" cy="3831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2726D3-3F10-44F2-801C-5776B53C07A5}"/>
              </a:ext>
            </a:extLst>
          </p:cNvPr>
          <p:cNvSpPr/>
          <p:nvPr/>
        </p:nvSpPr>
        <p:spPr>
          <a:xfrm>
            <a:off x="8141059" y="3344092"/>
            <a:ext cx="409303" cy="3831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210EC3-0B13-4096-9894-15A4790B7360}"/>
              </a:ext>
            </a:extLst>
          </p:cNvPr>
          <p:cNvSpPr/>
          <p:nvPr/>
        </p:nvSpPr>
        <p:spPr>
          <a:xfrm>
            <a:off x="9894383" y="3344092"/>
            <a:ext cx="409303" cy="3831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0F1E0C-1F36-4713-BC89-68B61DCA65D5}"/>
              </a:ext>
            </a:extLst>
          </p:cNvPr>
          <p:cNvSpPr/>
          <p:nvPr/>
        </p:nvSpPr>
        <p:spPr>
          <a:xfrm>
            <a:off x="11647712" y="3344092"/>
            <a:ext cx="409303" cy="3831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528B806-0FBA-4084-BD38-1914D99F6355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5400000" flipH="1" flipV="1">
            <a:off x="2377444" y="2644415"/>
            <a:ext cx="12700" cy="1146625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4">
            <a:extLst>
              <a:ext uri="{FF2B5EF4-FFF2-40B4-BE49-F238E27FC236}">
                <a16:creationId xmlns:a16="http://schemas.microsoft.com/office/drawing/2014/main" id="{56F1A4CC-614F-493D-A182-0F9391132DF7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1230819" y="3280322"/>
            <a:ext cx="12700" cy="1146625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4">
            <a:extLst>
              <a:ext uri="{FF2B5EF4-FFF2-40B4-BE49-F238E27FC236}">
                <a16:creationId xmlns:a16="http://schemas.microsoft.com/office/drawing/2014/main" id="{A5E6C7E8-2670-4839-B241-A08D8A14C543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4400732" y="3288938"/>
            <a:ext cx="12700" cy="87666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24">
            <a:extLst>
              <a:ext uri="{FF2B5EF4-FFF2-40B4-BE49-F238E27FC236}">
                <a16:creationId xmlns:a16="http://schemas.microsoft.com/office/drawing/2014/main" id="{E44FBB68-421E-4913-B410-4575212CD333}"/>
              </a:ext>
            </a:extLst>
          </p:cNvPr>
          <p:cNvCxnSpPr>
            <a:cxnSpLocks/>
            <a:stCxn id="18" idx="2"/>
            <a:endCxn id="21" idx="2"/>
          </p:cNvCxnSpPr>
          <p:nvPr/>
        </p:nvCxnSpPr>
        <p:spPr>
          <a:xfrm rot="16200000" flipH="1">
            <a:off x="7907380" y="3288938"/>
            <a:ext cx="12700" cy="87666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24">
            <a:extLst>
              <a:ext uri="{FF2B5EF4-FFF2-40B4-BE49-F238E27FC236}">
                <a16:creationId xmlns:a16="http://schemas.microsoft.com/office/drawing/2014/main" id="{715F078C-4DDB-4636-8FA8-D748F81891C2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11414030" y="2905759"/>
            <a:ext cx="12700" cy="876667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24">
            <a:extLst>
              <a:ext uri="{FF2B5EF4-FFF2-40B4-BE49-F238E27FC236}">
                <a16:creationId xmlns:a16="http://schemas.microsoft.com/office/drawing/2014/main" id="{F9DDBAED-D61B-48FE-98CC-D70ED515E084}"/>
              </a:ext>
            </a:extLst>
          </p:cNvPr>
          <p:cNvCxnSpPr>
            <a:cxnSpLocks/>
            <a:stCxn id="20" idx="2"/>
            <a:endCxn id="23" idx="2"/>
          </p:cNvCxnSpPr>
          <p:nvPr/>
        </p:nvCxnSpPr>
        <p:spPr>
          <a:xfrm rot="16200000" flipH="1">
            <a:off x="11414030" y="3288935"/>
            <a:ext cx="12700" cy="876667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24">
            <a:extLst>
              <a:ext uri="{FF2B5EF4-FFF2-40B4-BE49-F238E27FC236}">
                <a16:creationId xmlns:a16="http://schemas.microsoft.com/office/drawing/2014/main" id="{A40A1F2C-4FA7-42C5-96DF-1765B328DB99}"/>
              </a:ext>
            </a:extLst>
          </p:cNvPr>
          <p:cNvCxnSpPr>
            <a:cxnSpLocks/>
            <a:stCxn id="19" idx="0"/>
            <a:endCxn id="20" idx="0"/>
          </p:cNvCxnSpPr>
          <p:nvPr/>
        </p:nvCxnSpPr>
        <p:spPr>
          <a:xfrm rot="5400000" flipH="1" flipV="1">
            <a:off x="10099035" y="2467430"/>
            <a:ext cx="12700" cy="1753324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24">
            <a:extLst>
              <a:ext uri="{FF2B5EF4-FFF2-40B4-BE49-F238E27FC236}">
                <a16:creationId xmlns:a16="http://schemas.microsoft.com/office/drawing/2014/main" id="{60EA5E3F-8211-4B24-B21D-F955E90F3E15}"/>
              </a:ext>
            </a:extLst>
          </p:cNvPr>
          <p:cNvCxnSpPr>
            <a:cxnSpLocks/>
            <a:stCxn id="19" idx="0"/>
            <a:endCxn id="23" idx="0"/>
          </p:cNvCxnSpPr>
          <p:nvPr/>
        </p:nvCxnSpPr>
        <p:spPr>
          <a:xfrm rot="5400000" flipH="1" flipV="1">
            <a:off x="10537368" y="2029097"/>
            <a:ext cx="12700" cy="2629991"/>
          </a:xfrm>
          <a:prstGeom prst="curvedConnector3">
            <a:avLst>
              <a:gd name="adj1" fmla="val 3075000"/>
            </a:avLst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5DCD91F-1A30-4283-9CE2-1A04E5C99FB8}"/>
              </a:ext>
            </a:extLst>
          </p:cNvPr>
          <p:cNvSpPr txBox="1"/>
          <p:nvPr/>
        </p:nvSpPr>
        <p:spPr>
          <a:xfrm>
            <a:off x="2174244" y="26289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E209D4-5FF9-4A19-89CC-86DBBB606F45}"/>
              </a:ext>
            </a:extLst>
          </p:cNvPr>
          <p:cNvSpPr txBox="1"/>
          <p:nvPr/>
        </p:nvSpPr>
        <p:spPr>
          <a:xfrm>
            <a:off x="1029420" y="41202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561750-C346-468C-B32E-5980D0E14696}"/>
              </a:ext>
            </a:extLst>
          </p:cNvPr>
          <p:cNvSpPr txBox="1"/>
          <p:nvPr/>
        </p:nvSpPr>
        <p:spPr>
          <a:xfrm>
            <a:off x="3968500" y="39355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상향등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35C34F-2EE4-47D5-9BEC-F713944B74AC}"/>
              </a:ext>
            </a:extLst>
          </p:cNvPr>
          <p:cNvSpPr txBox="1"/>
          <p:nvPr/>
        </p:nvSpPr>
        <p:spPr>
          <a:xfrm>
            <a:off x="11097214" y="393554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829C4-C4C8-46BA-95E6-C87871C75C64}"/>
              </a:ext>
            </a:extLst>
          </p:cNvPr>
          <p:cNvSpPr txBox="1"/>
          <p:nvPr/>
        </p:nvSpPr>
        <p:spPr>
          <a:xfrm>
            <a:off x="10105138" y="25915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전조등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0085F2-9FE9-4709-B8D0-BC907277E89A}"/>
              </a:ext>
            </a:extLst>
          </p:cNvPr>
          <p:cNvSpPr txBox="1"/>
          <p:nvPr/>
        </p:nvSpPr>
        <p:spPr>
          <a:xfrm>
            <a:off x="7490493" y="39355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안개등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47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DAA137-4B2E-48E2-AC09-145BB01D3DC4}"/>
              </a:ext>
            </a:extLst>
          </p:cNvPr>
          <p:cNvSpPr/>
          <p:nvPr/>
        </p:nvSpPr>
        <p:spPr>
          <a:xfrm>
            <a:off x="1004207" y="1765119"/>
            <a:ext cx="409303" cy="383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625EA1-809A-441E-AA7A-DD076CB8963B}"/>
              </a:ext>
            </a:extLst>
          </p:cNvPr>
          <p:cNvSpPr/>
          <p:nvPr/>
        </p:nvSpPr>
        <p:spPr>
          <a:xfrm>
            <a:off x="2945674" y="1765119"/>
            <a:ext cx="409303" cy="383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44D690-40AE-4E13-91BE-12B9744FA07D}"/>
              </a:ext>
            </a:extLst>
          </p:cNvPr>
          <p:cNvSpPr/>
          <p:nvPr/>
        </p:nvSpPr>
        <p:spPr>
          <a:xfrm>
            <a:off x="4887141" y="1765119"/>
            <a:ext cx="409303" cy="383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F80C80-BE65-4223-AE39-032802E80EC9}"/>
              </a:ext>
            </a:extLst>
          </p:cNvPr>
          <p:cNvSpPr/>
          <p:nvPr/>
        </p:nvSpPr>
        <p:spPr>
          <a:xfrm>
            <a:off x="6828608" y="1765119"/>
            <a:ext cx="409303" cy="383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13E37F-4FC4-44DE-8635-0A7DF8E89825}"/>
              </a:ext>
            </a:extLst>
          </p:cNvPr>
          <p:cNvSpPr/>
          <p:nvPr/>
        </p:nvSpPr>
        <p:spPr>
          <a:xfrm>
            <a:off x="8770075" y="1765119"/>
            <a:ext cx="409303" cy="383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CA0CEE-F325-4CDD-88DF-71FA6CBBC897}"/>
              </a:ext>
            </a:extLst>
          </p:cNvPr>
          <p:cNvSpPr/>
          <p:nvPr/>
        </p:nvSpPr>
        <p:spPr>
          <a:xfrm>
            <a:off x="10711543" y="1765119"/>
            <a:ext cx="409303" cy="383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B9D9C3-56F0-45CB-909C-FBD385BF0A6E}"/>
              </a:ext>
            </a:extLst>
          </p:cNvPr>
          <p:cNvSpPr/>
          <p:nvPr/>
        </p:nvSpPr>
        <p:spPr>
          <a:xfrm>
            <a:off x="6828608" y="4518116"/>
            <a:ext cx="409303" cy="383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4D2B76-79CB-4DBD-BA3A-13D238100FA3}"/>
              </a:ext>
            </a:extLst>
          </p:cNvPr>
          <p:cNvSpPr/>
          <p:nvPr/>
        </p:nvSpPr>
        <p:spPr>
          <a:xfrm>
            <a:off x="8770075" y="4518116"/>
            <a:ext cx="409303" cy="383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F2EC0-D653-415F-B35F-CECAE1243AE3}"/>
              </a:ext>
            </a:extLst>
          </p:cNvPr>
          <p:cNvSpPr/>
          <p:nvPr/>
        </p:nvSpPr>
        <p:spPr>
          <a:xfrm>
            <a:off x="10711543" y="4518116"/>
            <a:ext cx="409303" cy="383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4">
            <a:extLst>
              <a:ext uri="{FF2B5EF4-FFF2-40B4-BE49-F238E27FC236}">
                <a16:creationId xmlns:a16="http://schemas.microsoft.com/office/drawing/2014/main" id="{22A37A56-5401-4B8B-AC77-A05CE85E10F0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2179592" y="794386"/>
            <a:ext cx="12700" cy="1941467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917DA1-73F5-4B9B-B684-A5422DEBE4ED}"/>
              </a:ext>
            </a:extLst>
          </p:cNvPr>
          <p:cNvSpPr txBox="1"/>
          <p:nvPr/>
        </p:nvSpPr>
        <p:spPr>
          <a:xfrm>
            <a:off x="1710491" y="119727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LL, L,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9" name="연결선: 꺾임 24">
            <a:extLst>
              <a:ext uri="{FF2B5EF4-FFF2-40B4-BE49-F238E27FC236}">
                <a16:creationId xmlns:a16="http://schemas.microsoft.com/office/drawing/2014/main" id="{8B3CC15F-DFA6-4B12-AE99-EC113FFDA85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7237911" y="4709705"/>
            <a:ext cx="1532164" cy="0"/>
          </a:xfrm>
          <a:prstGeom prst="straightConnector1">
            <a:avLst/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771FCB-7CCA-4281-9D05-13BE74E27DCF}"/>
              </a:ext>
            </a:extLst>
          </p:cNvPr>
          <p:cNvSpPr txBox="1"/>
          <p:nvPr/>
        </p:nvSpPr>
        <p:spPr>
          <a:xfrm>
            <a:off x="7224776" y="425150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Mist,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Off, Int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3" name="연결선: 꺾임 24">
            <a:extLst>
              <a:ext uri="{FF2B5EF4-FFF2-40B4-BE49-F238E27FC236}">
                <a16:creationId xmlns:a16="http://schemas.microsoft.com/office/drawing/2014/main" id="{E1FC0088-3F2D-4CC1-A6D0-0A0F5C50EE55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V="1">
            <a:off x="7033260" y="2148296"/>
            <a:ext cx="0" cy="2369820"/>
          </a:xfrm>
          <a:prstGeom prst="straightConnector1">
            <a:avLst/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927789-AB90-421D-8D74-22092AFCD3A4}"/>
              </a:ext>
            </a:extLst>
          </p:cNvPr>
          <p:cNvSpPr txBox="1"/>
          <p:nvPr/>
        </p:nvSpPr>
        <p:spPr>
          <a:xfrm>
            <a:off x="6598525" y="324433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7" name="연결선: 꺾임 24">
            <a:extLst>
              <a:ext uri="{FF2B5EF4-FFF2-40B4-BE49-F238E27FC236}">
                <a16:creationId xmlns:a16="http://schemas.microsoft.com/office/drawing/2014/main" id="{B42310CC-4E40-4FBC-82D7-2D8AE5D65C4C}"/>
              </a:ext>
            </a:extLst>
          </p:cNvPr>
          <p:cNvCxnSpPr>
            <a:cxnSpLocks/>
          </p:cNvCxnSpPr>
          <p:nvPr/>
        </p:nvCxnSpPr>
        <p:spPr>
          <a:xfrm>
            <a:off x="7224776" y="2148296"/>
            <a:ext cx="3486766" cy="2369820"/>
          </a:xfrm>
          <a:prstGeom prst="straightConnector1">
            <a:avLst/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7396A4-4EDC-4224-BEE4-CB8F8939FB3C}"/>
              </a:ext>
            </a:extLst>
          </p:cNvPr>
          <p:cNvSpPr txBox="1"/>
          <p:nvPr/>
        </p:nvSpPr>
        <p:spPr>
          <a:xfrm>
            <a:off x="8521827" y="3333206"/>
            <a:ext cx="6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Mist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9" name="연결선: 꺾임 24">
            <a:extLst>
              <a:ext uri="{FF2B5EF4-FFF2-40B4-BE49-F238E27FC236}">
                <a16:creationId xmlns:a16="http://schemas.microsoft.com/office/drawing/2014/main" id="{B79B3759-1376-4E1B-988B-CD3DFABA22F2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6062526" y="794386"/>
            <a:ext cx="12700" cy="1941467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4BC38F-5DFA-4BB2-89E1-56D14397E385}"/>
              </a:ext>
            </a:extLst>
          </p:cNvPr>
          <p:cNvSpPr txBox="1"/>
          <p:nvPr/>
        </p:nvSpPr>
        <p:spPr>
          <a:xfrm>
            <a:off x="5671973" y="119727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Wash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7" name="연결선: 꺾임 24">
            <a:extLst>
              <a:ext uri="{FF2B5EF4-FFF2-40B4-BE49-F238E27FC236}">
                <a16:creationId xmlns:a16="http://schemas.microsoft.com/office/drawing/2014/main" id="{20244C43-DBD5-4495-B56A-F7CAD06113EC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8003993" y="794386"/>
            <a:ext cx="12700" cy="1941467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8332B5-B812-4BAD-A6A3-5DEB6E677921}"/>
              </a:ext>
            </a:extLst>
          </p:cNvPr>
          <p:cNvSpPr txBox="1"/>
          <p:nvPr/>
        </p:nvSpPr>
        <p:spPr>
          <a:xfrm>
            <a:off x="7812211" y="119727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Hi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0" name="연결선: 꺾임 24">
            <a:extLst>
              <a:ext uri="{FF2B5EF4-FFF2-40B4-BE49-F238E27FC236}">
                <a16:creationId xmlns:a16="http://schemas.microsoft.com/office/drawing/2014/main" id="{F01F8702-D9C1-431E-BD98-4E8FE5E42D31}"/>
              </a:ext>
            </a:extLst>
          </p:cNvPr>
          <p:cNvCxnSpPr>
            <a:cxnSpLocks/>
            <a:stCxn id="8" idx="0"/>
            <a:endCxn id="10" idx="0"/>
          </p:cNvCxnSpPr>
          <p:nvPr/>
        </p:nvCxnSpPr>
        <p:spPr>
          <a:xfrm rot="5400000" flipH="1" flipV="1">
            <a:off x="8974727" y="-176348"/>
            <a:ext cx="12700" cy="3882935"/>
          </a:xfrm>
          <a:prstGeom prst="curvedConnector3">
            <a:avLst>
              <a:gd name="adj1" fmla="val 5777142"/>
            </a:avLst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0256D4F-A4C4-411F-9B9D-1CBA772DF8CC}"/>
              </a:ext>
            </a:extLst>
          </p:cNvPr>
          <p:cNvSpPr txBox="1"/>
          <p:nvPr/>
        </p:nvSpPr>
        <p:spPr>
          <a:xfrm>
            <a:off x="8735323" y="62941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18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DAA137-4B2E-48E2-AC09-145BB01D3DC4}"/>
              </a:ext>
            </a:extLst>
          </p:cNvPr>
          <p:cNvSpPr/>
          <p:nvPr/>
        </p:nvSpPr>
        <p:spPr>
          <a:xfrm>
            <a:off x="1729478" y="3111046"/>
            <a:ext cx="679266" cy="63590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625EA1-809A-441E-AA7A-DD076CB8963B}"/>
              </a:ext>
            </a:extLst>
          </p:cNvPr>
          <p:cNvSpPr/>
          <p:nvPr/>
        </p:nvSpPr>
        <p:spPr>
          <a:xfrm>
            <a:off x="2408744" y="3111046"/>
            <a:ext cx="679266" cy="63590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44D690-40AE-4E13-91BE-12B9744FA07D}"/>
              </a:ext>
            </a:extLst>
          </p:cNvPr>
          <p:cNvSpPr/>
          <p:nvPr/>
        </p:nvSpPr>
        <p:spPr>
          <a:xfrm>
            <a:off x="3091052" y="3111046"/>
            <a:ext cx="679266" cy="63590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F80C80-BE65-4223-AE39-032802E80EC9}"/>
              </a:ext>
            </a:extLst>
          </p:cNvPr>
          <p:cNvSpPr/>
          <p:nvPr/>
        </p:nvSpPr>
        <p:spPr>
          <a:xfrm>
            <a:off x="3776667" y="3237411"/>
            <a:ext cx="409303" cy="3831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13E37F-4FC4-44DE-8635-0A7DF8E89825}"/>
              </a:ext>
            </a:extLst>
          </p:cNvPr>
          <p:cNvSpPr/>
          <p:nvPr/>
        </p:nvSpPr>
        <p:spPr>
          <a:xfrm>
            <a:off x="4185969" y="3237411"/>
            <a:ext cx="409303" cy="3831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CA0CEE-F325-4CDD-88DF-71FA6CBBC897}"/>
              </a:ext>
            </a:extLst>
          </p:cNvPr>
          <p:cNvSpPr/>
          <p:nvPr/>
        </p:nvSpPr>
        <p:spPr>
          <a:xfrm>
            <a:off x="4595272" y="3237411"/>
            <a:ext cx="409303" cy="383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CB29C7-058D-40AF-A835-7ECE53F5CD94}"/>
              </a:ext>
            </a:extLst>
          </p:cNvPr>
          <p:cNvSpPr/>
          <p:nvPr/>
        </p:nvSpPr>
        <p:spPr>
          <a:xfrm>
            <a:off x="5003260" y="3237411"/>
            <a:ext cx="409303" cy="383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749F07-669E-48CE-86E5-CB010930166D}"/>
              </a:ext>
            </a:extLst>
          </p:cNvPr>
          <p:cNvSpPr/>
          <p:nvPr/>
        </p:nvSpPr>
        <p:spPr>
          <a:xfrm>
            <a:off x="5418911" y="3237411"/>
            <a:ext cx="409303" cy="3831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52CC69-77AA-4653-AB14-29D667844685}"/>
              </a:ext>
            </a:extLst>
          </p:cNvPr>
          <p:cNvSpPr/>
          <p:nvPr/>
        </p:nvSpPr>
        <p:spPr>
          <a:xfrm>
            <a:off x="6234886" y="3237411"/>
            <a:ext cx="409303" cy="3831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93A799-0AAE-4EB3-B6D0-C14D24F915E0}"/>
              </a:ext>
            </a:extLst>
          </p:cNvPr>
          <p:cNvSpPr/>
          <p:nvPr/>
        </p:nvSpPr>
        <p:spPr>
          <a:xfrm>
            <a:off x="7062483" y="3237411"/>
            <a:ext cx="409303" cy="3831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2726D3-3F10-44F2-801C-5776B53C07A5}"/>
              </a:ext>
            </a:extLst>
          </p:cNvPr>
          <p:cNvSpPr/>
          <p:nvPr/>
        </p:nvSpPr>
        <p:spPr>
          <a:xfrm>
            <a:off x="5826899" y="3237411"/>
            <a:ext cx="409303" cy="3831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210EC3-0B13-4096-9894-15A4790B7360}"/>
              </a:ext>
            </a:extLst>
          </p:cNvPr>
          <p:cNvSpPr/>
          <p:nvPr/>
        </p:nvSpPr>
        <p:spPr>
          <a:xfrm>
            <a:off x="6656889" y="3237411"/>
            <a:ext cx="409303" cy="3831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0F1E0C-1F36-4713-BC89-68B61DCA65D5}"/>
              </a:ext>
            </a:extLst>
          </p:cNvPr>
          <p:cNvSpPr/>
          <p:nvPr/>
        </p:nvSpPr>
        <p:spPr>
          <a:xfrm>
            <a:off x="7469111" y="3237411"/>
            <a:ext cx="409303" cy="3831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528B806-0FBA-4084-BD38-1914D99F6355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5400000" flipH="1" flipV="1">
            <a:off x="3089531" y="2769892"/>
            <a:ext cx="12700" cy="682308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4">
            <a:extLst>
              <a:ext uri="{FF2B5EF4-FFF2-40B4-BE49-F238E27FC236}">
                <a16:creationId xmlns:a16="http://schemas.microsoft.com/office/drawing/2014/main" id="{56F1A4CC-614F-493D-A182-0F9391132DF7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2408744" y="2771413"/>
            <a:ext cx="12700" cy="679266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4">
            <a:extLst>
              <a:ext uri="{FF2B5EF4-FFF2-40B4-BE49-F238E27FC236}">
                <a16:creationId xmlns:a16="http://schemas.microsoft.com/office/drawing/2014/main" id="{A5E6C7E8-2670-4839-B241-A08D8A14C543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4185970" y="3415937"/>
            <a:ext cx="12700" cy="40930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24">
            <a:extLst>
              <a:ext uri="{FF2B5EF4-FFF2-40B4-BE49-F238E27FC236}">
                <a16:creationId xmlns:a16="http://schemas.microsoft.com/office/drawing/2014/main" id="{E44FBB68-421E-4913-B410-4575212CD333}"/>
              </a:ext>
            </a:extLst>
          </p:cNvPr>
          <p:cNvCxnSpPr>
            <a:cxnSpLocks/>
            <a:stCxn id="18" idx="2"/>
            <a:endCxn id="21" idx="2"/>
          </p:cNvCxnSpPr>
          <p:nvPr/>
        </p:nvCxnSpPr>
        <p:spPr>
          <a:xfrm rot="16200000" flipH="1">
            <a:off x="5827557" y="3416594"/>
            <a:ext cx="12700" cy="407988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24">
            <a:extLst>
              <a:ext uri="{FF2B5EF4-FFF2-40B4-BE49-F238E27FC236}">
                <a16:creationId xmlns:a16="http://schemas.microsoft.com/office/drawing/2014/main" id="{715F078C-4DDB-4636-8FA8-D748F81891C2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470449" y="3034097"/>
            <a:ext cx="12700" cy="406628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24">
            <a:extLst>
              <a:ext uri="{FF2B5EF4-FFF2-40B4-BE49-F238E27FC236}">
                <a16:creationId xmlns:a16="http://schemas.microsoft.com/office/drawing/2014/main" id="{F9DDBAED-D61B-48FE-98CC-D70ED515E084}"/>
              </a:ext>
            </a:extLst>
          </p:cNvPr>
          <p:cNvCxnSpPr>
            <a:cxnSpLocks/>
            <a:stCxn id="20" idx="2"/>
            <a:endCxn id="23" idx="2"/>
          </p:cNvCxnSpPr>
          <p:nvPr/>
        </p:nvCxnSpPr>
        <p:spPr>
          <a:xfrm rot="16200000" flipH="1">
            <a:off x="7470449" y="3417274"/>
            <a:ext cx="12700" cy="406628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24">
            <a:extLst>
              <a:ext uri="{FF2B5EF4-FFF2-40B4-BE49-F238E27FC236}">
                <a16:creationId xmlns:a16="http://schemas.microsoft.com/office/drawing/2014/main" id="{A40A1F2C-4FA7-42C5-96DF-1765B328DB99}"/>
              </a:ext>
            </a:extLst>
          </p:cNvPr>
          <p:cNvCxnSpPr>
            <a:cxnSpLocks/>
            <a:stCxn id="19" idx="0"/>
            <a:endCxn id="20" idx="0"/>
          </p:cNvCxnSpPr>
          <p:nvPr/>
        </p:nvCxnSpPr>
        <p:spPr>
          <a:xfrm rot="5400000" flipH="1" flipV="1">
            <a:off x="6853336" y="2823613"/>
            <a:ext cx="12700" cy="827597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24">
            <a:extLst>
              <a:ext uri="{FF2B5EF4-FFF2-40B4-BE49-F238E27FC236}">
                <a16:creationId xmlns:a16="http://schemas.microsoft.com/office/drawing/2014/main" id="{60EA5E3F-8211-4B24-B21D-F955E90F3E15}"/>
              </a:ext>
            </a:extLst>
          </p:cNvPr>
          <p:cNvCxnSpPr>
            <a:cxnSpLocks/>
            <a:stCxn id="19" idx="0"/>
            <a:endCxn id="23" idx="0"/>
          </p:cNvCxnSpPr>
          <p:nvPr/>
        </p:nvCxnSpPr>
        <p:spPr>
          <a:xfrm rot="5400000" flipH="1" flipV="1">
            <a:off x="7056650" y="2620299"/>
            <a:ext cx="12700" cy="1234225"/>
          </a:xfrm>
          <a:prstGeom prst="curvedConnector3">
            <a:avLst>
              <a:gd name="adj1" fmla="val 2965717"/>
            </a:avLst>
          </a:prstGeom>
          <a:ln w="3810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5DCD91F-1A30-4283-9CE2-1A04E5C99FB8}"/>
              </a:ext>
            </a:extLst>
          </p:cNvPr>
          <p:cNvSpPr txBox="1"/>
          <p:nvPr/>
        </p:nvSpPr>
        <p:spPr>
          <a:xfrm>
            <a:off x="2925145" y="261525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E209D4-5FF9-4A19-89CC-86DBBB606F45}"/>
              </a:ext>
            </a:extLst>
          </p:cNvPr>
          <p:cNvSpPr txBox="1"/>
          <p:nvPr/>
        </p:nvSpPr>
        <p:spPr>
          <a:xfrm>
            <a:off x="2252229" y="261769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561750-C346-468C-B32E-5980D0E14696}"/>
              </a:ext>
            </a:extLst>
          </p:cNvPr>
          <p:cNvSpPr txBox="1"/>
          <p:nvPr/>
        </p:nvSpPr>
        <p:spPr>
          <a:xfrm>
            <a:off x="3888390" y="381909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상향등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35C34F-2EE4-47D5-9BEC-F713944B74AC}"/>
              </a:ext>
            </a:extLst>
          </p:cNvPr>
          <p:cNvSpPr txBox="1"/>
          <p:nvPr/>
        </p:nvSpPr>
        <p:spPr>
          <a:xfrm>
            <a:off x="7243402" y="382886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829C4-C4C8-46BA-95E6-C87871C75C64}"/>
              </a:ext>
            </a:extLst>
          </p:cNvPr>
          <p:cNvSpPr txBox="1"/>
          <p:nvPr/>
        </p:nvSpPr>
        <p:spPr>
          <a:xfrm>
            <a:off x="6758553" y="259262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전조등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0085F2-9FE9-4709-B8D0-BC907277E89A}"/>
              </a:ext>
            </a:extLst>
          </p:cNvPr>
          <p:cNvSpPr txBox="1"/>
          <p:nvPr/>
        </p:nvSpPr>
        <p:spPr>
          <a:xfrm>
            <a:off x="5530635" y="382886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안개등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4CF399-A03D-4870-AEE4-6E7711E14407}"/>
              </a:ext>
            </a:extLst>
          </p:cNvPr>
          <p:cNvSpPr/>
          <p:nvPr/>
        </p:nvSpPr>
        <p:spPr>
          <a:xfrm>
            <a:off x="8966906" y="4937059"/>
            <a:ext cx="679266" cy="383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GND</a:t>
            </a: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1" name="연결선: 꺾임 24">
            <a:extLst>
              <a:ext uri="{FF2B5EF4-FFF2-40B4-BE49-F238E27FC236}">
                <a16:creationId xmlns:a16="http://schemas.microsoft.com/office/drawing/2014/main" id="{06FCD402-4AC7-43CD-95B7-E2EAC3C50DC3}"/>
              </a:ext>
            </a:extLst>
          </p:cNvPr>
          <p:cNvCxnSpPr>
            <a:cxnSpLocks/>
            <a:stCxn id="5" idx="2"/>
            <a:endCxn id="29" idx="1"/>
          </p:cNvCxnSpPr>
          <p:nvPr/>
        </p:nvCxnSpPr>
        <p:spPr>
          <a:xfrm rot="16200000" flipH="1">
            <a:off x="5166794" y="1328536"/>
            <a:ext cx="1381694" cy="6218529"/>
          </a:xfrm>
          <a:prstGeom prst="bentConnector2">
            <a:avLst/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24">
            <a:extLst>
              <a:ext uri="{FF2B5EF4-FFF2-40B4-BE49-F238E27FC236}">
                <a16:creationId xmlns:a16="http://schemas.microsoft.com/office/drawing/2014/main" id="{275118CC-1EB1-4904-962C-F0579C1648B3}"/>
              </a:ext>
            </a:extLst>
          </p:cNvPr>
          <p:cNvCxnSpPr>
            <a:cxnSpLocks/>
            <a:stCxn id="8" idx="2"/>
            <a:endCxn id="29" idx="1"/>
          </p:cNvCxnSpPr>
          <p:nvPr/>
        </p:nvCxnSpPr>
        <p:spPr>
          <a:xfrm rot="16200000" flipH="1">
            <a:off x="5720082" y="1881824"/>
            <a:ext cx="1508060" cy="4985587"/>
          </a:xfrm>
          <a:prstGeom prst="bentConnector2">
            <a:avLst/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24">
            <a:extLst>
              <a:ext uri="{FF2B5EF4-FFF2-40B4-BE49-F238E27FC236}">
                <a16:creationId xmlns:a16="http://schemas.microsoft.com/office/drawing/2014/main" id="{A46C3D9B-3210-484A-BEC6-1217912301C1}"/>
              </a:ext>
            </a:extLst>
          </p:cNvPr>
          <p:cNvCxnSpPr>
            <a:cxnSpLocks/>
            <a:stCxn id="18" idx="2"/>
            <a:endCxn id="29" idx="1"/>
          </p:cNvCxnSpPr>
          <p:nvPr/>
        </p:nvCxnSpPr>
        <p:spPr>
          <a:xfrm rot="16200000" flipH="1">
            <a:off x="6541204" y="2702946"/>
            <a:ext cx="1508060" cy="3343343"/>
          </a:xfrm>
          <a:prstGeom prst="bentConnector2">
            <a:avLst/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24">
            <a:extLst>
              <a:ext uri="{FF2B5EF4-FFF2-40B4-BE49-F238E27FC236}">
                <a16:creationId xmlns:a16="http://schemas.microsoft.com/office/drawing/2014/main" id="{2B9F67E9-F173-4CF4-B0A7-EC286406E91D}"/>
              </a:ext>
            </a:extLst>
          </p:cNvPr>
          <p:cNvCxnSpPr>
            <a:cxnSpLocks/>
            <a:stCxn id="20" idx="2"/>
            <a:endCxn id="29" idx="1"/>
          </p:cNvCxnSpPr>
          <p:nvPr/>
        </p:nvCxnSpPr>
        <p:spPr>
          <a:xfrm rot="16200000" flipH="1">
            <a:off x="7362990" y="3524732"/>
            <a:ext cx="1508060" cy="1699771"/>
          </a:xfrm>
          <a:prstGeom prst="bentConnector2">
            <a:avLst/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5EB627F-6B90-4FC6-8F3B-128F1268FA56}"/>
              </a:ext>
            </a:extLst>
          </p:cNvPr>
          <p:cNvSpPr/>
          <p:nvPr/>
        </p:nvSpPr>
        <p:spPr>
          <a:xfrm>
            <a:off x="8966906" y="1399044"/>
            <a:ext cx="679266" cy="383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안개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3E2A42F-185C-4310-9A54-3A1605C8D3BB}"/>
              </a:ext>
            </a:extLst>
          </p:cNvPr>
          <p:cNvSpPr/>
          <p:nvPr/>
        </p:nvSpPr>
        <p:spPr>
          <a:xfrm>
            <a:off x="8966906" y="1016058"/>
            <a:ext cx="679266" cy="383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상향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A26DA39-E4E5-4B3B-815D-CAF7C01872B7}"/>
              </a:ext>
            </a:extLst>
          </p:cNvPr>
          <p:cNvSpPr/>
          <p:nvPr/>
        </p:nvSpPr>
        <p:spPr>
          <a:xfrm>
            <a:off x="8966906" y="633072"/>
            <a:ext cx="679266" cy="383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좌회</a:t>
            </a: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A474291-A6A2-40CC-A32A-4914DC208B20}"/>
              </a:ext>
            </a:extLst>
          </p:cNvPr>
          <p:cNvSpPr/>
          <p:nvPr/>
        </p:nvSpPr>
        <p:spPr>
          <a:xfrm>
            <a:off x="8966906" y="250086"/>
            <a:ext cx="679266" cy="383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우회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B50D368-CA7B-40B4-9BCD-BC4DE7DE830A}"/>
              </a:ext>
            </a:extLst>
          </p:cNvPr>
          <p:cNvSpPr/>
          <p:nvPr/>
        </p:nvSpPr>
        <p:spPr>
          <a:xfrm>
            <a:off x="8966906" y="2165016"/>
            <a:ext cx="679266" cy="383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미등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A551F67-B9F7-467A-B82F-74511F206C9E}"/>
              </a:ext>
            </a:extLst>
          </p:cNvPr>
          <p:cNvSpPr/>
          <p:nvPr/>
        </p:nvSpPr>
        <p:spPr>
          <a:xfrm>
            <a:off x="8966906" y="1782030"/>
            <a:ext cx="679266" cy="383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전조</a:t>
            </a:r>
          </a:p>
        </p:txBody>
      </p:sp>
      <p:cxnSp>
        <p:nvCxnSpPr>
          <p:cNvPr id="134" name="연결선: 꺾임 24">
            <a:extLst>
              <a:ext uri="{FF2B5EF4-FFF2-40B4-BE49-F238E27FC236}">
                <a16:creationId xmlns:a16="http://schemas.microsoft.com/office/drawing/2014/main" id="{F49B3CDA-F83F-4705-9367-18A02166C0F0}"/>
              </a:ext>
            </a:extLst>
          </p:cNvPr>
          <p:cNvCxnSpPr>
            <a:cxnSpLocks/>
            <a:stCxn id="4" idx="0"/>
            <a:endCxn id="123" idx="1"/>
          </p:cNvCxnSpPr>
          <p:nvPr/>
        </p:nvCxnSpPr>
        <p:spPr>
          <a:xfrm rot="5400000" flipH="1" flipV="1">
            <a:off x="4183323" y="-1672536"/>
            <a:ext cx="2669371" cy="6897795"/>
          </a:xfrm>
          <a:prstGeom prst="bentConnector2">
            <a:avLst/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24">
            <a:extLst>
              <a:ext uri="{FF2B5EF4-FFF2-40B4-BE49-F238E27FC236}">
                <a16:creationId xmlns:a16="http://schemas.microsoft.com/office/drawing/2014/main" id="{33ADD3D7-2D31-49FF-BD85-70329823C06C}"/>
              </a:ext>
            </a:extLst>
          </p:cNvPr>
          <p:cNvCxnSpPr>
            <a:cxnSpLocks/>
            <a:stCxn id="6" idx="0"/>
            <a:endCxn id="122" idx="1"/>
          </p:cNvCxnSpPr>
          <p:nvPr/>
        </p:nvCxnSpPr>
        <p:spPr>
          <a:xfrm rot="5400000" flipH="1" flipV="1">
            <a:off x="5055603" y="-800256"/>
            <a:ext cx="2286385" cy="5536221"/>
          </a:xfrm>
          <a:prstGeom prst="bentConnector2">
            <a:avLst/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24">
            <a:extLst>
              <a:ext uri="{FF2B5EF4-FFF2-40B4-BE49-F238E27FC236}">
                <a16:creationId xmlns:a16="http://schemas.microsoft.com/office/drawing/2014/main" id="{6F6C7651-03F2-487E-891F-42C7A770A69D}"/>
              </a:ext>
            </a:extLst>
          </p:cNvPr>
          <p:cNvCxnSpPr>
            <a:cxnSpLocks/>
            <a:stCxn id="9" idx="0"/>
            <a:endCxn id="121" idx="1"/>
          </p:cNvCxnSpPr>
          <p:nvPr/>
        </p:nvCxnSpPr>
        <p:spPr>
          <a:xfrm rot="5400000" flipH="1" flipV="1">
            <a:off x="5663881" y="-65613"/>
            <a:ext cx="2029764" cy="4576285"/>
          </a:xfrm>
          <a:prstGeom prst="bentConnector2">
            <a:avLst/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24">
            <a:extLst>
              <a:ext uri="{FF2B5EF4-FFF2-40B4-BE49-F238E27FC236}">
                <a16:creationId xmlns:a16="http://schemas.microsoft.com/office/drawing/2014/main" id="{DCB355BB-2C6D-49C6-B626-506363F72C23}"/>
              </a:ext>
            </a:extLst>
          </p:cNvPr>
          <p:cNvCxnSpPr>
            <a:cxnSpLocks/>
            <a:stCxn id="21" idx="0"/>
            <a:endCxn id="120" idx="1"/>
          </p:cNvCxnSpPr>
          <p:nvPr/>
        </p:nvCxnSpPr>
        <p:spPr>
          <a:xfrm rot="5400000" flipH="1" flipV="1">
            <a:off x="6675839" y="946345"/>
            <a:ext cx="1646778" cy="2935355"/>
          </a:xfrm>
          <a:prstGeom prst="bentConnector2">
            <a:avLst/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24">
            <a:extLst>
              <a:ext uri="{FF2B5EF4-FFF2-40B4-BE49-F238E27FC236}">
                <a16:creationId xmlns:a16="http://schemas.microsoft.com/office/drawing/2014/main" id="{22C14925-4BE6-4611-B92E-BE5CFAB6969F}"/>
              </a:ext>
            </a:extLst>
          </p:cNvPr>
          <p:cNvCxnSpPr>
            <a:cxnSpLocks/>
            <a:stCxn id="19" idx="0"/>
            <a:endCxn id="125" idx="1"/>
          </p:cNvCxnSpPr>
          <p:nvPr/>
        </p:nvCxnSpPr>
        <p:spPr>
          <a:xfrm rot="5400000" flipH="1" flipV="1">
            <a:off x="7071326" y="1341831"/>
            <a:ext cx="1263792" cy="2527368"/>
          </a:xfrm>
          <a:prstGeom prst="bentConnector2">
            <a:avLst/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24">
            <a:extLst>
              <a:ext uri="{FF2B5EF4-FFF2-40B4-BE49-F238E27FC236}">
                <a16:creationId xmlns:a16="http://schemas.microsoft.com/office/drawing/2014/main" id="{E2A97667-65C4-40AC-9D5E-AC43CC9507CD}"/>
              </a:ext>
            </a:extLst>
          </p:cNvPr>
          <p:cNvCxnSpPr>
            <a:cxnSpLocks/>
            <a:stCxn id="23" idx="0"/>
            <a:endCxn id="124" idx="1"/>
          </p:cNvCxnSpPr>
          <p:nvPr/>
        </p:nvCxnSpPr>
        <p:spPr>
          <a:xfrm rot="5400000" flipH="1" flipV="1">
            <a:off x="7879931" y="2150437"/>
            <a:ext cx="880806" cy="1293143"/>
          </a:xfrm>
          <a:prstGeom prst="bentConnector2">
            <a:avLst/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8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DAA137-4B2E-48E2-AC09-145BB01D3DC4}"/>
              </a:ext>
            </a:extLst>
          </p:cNvPr>
          <p:cNvSpPr/>
          <p:nvPr/>
        </p:nvSpPr>
        <p:spPr>
          <a:xfrm>
            <a:off x="2213740" y="2631622"/>
            <a:ext cx="409303" cy="383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625EA1-809A-441E-AA7A-DD076CB8963B}"/>
              </a:ext>
            </a:extLst>
          </p:cNvPr>
          <p:cNvSpPr/>
          <p:nvPr/>
        </p:nvSpPr>
        <p:spPr>
          <a:xfrm>
            <a:off x="3157317" y="2631622"/>
            <a:ext cx="409303" cy="383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44D690-40AE-4E13-91BE-12B9744FA07D}"/>
              </a:ext>
            </a:extLst>
          </p:cNvPr>
          <p:cNvSpPr/>
          <p:nvPr/>
        </p:nvSpPr>
        <p:spPr>
          <a:xfrm>
            <a:off x="4080715" y="2637972"/>
            <a:ext cx="409303" cy="383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F80C80-BE65-4223-AE39-032802E80EC9}"/>
              </a:ext>
            </a:extLst>
          </p:cNvPr>
          <p:cNvSpPr/>
          <p:nvPr/>
        </p:nvSpPr>
        <p:spPr>
          <a:xfrm>
            <a:off x="5365197" y="2637972"/>
            <a:ext cx="409303" cy="383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13E37F-4FC4-44DE-8635-0A7DF8E89825}"/>
              </a:ext>
            </a:extLst>
          </p:cNvPr>
          <p:cNvSpPr/>
          <p:nvPr/>
        </p:nvSpPr>
        <p:spPr>
          <a:xfrm>
            <a:off x="7111650" y="2631622"/>
            <a:ext cx="409303" cy="383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CA0CEE-F325-4CDD-88DF-71FA6CBBC897}"/>
              </a:ext>
            </a:extLst>
          </p:cNvPr>
          <p:cNvSpPr/>
          <p:nvPr/>
        </p:nvSpPr>
        <p:spPr>
          <a:xfrm>
            <a:off x="8335137" y="2631621"/>
            <a:ext cx="409303" cy="383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B9D9C3-56F0-45CB-909C-FBD385BF0A6E}"/>
              </a:ext>
            </a:extLst>
          </p:cNvPr>
          <p:cNvSpPr/>
          <p:nvPr/>
        </p:nvSpPr>
        <p:spPr>
          <a:xfrm>
            <a:off x="5374300" y="3686796"/>
            <a:ext cx="409303" cy="383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4D2B76-79CB-4DBD-BA3A-13D238100FA3}"/>
              </a:ext>
            </a:extLst>
          </p:cNvPr>
          <p:cNvSpPr/>
          <p:nvPr/>
        </p:nvSpPr>
        <p:spPr>
          <a:xfrm>
            <a:off x="7111651" y="3686796"/>
            <a:ext cx="409303" cy="383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F2EC0-D653-415F-B35F-CECAE1243AE3}"/>
              </a:ext>
            </a:extLst>
          </p:cNvPr>
          <p:cNvSpPr/>
          <p:nvPr/>
        </p:nvSpPr>
        <p:spPr>
          <a:xfrm>
            <a:off x="8335137" y="3686794"/>
            <a:ext cx="409303" cy="383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4">
            <a:extLst>
              <a:ext uri="{FF2B5EF4-FFF2-40B4-BE49-F238E27FC236}">
                <a16:creationId xmlns:a16="http://schemas.microsoft.com/office/drawing/2014/main" id="{22A37A56-5401-4B8B-AC77-A05CE85E10F0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2890180" y="2159834"/>
            <a:ext cx="12700" cy="943577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917DA1-73F5-4B9B-B684-A5422DEBE4ED}"/>
              </a:ext>
            </a:extLst>
          </p:cNvPr>
          <p:cNvSpPr txBox="1"/>
          <p:nvPr/>
        </p:nvSpPr>
        <p:spPr>
          <a:xfrm>
            <a:off x="2548518" y="2219298"/>
            <a:ext cx="69602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LL, L, M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9" name="연결선: 꺾임 24">
            <a:extLst>
              <a:ext uri="{FF2B5EF4-FFF2-40B4-BE49-F238E27FC236}">
                <a16:creationId xmlns:a16="http://schemas.microsoft.com/office/drawing/2014/main" id="{8B3CC15F-DFA6-4B12-AE99-EC113FFDA85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5783603" y="3878385"/>
            <a:ext cx="1328048" cy="0"/>
          </a:xfrm>
          <a:prstGeom prst="straightConnector1">
            <a:avLst/>
          </a:prstGeom>
          <a:ln w="3810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771FCB-7CCA-4281-9D05-13BE74E27DCF}"/>
              </a:ext>
            </a:extLst>
          </p:cNvPr>
          <p:cNvSpPr txBox="1"/>
          <p:nvPr/>
        </p:nvSpPr>
        <p:spPr>
          <a:xfrm>
            <a:off x="6021869" y="3647551"/>
            <a:ext cx="85151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Mist,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Off,</a:t>
            </a:r>
          </a:p>
          <a:p>
            <a:pPr algn="ctr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3" name="연결선: 꺾임 24">
            <a:extLst>
              <a:ext uri="{FF2B5EF4-FFF2-40B4-BE49-F238E27FC236}">
                <a16:creationId xmlns:a16="http://schemas.microsoft.com/office/drawing/2014/main" id="{E1FC0088-3F2D-4CC1-A6D0-0A0F5C50EE55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H="1" flipV="1">
            <a:off x="5569849" y="3021149"/>
            <a:ext cx="9103" cy="665647"/>
          </a:xfrm>
          <a:prstGeom prst="straightConnector1">
            <a:avLst/>
          </a:prstGeom>
          <a:ln w="3810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927789-AB90-421D-8D74-22092AFCD3A4}"/>
              </a:ext>
            </a:extLst>
          </p:cNvPr>
          <p:cNvSpPr txBox="1"/>
          <p:nvPr/>
        </p:nvSpPr>
        <p:spPr>
          <a:xfrm>
            <a:off x="5394159" y="3203688"/>
            <a:ext cx="3513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7" name="연결선: 꺾임 24">
            <a:extLst>
              <a:ext uri="{FF2B5EF4-FFF2-40B4-BE49-F238E27FC236}">
                <a16:creationId xmlns:a16="http://schemas.microsoft.com/office/drawing/2014/main" id="{B42310CC-4E40-4FBC-82D7-2D8AE5D65C4C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5774500" y="2829561"/>
            <a:ext cx="2560637" cy="1048822"/>
          </a:xfrm>
          <a:prstGeom prst="straightConnector1">
            <a:avLst/>
          </a:prstGeom>
          <a:ln w="3810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7396A4-4EDC-4224-BEE4-CB8F8939FB3C}"/>
              </a:ext>
            </a:extLst>
          </p:cNvPr>
          <p:cNvSpPr txBox="1"/>
          <p:nvPr/>
        </p:nvSpPr>
        <p:spPr>
          <a:xfrm>
            <a:off x="6623956" y="3129909"/>
            <a:ext cx="49885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Mist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9" name="연결선: 꺾임 24">
            <a:extLst>
              <a:ext uri="{FF2B5EF4-FFF2-40B4-BE49-F238E27FC236}">
                <a16:creationId xmlns:a16="http://schemas.microsoft.com/office/drawing/2014/main" id="{B79B3759-1376-4E1B-988B-CD3DFABA22F2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4927608" y="1995731"/>
            <a:ext cx="12700" cy="12844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4BC38F-5DFA-4BB2-89E1-56D14397E385}"/>
              </a:ext>
            </a:extLst>
          </p:cNvPr>
          <p:cNvSpPr txBox="1"/>
          <p:nvPr/>
        </p:nvSpPr>
        <p:spPr>
          <a:xfrm>
            <a:off x="4638043" y="2219299"/>
            <a:ext cx="59182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Wash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7" name="연결선: 꺾임 24">
            <a:extLst>
              <a:ext uri="{FF2B5EF4-FFF2-40B4-BE49-F238E27FC236}">
                <a16:creationId xmlns:a16="http://schemas.microsoft.com/office/drawing/2014/main" id="{20244C43-DBD5-4495-B56A-F7CAD06113EC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6439900" y="1761571"/>
            <a:ext cx="6350" cy="1746453"/>
          </a:xfrm>
          <a:prstGeom prst="curvedConnector3">
            <a:avLst>
              <a:gd name="adj1" fmla="val 3700000"/>
            </a:avLst>
          </a:prstGeom>
          <a:ln w="3810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8332B5-B812-4BAD-A6A3-5DEB6E677921}"/>
              </a:ext>
            </a:extLst>
          </p:cNvPr>
          <p:cNvSpPr txBox="1"/>
          <p:nvPr/>
        </p:nvSpPr>
        <p:spPr>
          <a:xfrm>
            <a:off x="6302214" y="2293741"/>
            <a:ext cx="32573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Hi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0" name="연결선: 꺾임 24">
            <a:extLst>
              <a:ext uri="{FF2B5EF4-FFF2-40B4-BE49-F238E27FC236}">
                <a16:creationId xmlns:a16="http://schemas.microsoft.com/office/drawing/2014/main" id="{F01F8702-D9C1-431E-BD98-4E8FE5E42D31}"/>
              </a:ext>
            </a:extLst>
          </p:cNvPr>
          <p:cNvCxnSpPr>
            <a:cxnSpLocks/>
            <a:stCxn id="8" idx="0"/>
            <a:endCxn id="10" idx="0"/>
          </p:cNvCxnSpPr>
          <p:nvPr/>
        </p:nvCxnSpPr>
        <p:spPr>
          <a:xfrm rot="5400000" flipH="1" flipV="1">
            <a:off x="7051644" y="1149827"/>
            <a:ext cx="6351" cy="2969940"/>
          </a:xfrm>
          <a:prstGeom prst="curvedConnector3">
            <a:avLst>
              <a:gd name="adj1" fmla="val 7778791"/>
            </a:avLst>
          </a:prstGeom>
          <a:ln w="3810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0256D4F-A4C4-411F-9B9D-1CBA772DF8CC}"/>
              </a:ext>
            </a:extLst>
          </p:cNvPr>
          <p:cNvSpPr txBox="1"/>
          <p:nvPr/>
        </p:nvSpPr>
        <p:spPr>
          <a:xfrm>
            <a:off x="6955296" y="2000294"/>
            <a:ext cx="38504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81FEE-B15D-47C0-A03E-DC7F75E0454D}"/>
              </a:ext>
            </a:extLst>
          </p:cNvPr>
          <p:cNvSpPr/>
          <p:nvPr/>
        </p:nvSpPr>
        <p:spPr>
          <a:xfrm>
            <a:off x="5443970" y="5544482"/>
            <a:ext cx="679266" cy="383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GND</a:t>
            </a: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9D0E34-4BC0-470C-8757-FE89A832B7A1}"/>
              </a:ext>
            </a:extLst>
          </p:cNvPr>
          <p:cNvSpPr/>
          <p:nvPr/>
        </p:nvSpPr>
        <p:spPr>
          <a:xfrm>
            <a:off x="9317706" y="3533775"/>
            <a:ext cx="679266" cy="383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Mist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C88C5A-C947-4A08-8F4D-E06AA3D714F3}"/>
              </a:ext>
            </a:extLst>
          </p:cNvPr>
          <p:cNvSpPr/>
          <p:nvPr/>
        </p:nvSpPr>
        <p:spPr>
          <a:xfrm>
            <a:off x="7995504" y="3150598"/>
            <a:ext cx="679266" cy="383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High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EF4B7E9-2313-46F3-B573-A695C72816E0}"/>
              </a:ext>
            </a:extLst>
          </p:cNvPr>
          <p:cNvSpPr/>
          <p:nvPr/>
        </p:nvSpPr>
        <p:spPr>
          <a:xfrm>
            <a:off x="8978323" y="1755616"/>
            <a:ext cx="679266" cy="383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Int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890391F-D358-472B-932B-8F9ABE7C28D5}"/>
              </a:ext>
            </a:extLst>
          </p:cNvPr>
          <p:cNvSpPr/>
          <p:nvPr/>
        </p:nvSpPr>
        <p:spPr>
          <a:xfrm>
            <a:off x="4298410" y="606946"/>
            <a:ext cx="679266" cy="383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Wash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62CA23-C9C1-475D-8EDF-8E86C3C90E84}"/>
              </a:ext>
            </a:extLst>
          </p:cNvPr>
          <p:cNvSpPr/>
          <p:nvPr/>
        </p:nvSpPr>
        <p:spPr>
          <a:xfrm>
            <a:off x="5769422" y="4594531"/>
            <a:ext cx="679266" cy="383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Off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1385289-9389-4DF9-AAA8-ACEEB2F556D7}"/>
              </a:ext>
            </a:extLst>
          </p:cNvPr>
          <p:cNvSpPr/>
          <p:nvPr/>
        </p:nvSpPr>
        <p:spPr>
          <a:xfrm>
            <a:off x="2085108" y="3402874"/>
            <a:ext cx="679266" cy="383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F-Int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0" name="연결선: 꺾임 24">
            <a:extLst>
              <a:ext uri="{FF2B5EF4-FFF2-40B4-BE49-F238E27FC236}">
                <a16:creationId xmlns:a16="http://schemas.microsoft.com/office/drawing/2014/main" id="{52009E47-585F-430D-B810-A50AB69DF70B}"/>
              </a:ext>
            </a:extLst>
          </p:cNvPr>
          <p:cNvCxnSpPr>
            <a:cxnSpLocks/>
            <a:stCxn id="8" idx="1"/>
            <a:endCxn id="47" idx="1"/>
          </p:cNvCxnSpPr>
          <p:nvPr/>
        </p:nvCxnSpPr>
        <p:spPr>
          <a:xfrm rot="10800000" flipH="1" flipV="1">
            <a:off x="5365196" y="2829561"/>
            <a:ext cx="78773" cy="2906510"/>
          </a:xfrm>
          <a:prstGeom prst="bentConnector3">
            <a:avLst>
              <a:gd name="adj1" fmla="val -290201"/>
            </a:avLst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24">
            <a:extLst>
              <a:ext uri="{FF2B5EF4-FFF2-40B4-BE49-F238E27FC236}">
                <a16:creationId xmlns:a16="http://schemas.microsoft.com/office/drawing/2014/main" id="{B24159AB-ECC8-4046-AF2F-B93B5C70B6F7}"/>
              </a:ext>
            </a:extLst>
          </p:cNvPr>
          <p:cNvCxnSpPr>
            <a:cxnSpLocks/>
            <a:stCxn id="55" idx="2"/>
            <a:endCxn id="6" idx="0"/>
          </p:cNvCxnSpPr>
          <p:nvPr/>
        </p:nvCxnSpPr>
        <p:spPr>
          <a:xfrm rot="5400000">
            <a:off x="3637781" y="1637709"/>
            <a:ext cx="1647849" cy="3526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24">
            <a:extLst>
              <a:ext uri="{FF2B5EF4-FFF2-40B4-BE49-F238E27FC236}">
                <a16:creationId xmlns:a16="http://schemas.microsoft.com/office/drawing/2014/main" id="{0659668F-045B-4E50-BDCD-4B0BF789F62E}"/>
              </a:ext>
            </a:extLst>
          </p:cNvPr>
          <p:cNvCxnSpPr>
            <a:cxnSpLocks/>
            <a:stCxn id="53" idx="1"/>
            <a:endCxn id="10" idx="0"/>
          </p:cNvCxnSpPr>
          <p:nvPr/>
        </p:nvCxnSpPr>
        <p:spPr>
          <a:xfrm rot="10800000" flipV="1">
            <a:off x="8539789" y="1947205"/>
            <a:ext cx="438534" cy="684416"/>
          </a:xfrm>
          <a:prstGeom prst="bentConnector2">
            <a:avLst/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24">
            <a:extLst>
              <a:ext uri="{FF2B5EF4-FFF2-40B4-BE49-F238E27FC236}">
                <a16:creationId xmlns:a16="http://schemas.microsoft.com/office/drawing/2014/main" id="{7C5CB8F8-F67A-4713-9C1E-D898536451FA}"/>
              </a:ext>
            </a:extLst>
          </p:cNvPr>
          <p:cNvCxnSpPr>
            <a:cxnSpLocks/>
            <a:stCxn id="51" idx="1"/>
            <a:endCxn id="9" idx="2"/>
          </p:cNvCxnSpPr>
          <p:nvPr/>
        </p:nvCxnSpPr>
        <p:spPr>
          <a:xfrm rot="10800000">
            <a:off x="7316302" y="3014799"/>
            <a:ext cx="679202" cy="327388"/>
          </a:xfrm>
          <a:prstGeom prst="bentConnector2">
            <a:avLst/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24">
            <a:extLst>
              <a:ext uri="{FF2B5EF4-FFF2-40B4-BE49-F238E27FC236}">
                <a16:creationId xmlns:a16="http://schemas.microsoft.com/office/drawing/2014/main" id="{264F5C59-D524-4D6C-9482-C81B0701B23B}"/>
              </a:ext>
            </a:extLst>
          </p:cNvPr>
          <p:cNvCxnSpPr>
            <a:cxnSpLocks/>
            <a:stCxn id="49" idx="1"/>
            <a:endCxn id="25" idx="3"/>
          </p:cNvCxnSpPr>
          <p:nvPr/>
        </p:nvCxnSpPr>
        <p:spPr>
          <a:xfrm rot="10800000" flipV="1">
            <a:off x="8744440" y="3725363"/>
            <a:ext cx="573266" cy="15301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24">
            <a:extLst>
              <a:ext uri="{FF2B5EF4-FFF2-40B4-BE49-F238E27FC236}">
                <a16:creationId xmlns:a16="http://schemas.microsoft.com/office/drawing/2014/main" id="{54CDE9CD-6BD2-4C86-96D4-B565F9A39678}"/>
              </a:ext>
            </a:extLst>
          </p:cNvPr>
          <p:cNvCxnSpPr>
            <a:cxnSpLocks/>
            <a:stCxn id="47" idx="1"/>
            <a:endCxn id="5" idx="2"/>
          </p:cNvCxnSpPr>
          <p:nvPr/>
        </p:nvCxnSpPr>
        <p:spPr>
          <a:xfrm rot="10800000">
            <a:off x="3361970" y="3014799"/>
            <a:ext cx="2082001" cy="2721272"/>
          </a:xfrm>
          <a:prstGeom prst="bentConnector2">
            <a:avLst/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24">
            <a:extLst>
              <a:ext uri="{FF2B5EF4-FFF2-40B4-BE49-F238E27FC236}">
                <a16:creationId xmlns:a16="http://schemas.microsoft.com/office/drawing/2014/main" id="{886B67B7-E4DC-4D44-8D09-A6FF222A4230}"/>
              </a:ext>
            </a:extLst>
          </p:cNvPr>
          <p:cNvCxnSpPr>
            <a:cxnSpLocks/>
            <a:stCxn id="59" idx="1"/>
            <a:endCxn id="4" idx="1"/>
          </p:cNvCxnSpPr>
          <p:nvPr/>
        </p:nvCxnSpPr>
        <p:spPr>
          <a:xfrm rot="10800000" flipH="1">
            <a:off x="2085108" y="2823211"/>
            <a:ext cx="128632" cy="771252"/>
          </a:xfrm>
          <a:prstGeom prst="bentConnector3">
            <a:avLst>
              <a:gd name="adj1" fmla="val -177716"/>
            </a:avLst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24">
            <a:extLst>
              <a:ext uri="{FF2B5EF4-FFF2-40B4-BE49-F238E27FC236}">
                <a16:creationId xmlns:a16="http://schemas.microsoft.com/office/drawing/2014/main" id="{902E73D5-2AF4-447A-BADC-F74CB400238F}"/>
              </a:ext>
            </a:extLst>
          </p:cNvPr>
          <p:cNvCxnSpPr>
            <a:cxnSpLocks/>
            <a:stCxn id="57" idx="1"/>
          </p:cNvCxnSpPr>
          <p:nvPr/>
        </p:nvCxnSpPr>
        <p:spPr>
          <a:xfrm rot="10800000">
            <a:off x="5451060" y="4445158"/>
            <a:ext cx="318363" cy="340963"/>
          </a:xfrm>
          <a:prstGeom prst="bentConnector2">
            <a:avLst/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24">
            <a:extLst>
              <a:ext uri="{FF2B5EF4-FFF2-40B4-BE49-F238E27FC236}">
                <a16:creationId xmlns:a16="http://schemas.microsoft.com/office/drawing/2014/main" id="{F55D7C91-1AFA-4C23-91E0-67D523615F11}"/>
              </a:ext>
            </a:extLst>
          </p:cNvPr>
          <p:cNvCxnSpPr>
            <a:cxnSpLocks/>
            <a:stCxn id="47" idx="3"/>
            <a:endCxn id="24" idx="2"/>
          </p:cNvCxnSpPr>
          <p:nvPr/>
        </p:nvCxnSpPr>
        <p:spPr>
          <a:xfrm flipV="1">
            <a:off x="6123236" y="4069973"/>
            <a:ext cx="1193067" cy="1666098"/>
          </a:xfrm>
          <a:prstGeom prst="bentConnector2">
            <a:avLst/>
          </a:prstGeom>
          <a:ln w="381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0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56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상협 서</dc:creator>
  <cp:lastModifiedBy>상협 서</cp:lastModifiedBy>
  <cp:revision>16</cp:revision>
  <dcterms:created xsi:type="dcterms:W3CDTF">2020-08-29T02:17:30Z</dcterms:created>
  <dcterms:modified xsi:type="dcterms:W3CDTF">2020-08-29T06:05:55Z</dcterms:modified>
</cp:coreProperties>
</file>