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5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BA18-5AE9-42B5-846E-5BA0ABC11059}" type="datetimeFigureOut">
              <a:rPr lang="ko-KR" altLang="en-US" smtClean="0"/>
              <a:t>2020. 3. 20.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2208-ACA5-4B56-A1A9-E5A2A22F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25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BA18-5AE9-42B5-846E-5BA0ABC11059}" type="datetimeFigureOut">
              <a:rPr lang="ko-KR" altLang="en-US" smtClean="0"/>
              <a:t>2020. 3. 20.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2208-ACA5-4B56-A1A9-E5A2A22F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6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BA18-5AE9-42B5-846E-5BA0ABC11059}" type="datetimeFigureOut">
              <a:rPr lang="ko-KR" altLang="en-US" smtClean="0"/>
              <a:t>2020. 3. 20.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2208-ACA5-4B56-A1A9-E5A2A22F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61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BA18-5AE9-42B5-846E-5BA0ABC11059}" type="datetimeFigureOut">
              <a:rPr lang="ko-KR" altLang="en-US" smtClean="0"/>
              <a:t>2020. 3. 20.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2208-ACA5-4B56-A1A9-E5A2A22F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26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BA18-5AE9-42B5-846E-5BA0ABC11059}" type="datetimeFigureOut">
              <a:rPr lang="ko-KR" altLang="en-US" smtClean="0"/>
              <a:t>2020. 3. 20.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2208-ACA5-4B56-A1A9-E5A2A22F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6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BA18-5AE9-42B5-846E-5BA0ABC11059}" type="datetimeFigureOut">
              <a:rPr lang="ko-KR" altLang="en-US" smtClean="0"/>
              <a:t>2020. 3. 20.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2208-ACA5-4B56-A1A9-E5A2A22F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3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BA18-5AE9-42B5-846E-5BA0ABC11059}" type="datetimeFigureOut">
              <a:rPr lang="ko-KR" altLang="en-US" smtClean="0"/>
              <a:t>2020. 3. 20.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2208-ACA5-4B56-A1A9-E5A2A22F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8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BA18-5AE9-42B5-846E-5BA0ABC11059}" type="datetimeFigureOut">
              <a:rPr lang="ko-KR" altLang="en-US" smtClean="0"/>
              <a:t>2020. 3. 20.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2208-ACA5-4B56-A1A9-E5A2A22F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42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BA18-5AE9-42B5-846E-5BA0ABC11059}" type="datetimeFigureOut">
              <a:rPr lang="ko-KR" altLang="en-US" smtClean="0"/>
              <a:t>2020. 3. 20.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2208-ACA5-4B56-A1A9-E5A2A22F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06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BA18-5AE9-42B5-846E-5BA0ABC11059}" type="datetimeFigureOut">
              <a:rPr lang="ko-KR" altLang="en-US" smtClean="0"/>
              <a:t>2020. 3. 20.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2208-ACA5-4B56-A1A9-E5A2A22F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98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BA18-5AE9-42B5-846E-5BA0ABC11059}" type="datetimeFigureOut">
              <a:rPr lang="ko-KR" altLang="en-US" smtClean="0"/>
              <a:t>2020. 3. 20.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2208-ACA5-4B56-A1A9-E5A2A22F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66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BBA18-5AE9-42B5-846E-5BA0ABC11059}" type="datetimeFigureOut">
              <a:rPr lang="ko-KR" altLang="en-US" smtClean="0"/>
              <a:t>2020. 3. 20.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32208-ACA5-4B56-A1A9-E5A2A22F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3167C051-4079-4CC7-A648-621E4AFD0CF7}"/>
              </a:ext>
            </a:extLst>
          </p:cNvPr>
          <p:cNvSpPr/>
          <p:nvPr/>
        </p:nvSpPr>
        <p:spPr>
          <a:xfrm>
            <a:off x="1265179" y="203262"/>
            <a:ext cx="3751122" cy="4187833"/>
          </a:xfrm>
          <a:prstGeom prst="rect">
            <a:avLst/>
          </a:prstGeom>
          <a:ln>
            <a:solidFill>
              <a:srgbClr val="D2D2D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rIns="0" rtlCol="0" anchor="ctr"/>
          <a:lstStyle/>
          <a:p>
            <a:pPr algn="ctr"/>
            <a:endParaRPr lang="ko-KR" alt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/>
              <p:nvPr/>
            </p:nvSpPr>
            <p:spPr>
              <a:xfrm>
                <a:off x="5253699" y="1943235"/>
                <a:ext cx="1138991" cy="707886"/>
              </a:xfrm>
              <a:prstGeom prst="rect">
                <a:avLst/>
              </a:prstGeom>
              <a:noFill/>
            </p:spPr>
            <p:txBody>
              <a:bodyPr wrap="square" lIns="720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4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×2</m:t>
                      </m:r>
                      <m:r>
                        <a:rPr kumimoji="1" lang="en-US" altLang="ko-KR" sz="4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5</m:t>
                      </m:r>
                    </m:oMath>
                  </m:oMathPara>
                </a14:m>
                <a:endParaRPr kumimoji="1" lang="ko-KR" alt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699" y="1943235"/>
                <a:ext cx="1138991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직사각형 32"/>
          <p:cNvSpPr/>
          <p:nvPr/>
        </p:nvSpPr>
        <p:spPr>
          <a:xfrm>
            <a:off x="1460301" y="447167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1</a:t>
            </a:r>
            <a:endParaRPr lang="ko-KR" altLang="en-US" sz="4000" b="1" dirty="0"/>
          </a:p>
        </p:txBody>
      </p:sp>
      <p:pic>
        <p:nvPicPr>
          <p:cNvPr id="22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72089" y="939608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/>
              <p:nvPr/>
            </p:nvSpPr>
            <p:spPr>
              <a:xfrm>
                <a:off x="2409421" y="5058848"/>
                <a:ext cx="1138991" cy="553998"/>
              </a:xfrm>
              <a:prstGeom prst="rect">
                <a:avLst/>
              </a:prstGeom>
              <a:noFill/>
            </p:spPr>
            <p:txBody>
              <a:bodyPr wrap="square" lIns="720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50</m:t>
                      </m:r>
                    </m:oMath>
                  </m:oMathPara>
                </a14:m>
                <a:endParaRPr kumimoji="1" lang="ko-KR" altLang="en-US" sz="3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421" y="5058848"/>
                <a:ext cx="113899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/>
              <p:nvPr/>
            </p:nvSpPr>
            <p:spPr>
              <a:xfrm>
                <a:off x="5048469" y="5000892"/>
                <a:ext cx="1138991" cy="553998"/>
              </a:xfrm>
              <a:prstGeom prst="rect">
                <a:avLst/>
              </a:prstGeom>
              <a:noFill/>
            </p:spPr>
            <p:txBody>
              <a:bodyPr wrap="square" lIns="720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50</m:t>
                      </m:r>
                    </m:oMath>
                  </m:oMathPara>
                </a14:m>
                <a:endParaRPr kumimoji="1" lang="ko-KR" altLang="en-US" sz="3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469" y="5000892"/>
                <a:ext cx="113899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직사각형 73"/>
          <p:cNvSpPr/>
          <p:nvPr/>
        </p:nvSpPr>
        <p:spPr>
          <a:xfrm>
            <a:off x="1970363" y="-472756"/>
            <a:ext cx="2340754" cy="68317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Plate 1</a:t>
            </a:r>
            <a:endParaRPr lang="ko-KR" altLang="en-US" sz="32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/>
              <p:nvPr/>
            </p:nvSpPr>
            <p:spPr>
              <a:xfrm>
                <a:off x="11178044" y="1943235"/>
                <a:ext cx="1138991" cy="707886"/>
              </a:xfrm>
              <a:prstGeom prst="rect">
                <a:avLst/>
              </a:prstGeom>
              <a:noFill/>
            </p:spPr>
            <p:txBody>
              <a:bodyPr wrap="square" lIns="720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4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kumimoji="1" lang="en-US" altLang="ko-KR" sz="4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5</m:t>
                      </m:r>
                    </m:oMath>
                  </m:oMathPara>
                </a14:m>
                <a:endParaRPr kumimoji="1" lang="ko-KR" altLang="en-US" sz="4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8044" y="1943235"/>
                <a:ext cx="1138991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/>
          <p:cNvGrpSpPr/>
          <p:nvPr/>
        </p:nvGrpSpPr>
        <p:grpSpPr>
          <a:xfrm>
            <a:off x="1265179" y="4500643"/>
            <a:ext cx="1201599" cy="1473583"/>
            <a:chOff x="1265179" y="4500643"/>
            <a:chExt cx="1201599" cy="1473583"/>
          </a:xfrm>
        </p:grpSpPr>
        <p:grpSp>
          <p:nvGrpSpPr>
            <p:cNvPr id="2" name="그룹 1"/>
            <p:cNvGrpSpPr/>
            <p:nvPr/>
          </p:nvGrpSpPr>
          <p:grpSpPr>
            <a:xfrm>
              <a:off x="1286454" y="4500643"/>
              <a:ext cx="1160942" cy="1312053"/>
              <a:chOff x="-1021265" y="3621139"/>
              <a:chExt cx="1588655" cy="1795438"/>
            </a:xfrm>
            <a:scene3d>
              <a:camera prst="perspectiveRelaxed"/>
              <a:lightRig rig="threePt" dir="t"/>
            </a:scene3d>
          </p:grpSpPr>
          <p:sp>
            <p:nvSpPr>
              <p:cNvPr id="57" name="직사각형 56"/>
              <p:cNvSpPr/>
              <p:nvPr/>
            </p:nvSpPr>
            <p:spPr>
              <a:xfrm>
                <a:off x="-1021265" y="3621139"/>
                <a:ext cx="1588655" cy="1791855"/>
              </a:xfrm>
              <a:prstGeom prst="rect">
                <a:avLst/>
              </a:prstGeom>
              <a:sp3d extrusionH="635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b="1" dirty="0"/>
                  <a:t>   1</a:t>
                </a:r>
                <a:endParaRPr lang="ko-KR" altLang="en-US" sz="4000" b="1" dirty="0"/>
              </a:p>
            </p:txBody>
          </p:sp>
          <p:pic>
            <p:nvPicPr>
              <p:cNvPr id="58" name="Picture 2" descr="바코드에 대한 이미지 검색결과">
                <a:extLst>
                  <a:ext uri="{FF2B5EF4-FFF2-40B4-BE49-F238E27FC236}">
                    <a16:creationId xmlns:a16="http://schemas.microsoft.com/office/drawing/2014/main" id="{86EDD602-B189-49EB-A2EA-15D8021E97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-1509477" y="4117163"/>
                <a:ext cx="1789672" cy="80915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sp3d extrusionH="635000" prstMaterial="matte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7" name="직선 연결선 6"/>
            <p:cNvCxnSpPr/>
            <p:nvPr/>
          </p:nvCxnSpPr>
          <p:spPr>
            <a:xfrm>
              <a:off x="1265179" y="5716904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1625684" y="5828132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271485" y="5974226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3846870" y="4500643"/>
            <a:ext cx="1201599" cy="1473583"/>
            <a:chOff x="1265179" y="4500643"/>
            <a:chExt cx="1201599" cy="1473583"/>
          </a:xfrm>
        </p:grpSpPr>
        <p:grpSp>
          <p:nvGrpSpPr>
            <p:cNvPr id="104" name="그룹 103"/>
            <p:cNvGrpSpPr/>
            <p:nvPr/>
          </p:nvGrpSpPr>
          <p:grpSpPr>
            <a:xfrm>
              <a:off x="1286454" y="4500643"/>
              <a:ext cx="1160942" cy="1312053"/>
              <a:chOff x="-1021265" y="3621139"/>
              <a:chExt cx="1588655" cy="1795438"/>
            </a:xfrm>
            <a:scene3d>
              <a:camera prst="perspectiveRelaxed"/>
              <a:lightRig rig="threePt" dir="t"/>
            </a:scene3d>
          </p:grpSpPr>
          <p:sp>
            <p:nvSpPr>
              <p:cNvPr id="109" name="직사각형 108"/>
              <p:cNvSpPr/>
              <p:nvPr/>
            </p:nvSpPr>
            <p:spPr>
              <a:xfrm>
                <a:off x="-1021265" y="3621139"/>
                <a:ext cx="1588655" cy="1791855"/>
              </a:xfrm>
              <a:prstGeom prst="rect">
                <a:avLst/>
              </a:prstGeom>
              <a:sp3d extrusionH="635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b="1" dirty="0"/>
                  <a:t>   2</a:t>
                </a:r>
                <a:endParaRPr lang="ko-KR" altLang="en-US" sz="4000" b="1" dirty="0"/>
              </a:p>
            </p:txBody>
          </p:sp>
          <p:pic>
            <p:nvPicPr>
              <p:cNvPr id="110" name="Picture 2" descr="바코드에 대한 이미지 검색결과">
                <a:extLst>
                  <a:ext uri="{FF2B5EF4-FFF2-40B4-BE49-F238E27FC236}">
                    <a16:creationId xmlns:a16="http://schemas.microsoft.com/office/drawing/2014/main" id="{86EDD602-B189-49EB-A2EA-15D8021E97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-1509477" y="4117163"/>
                <a:ext cx="1789672" cy="80915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sp3d extrusionH="635000" prstMaterial="matte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5" name="직선 연결선 104"/>
            <p:cNvCxnSpPr/>
            <p:nvPr/>
          </p:nvCxnSpPr>
          <p:spPr>
            <a:xfrm>
              <a:off x="1265179" y="5716904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1625684" y="5828132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1271485" y="5974226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/>
          <p:cNvSpPr/>
          <p:nvPr/>
        </p:nvSpPr>
        <p:spPr>
          <a:xfrm>
            <a:off x="3201356" y="447167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1</a:t>
            </a:r>
            <a:endParaRPr lang="ko-KR" altLang="en-US" sz="4000" b="1" dirty="0"/>
          </a:p>
        </p:txBody>
      </p:sp>
      <p:pic>
        <p:nvPicPr>
          <p:cNvPr id="113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13144" y="939608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직사각형 113"/>
          <p:cNvSpPr/>
          <p:nvPr/>
        </p:nvSpPr>
        <p:spPr>
          <a:xfrm>
            <a:off x="1460301" y="2400904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2</a:t>
            </a:r>
            <a:endParaRPr lang="ko-KR" altLang="en-US" sz="4000" b="1" dirty="0"/>
          </a:p>
        </p:txBody>
      </p:sp>
      <p:pic>
        <p:nvPicPr>
          <p:cNvPr id="115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72089" y="2893345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직사각형 115"/>
          <p:cNvSpPr/>
          <p:nvPr/>
        </p:nvSpPr>
        <p:spPr>
          <a:xfrm>
            <a:off x="3201356" y="2403066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2</a:t>
            </a:r>
            <a:endParaRPr lang="ko-KR" altLang="en-US" sz="4000" b="1" dirty="0"/>
          </a:p>
        </p:txBody>
      </p:sp>
      <p:pic>
        <p:nvPicPr>
          <p:cNvPr id="117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13144" y="2895507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167C051-4079-4CC7-A648-621E4AFD0CF7}"/>
              </a:ext>
            </a:extLst>
          </p:cNvPr>
          <p:cNvSpPr/>
          <p:nvPr/>
        </p:nvSpPr>
        <p:spPr>
          <a:xfrm>
            <a:off x="7376148" y="203262"/>
            <a:ext cx="3751122" cy="4187833"/>
          </a:xfrm>
          <a:prstGeom prst="rect">
            <a:avLst/>
          </a:prstGeom>
          <a:ln>
            <a:solidFill>
              <a:srgbClr val="D2D2D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rIns="0" rtlCol="0" anchor="ctr"/>
          <a:lstStyle/>
          <a:p>
            <a:pPr algn="ctr"/>
            <a:endParaRPr lang="ko-KR" altLang="en-US" sz="1050"/>
          </a:p>
        </p:txBody>
      </p:sp>
      <p:sp>
        <p:nvSpPr>
          <p:cNvPr id="119" name="직사각형 118"/>
          <p:cNvSpPr/>
          <p:nvPr/>
        </p:nvSpPr>
        <p:spPr>
          <a:xfrm>
            <a:off x="7571270" y="447167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3</a:t>
            </a:r>
            <a:endParaRPr lang="ko-KR" altLang="en-US" sz="4000" b="1" dirty="0"/>
          </a:p>
        </p:txBody>
      </p:sp>
      <p:pic>
        <p:nvPicPr>
          <p:cNvPr id="120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83058" y="939608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/>
              <p:nvPr/>
            </p:nvSpPr>
            <p:spPr>
              <a:xfrm>
                <a:off x="8520390" y="5058848"/>
                <a:ext cx="1138991" cy="553998"/>
              </a:xfrm>
              <a:prstGeom prst="rect">
                <a:avLst/>
              </a:prstGeom>
              <a:noFill/>
            </p:spPr>
            <p:txBody>
              <a:bodyPr wrap="square" lIns="720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20</m:t>
                      </m:r>
                    </m:oMath>
                  </m:oMathPara>
                </a14:m>
                <a:endParaRPr kumimoji="1" lang="ko-KR" altLang="en-US" sz="30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390" y="5058848"/>
                <a:ext cx="1138991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직사각형 121"/>
          <p:cNvSpPr/>
          <p:nvPr/>
        </p:nvSpPr>
        <p:spPr>
          <a:xfrm>
            <a:off x="8081332" y="-472756"/>
            <a:ext cx="2340754" cy="68317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Plate 2</a:t>
            </a:r>
            <a:endParaRPr lang="ko-KR" altLang="en-US" sz="32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7376148" y="4500643"/>
            <a:ext cx="1201599" cy="1473583"/>
            <a:chOff x="1265179" y="4500643"/>
            <a:chExt cx="1201599" cy="1473583"/>
          </a:xfrm>
        </p:grpSpPr>
        <p:grpSp>
          <p:nvGrpSpPr>
            <p:cNvPr id="124" name="그룹 123"/>
            <p:cNvGrpSpPr/>
            <p:nvPr/>
          </p:nvGrpSpPr>
          <p:grpSpPr>
            <a:xfrm>
              <a:off x="1286454" y="4500643"/>
              <a:ext cx="1160942" cy="1312053"/>
              <a:chOff x="-1021265" y="3621139"/>
              <a:chExt cx="1588655" cy="1795438"/>
            </a:xfrm>
            <a:scene3d>
              <a:camera prst="perspectiveRelaxed"/>
              <a:lightRig rig="threePt" dir="t"/>
            </a:scene3d>
          </p:grpSpPr>
          <p:sp>
            <p:nvSpPr>
              <p:cNvPr id="128" name="직사각형 127"/>
              <p:cNvSpPr/>
              <p:nvPr/>
            </p:nvSpPr>
            <p:spPr>
              <a:xfrm>
                <a:off x="-1021265" y="3621139"/>
                <a:ext cx="1588655" cy="1791855"/>
              </a:xfrm>
              <a:prstGeom prst="rect">
                <a:avLst/>
              </a:prstGeom>
              <a:sp3d extrusionH="635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b="1" dirty="0"/>
                  <a:t>   3</a:t>
                </a:r>
                <a:endParaRPr lang="ko-KR" altLang="en-US" sz="4000" b="1" dirty="0"/>
              </a:p>
            </p:txBody>
          </p:sp>
          <p:pic>
            <p:nvPicPr>
              <p:cNvPr id="129" name="Picture 2" descr="바코드에 대한 이미지 검색결과">
                <a:extLst>
                  <a:ext uri="{FF2B5EF4-FFF2-40B4-BE49-F238E27FC236}">
                    <a16:creationId xmlns:a16="http://schemas.microsoft.com/office/drawing/2014/main" id="{86EDD602-B189-49EB-A2EA-15D8021E97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-1509477" y="4117163"/>
                <a:ext cx="1789672" cy="80915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sp3d extrusionH="635000" prstMaterial="matte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5" name="직선 연결선 124"/>
            <p:cNvCxnSpPr/>
            <p:nvPr/>
          </p:nvCxnSpPr>
          <p:spPr>
            <a:xfrm>
              <a:off x="1265179" y="5716904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1625684" y="5828132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271485" y="5974226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직사각형 136"/>
          <p:cNvSpPr/>
          <p:nvPr/>
        </p:nvSpPr>
        <p:spPr>
          <a:xfrm>
            <a:off x="9312325" y="447167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3</a:t>
            </a:r>
            <a:endParaRPr lang="ko-KR" altLang="en-US" sz="4000" b="1" dirty="0"/>
          </a:p>
        </p:txBody>
      </p:sp>
      <p:pic>
        <p:nvPicPr>
          <p:cNvPr id="138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824113" y="939608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직사각형 138"/>
          <p:cNvSpPr/>
          <p:nvPr/>
        </p:nvSpPr>
        <p:spPr>
          <a:xfrm>
            <a:off x="7571270" y="2400904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3</a:t>
            </a:r>
            <a:endParaRPr lang="ko-KR" altLang="en-US" sz="4000" b="1" dirty="0"/>
          </a:p>
        </p:txBody>
      </p:sp>
      <p:pic>
        <p:nvPicPr>
          <p:cNvPr id="140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83058" y="2893345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직사각형 140"/>
          <p:cNvSpPr/>
          <p:nvPr/>
        </p:nvSpPr>
        <p:spPr>
          <a:xfrm>
            <a:off x="9312325" y="2403066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3</a:t>
            </a:r>
            <a:endParaRPr lang="ko-KR" altLang="en-US" sz="4000" b="1" dirty="0"/>
          </a:p>
        </p:txBody>
      </p:sp>
      <p:pic>
        <p:nvPicPr>
          <p:cNvPr id="142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824113" y="2895507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78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3167C051-4079-4CC7-A648-621E4AFD0CF7}"/>
              </a:ext>
            </a:extLst>
          </p:cNvPr>
          <p:cNvSpPr/>
          <p:nvPr/>
        </p:nvSpPr>
        <p:spPr>
          <a:xfrm>
            <a:off x="1265179" y="203262"/>
            <a:ext cx="3751122" cy="4187833"/>
          </a:xfrm>
          <a:prstGeom prst="rect">
            <a:avLst/>
          </a:prstGeom>
          <a:ln>
            <a:solidFill>
              <a:srgbClr val="D2D2D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rIns="0" rtlCol="0" anchor="ctr"/>
          <a:lstStyle/>
          <a:p>
            <a:pPr algn="ctr"/>
            <a:endParaRPr lang="ko-KR" alt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/>
              <p:nvPr/>
            </p:nvSpPr>
            <p:spPr>
              <a:xfrm>
                <a:off x="5253699" y="1943235"/>
                <a:ext cx="1138991" cy="707886"/>
              </a:xfrm>
              <a:prstGeom prst="rect">
                <a:avLst/>
              </a:prstGeom>
              <a:noFill/>
            </p:spPr>
            <p:txBody>
              <a:bodyPr wrap="square" lIns="720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4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kumimoji="1" lang="en-US" altLang="ko-KR" sz="4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30</m:t>
                      </m:r>
                    </m:oMath>
                  </m:oMathPara>
                </a14:m>
                <a:endParaRPr kumimoji="1" lang="ko-KR" alt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699" y="1943235"/>
                <a:ext cx="1138991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직사각형 32"/>
          <p:cNvSpPr/>
          <p:nvPr/>
        </p:nvSpPr>
        <p:spPr>
          <a:xfrm>
            <a:off x="1460301" y="447167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1</a:t>
            </a:r>
            <a:endParaRPr lang="ko-KR" altLang="en-US" sz="4000" b="1" dirty="0"/>
          </a:p>
        </p:txBody>
      </p:sp>
      <p:pic>
        <p:nvPicPr>
          <p:cNvPr id="22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72089" y="939608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/>
              <p:nvPr/>
            </p:nvSpPr>
            <p:spPr>
              <a:xfrm>
                <a:off x="2409421" y="5058848"/>
                <a:ext cx="1138991" cy="553998"/>
              </a:xfrm>
              <a:prstGeom prst="rect">
                <a:avLst/>
              </a:prstGeom>
              <a:noFill/>
            </p:spPr>
            <p:txBody>
              <a:bodyPr wrap="square" lIns="720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60</m:t>
                      </m:r>
                    </m:oMath>
                  </m:oMathPara>
                </a14:m>
                <a:endParaRPr kumimoji="1" lang="ko-KR" altLang="en-US" sz="3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421" y="5058848"/>
                <a:ext cx="113899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/>
              <p:nvPr/>
            </p:nvSpPr>
            <p:spPr>
              <a:xfrm>
                <a:off x="5048469" y="5000892"/>
                <a:ext cx="1138991" cy="553998"/>
              </a:xfrm>
              <a:prstGeom prst="rect">
                <a:avLst/>
              </a:prstGeom>
              <a:noFill/>
            </p:spPr>
            <p:txBody>
              <a:bodyPr wrap="square" lIns="720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30</m:t>
                      </m:r>
                    </m:oMath>
                  </m:oMathPara>
                </a14:m>
                <a:endParaRPr kumimoji="1" lang="ko-KR" altLang="en-US" sz="3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469" y="5000892"/>
                <a:ext cx="113899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/>
          <p:cNvGrpSpPr/>
          <p:nvPr/>
        </p:nvGrpSpPr>
        <p:grpSpPr>
          <a:xfrm>
            <a:off x="1265179" y="4500643"/>
            <a:ext cx="1201599" cy="1473583"/>
            <a:chOff x="1265179" y="4500643"/>
            <a:chExt cx="1201599" cy="1473583"/>
          </a:xfrm>
        </p:grpSpPr>
        <p:grpSp>
          <p:nvGrpSpPr>
            <p:cNvPr id="2" name="그룹 1"/>
            <p:cNvGrpSpPr/>
            <p:nvPr/>
          </p:nvGrpSpPr>
          <p:grpSpPr>
            <a:xfrm>
              <a:off x="1286454" y="4500643"/>
              <a:ext cx="1160942" cy="1312053"/>
              <a:chOff x="-1021265" y="3621139"/>
              <a:chExt cx="1588655" cy="1795438"/>
            </a:xfrm>
            <a:scene3d>
              <a:camera prst="perspectiveRelaxed"/>
              <a:lightRig rig="threePt" dir="t"/>
            </a:scene3d>
          </p:grpSpPr>
          <p:sp>
            <p:nvSpPr>
              <p:cNvPr id="57" name="직사각형 56"/>
              <p:cNvSpPr/>
              <p:nvPr/>
            </p:nvSpPr>
            <p:spPr>
              <a:xfrm>
                <a:off x="-1021265" y="3621139"/>
                <a:ext cx="1588655" cy="1791855"/>
              </a:xfrm>
              <a:prstGeom prst="rect">
                <a:avLst/>
              </a:prstGeom>
              <a:sp3d extrusionH="635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b="1" dirty="0"/>
                  <a:t>   1</a:t>
                </a:r>
                <a:endParaRPr lang="ko-KR" altLang="en-US" sz="4000" b="1" dirty="0"/>
              </a:p>
            </p:txBody>
          </p:sp>
          <p:pic>
            <p:nvPicPr>
              <p:cNvPr id="58" name="Picture 2" descr="바코드에 대한 이미지 검색결과">
                <a:extLst>
                  <a:ext uri="{FF2B5EF4-FFF2-40B4-BE49-F238E27FC236}">
                    <a16:creationId xmlns:a16="http://schemas.microsoft.com/office/drawing/2014/main" id="{86EDD602-B189-49EB-A2EA-15D8021E97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-1509477" y="4117163"/>
                <a:ext cx="1789672" cy="80915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sp3d extrusionH="635000" prstMaterial="matte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7" name="직선 연결선 6"/>
            <p:cNvCxnSpPr/>
            <p:nvPr/>
          </p:nvCxnSpPr>
          <p:spPr>
            <a:xfrm>
              <a:off x="1265179" y="5716904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1625684" y="5828132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271485" y="5974226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3846870" y="4500643"/>
            <a:ext cx="1201599" cy="1473583"/>
            <a:chOff x="1265179" y="4500643"/>
            <a:chExt cx="1201599" cy="1473583"/>
          </a:xfrm>
        </p:grpSpPr>
        <p:grpSp>
          <p:nvGrpSpPr>
            <p:cNvPr id="104" name="그룹 103"/>
            <p:cNvGrpSpPr/>
            <p:nvPr/>
          </p:nvGrpSpPr>
          <p:grpSpPr>
            <a:xfrm>
              <a:off x="1286454" y="4500643"/>
              <a:ext cx="1160942" cy="1312053"/>
              <a:chOff x="-1021265" y="3621139"/>
              <a:chExt cx="1588655" cy="1795438"/>
            </a:xfrm>
            <a:scene3d>
              <a:camera prst="perspectiveRelaxed"/>
              <a:lightRig rig="threePt" dir="t"/>
            </a:scene3d>
          </p:grpSpPr>
          <p:sp>
            <p:nvSpPr>
              <p:cNvPr id="109" name="직사각형 108"/>
              <p:cNvSpPr/>
              <p:nvPr/>
            </p:nvSpPr>
            <p:spPr>
              <a:xfrm>
                <a:off x="-1021265" y="3621139"/>
                <a:ext cx="1588655" cy="1791855"/>
              </a:xfrm>
              <a:prstGeom prst="rect">
                <a:avLst/>
              </a:prstGeom>
              <a:sp3d extrusionH="635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b="1" dirty="0"/>
                  <a:t>   2</a:t>
                </a:r>
                <a:endParaRPr lang="ko-KR" altLang="en-US" sz="4000" b="1" dirty="0"/>
              </a:p>
            </p:txBody>
          </p:sp>
          <p:pic>
            <p:nvPicPr>
              <p:cNvPr id="110" name="Picture 2" descr="바코드에 대한 이미지 검색결과">
                <a:extLst>
                  <a:ext uri="{FF2B5EF4-FFF2-40B4-BE49-F238E27FC236}">
                    <a16:creationId xmlns:a16="http://schemas.microsoft.com/office/drawing/2014/main" id="{86EDD602-B189-49EB-A2EA-15D8021E97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-1509477" y="4117163"/>
                <a:ext cx="1789672" cy="80915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sp3d extrusionH="635000" prstMaterial="matte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5" name="직선 연결선 104"/>
            <p:cNvCxnSpPr/>
            <p:nvPr/>
          </p:nvCxnSpPr>
          <p:spPr>
            <a:xfrm>
              <a:off x="1265179" y="5716904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1625684" y="5828132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1271485" y="5974226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/>
          <p:cNvSpPr/>
          <p:nvPr/>
        </p:nvSpPr>
        <p:spPr>
          <a:xfrm>
            <a:off x="3201356" y="447167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1</a:t>
            </a:r>
            <a:endParaRPr lang="ko-KR" altLang="en-US" sz="4000" b="1" dirty="0"/>
          </a:p>
        </p:txBody>
      </p:sp>
      <p:pic>
        <p:nvPicPr>
          <p:cNvPr id="113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13144" y="939608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직사각형 113"/>
          <p:cNvSpPr/>
          <p:nvPr/>
        </p:nvSpPr>
        <p:spPr>
          <a:xfrm>
            <a:off x="1460301" y="2400904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2</a:t>
            </a:r>
            <a:endParaRPr lang="ko-KR" altLang="en-US" sz="4000" b="1" dirty="0"/>
          </a:p>
        </p:txBody>
      </p:sp>
      <p:pic>
        <p:nvPicPr>
          <p:cNvPr id="115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72089" y="2893345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직사각형 115"/>
          <p:cNvSpPr/>
          <p:nvPr/>
        </p:nvSpPr>
        <p:spPr>
          <a:xfrm>
            <a:off x="3201356" y="2403066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3</a:t>
            </a:r>
            <a:endParaRPr lang="ko-KR" altLang="en-US" sz="4000" b="1" dirty="0"/>
          </a:p>
        </p:txBody>
      </p:sp>
      <p:pic>
        <p:nvPicPr>
          <p:cNvPr id="117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13144" y="2895507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/>
              <p:nvPr/>
            </p:nvSpPr>
            <p:spPr>
              <a:xfrm>
                <a:off x="2430696" y="6643659"/>
                <a:ext cx="1138991" cy="553998"/>
              </a:xfrm>
              <a:prstGeom prst="rect">
                <a:avLst/>
              </a:prstGeom>
              <a:noFill/>
            </p:spPr>
            <p:txBody>
              <a:bodyPr wrap="square" lIns="720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30</m:t>
                      </m:r>
                    </m:oMath>
                  </m:oMathPara>
                </a14:m>
                <a:endParaRPr kumimoji="1" lang="ko-KR" altLang="en-US" sz="3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696" y="6643659"/>
                <a:ext cx="1138991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그룹 48"/>
          <p:cNvGrpSpPr/>
          <p:nvPr/>
        </p:nvGrpSpPr>
        <p:grpSpPr>
          <a:xfrm>
            <a:off x="1286454" y="6085454"/>
            <a:ext cx="1201599" cy="1473583"/>
            <a:chOff x="1265179" y="4500643"/>
            <a:chExt cx="1201599" cy="1473583"/>
          </a:xfrm>
        </p:grpSpPr>
        <p:grpSp>
          <p:nvGrpSpPr>
            <p:cNvPr id="50" name="그룹 49"/>
            <p:cNvGrpSpPr/>
            <p:nvPr/>
          </p:nvGrpSpPr>
          <p:grpSpPr>
            <a:xfrm>
              <a:off x="1286454" y="4500643"/>
              <a:ext cx="1160942" cy="1312053"/>
              <a:chOff x="-1021265" y="3621139"/>
              <a:chExt cx="1588655" cy="1795438"/>
            </a:xfrm>
            <a:scene3d>
              <a:camera prst="perspectiveRelaxed"/>
              <a:lightRig rig="threePt" dir="t"/>
            </a:scene3d>
          </p:grpSpPr>
          <p:sp>
            <p:nvSpPr>
              <p:cNvPr id="55" name="직사각형 54"/>
              <p:cNvSpPr/>
              <p:nvPr/>
            </p:nvSpPr>
            <p:spPr>
              <a:xfrm>
                <a:off x="-1021265" y="3621139"/>
                <a:ext cx="1588655" cy="1791855"/>
              </a:xfrm>
              <a:prstGeom prst="rect">
                <a:avLst/>
              </a:prstGeom>
              <a:sp3d extrusionH="635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b="1" dirty="0"/>
                  <a:t>   3</a:t>
                </a:r>
                <a:endParaRPr lang="ko-KR" altLang="en-US" sz="4000" b="1" dirty="0"/>
              </a:p>
            </p:txBody>
          </p:sp>
          <p:pic>
            <p:nvPicPr>
              <p:cNvPr id="56" name="Picture 2" descr="바코드에 대한 이미지 검색결과">
                <a:extLst>
                  <a:ext uri="{FF2B5EF4-FFF2-40B4-BE49-F238E27FC236}">
                    <a16:creationId xmlns:a16="http://schemas.microsoft.com/office/drawing/2014/main" id="{86EDD602-B189-49EB-A2EA-15D8021E97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-1509477" y="4117163"/>
                <a:ext cx="1789672" cy="80915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sp3d extrusionH="635000" prstMaterial="matte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51" name="직선 연결선 50"/>
            <p:cNvCxnSpPr/>
            <p:nvPr/>
          </p:nvCxnSpPr>
          <p:spPr>
            <a:xfrm>
              <a:off x="1265179" y="5716904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1625684" y="5828132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1271485" y="5974226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037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3167C051-4079-4CC7-A648-621E4AFD0CF7}"/>
              </a:ext>
            </a:extLst>
          </p:cNvPr>
          <p:cNvSpPr/>
          <p:nvPr/>
        </p:nvSpPr>
        <p:spPr>
          <a:xfrm>
            <a:off x="1265179" y="203262"/>
            <a:ext cx="3751122" cy="4187833"/>
          </a:xfrm>
          <a:prstGeom prst="rect">
            <a:avLst/>
          </a:prstGeom>
          <a:ln>
            <a:solidFill>
              <a:srgbClr val="D2D2D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rIns="0" rtlCol="0" anchor="ctr"/>
          <a:lstStyle/>
          <a:p>
            <a:pPr algn="ctr"/>
            <a:endParaRPr lang="ko-KR" alt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/>
              <p:nvPr/>
            </p:nvSpPr>
            <p:spPr>
              <a:xfrm>
                <a:off x="5253699" y="1943235"/>
                <a:ext cx="1138991" cy="707886"/>
              </a:xfrm>
              <a:prstGeom prst="rect">
                <a:avLst/>
              </a:prstGeom>
              <a:noFill/>
            </p:spPr>
            <p:txBody>
              <a:bodyPr wrap="square" lIns="720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4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×2</m:t>
                      </m:r>
                      <m:r>
                        <a:rPr kumimoji="1" lang="en-US" altLang="ko-KR" sz="4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5</m:t>
                      </m:r>
                    </m:oMath>
                  </m:oMathPara>
                </a14:m>
                <a:endParaRPr kumimoji="1" lang="ko-KR" alt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699" y="1943235"/>
                <a:ext cx="1138991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직사각형 32"/>
          <p:cNvSpPr/>
          <p:nvPr/>
        </p:nvSpPr>
        <p:spPr>
          <a:xfrm>
            <a:off x="1460301" y="447167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1</a:t>
            </a:r>
            <a:endParaRPr lang="ko-KR" altLang="en-US" sz="4000" b="1" dirty="0"/>
          </a:p>
        </p:txBody>
      </p:sp>
      <p:pic>
        <p:nvPicPr>
          <p:cNvPr id="22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72089" y="939608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/>
              <p:nvPr/>
            </p:nvSpPr>
            <p:spPr>
              <a:xfrm>
                <a:off x="2409421" y="5058848"/>
                <a:ext cx="1138991" cy="553998"/>
              </a:xfrm>
              <a:prstGeom prst="rect">
                <a:avLst/>
              </a:prstGeom>
              <a:noFill/>
            </p:spPr>
            <p:txBody>
              <a:bodyPr wrap="square" lIns="720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50</m:t>
                      </m:r>
                    </m:oMath>
                  </m:oMathPara>
                </a14:m>
                <a:endParaRPr kumimoji="1" lang="ko-KR" altLang="en-US" sz="3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421" y="5058848"/>
                <a:ext cx="113899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/>
              <p:nvPr/>
            </p:nvSpPr>
            <p:spPr>
              <a:xfrm>
                <a:off x="5048469" y="5000892"/>
                <a:ext cx="1138991" cy="553998"/>
              </a:xfrm>
              <a:prstGeom prst="rect">
                <a:avLst/>
              </a:prstGeom>
              <a:noFill/>
            </p:spPr>
            <p:txBody>
              <a:bodyPr wrap="square" lIns="720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50</m:t>
                      </m:r>
                    </m:oMath>
                  </m:oMathPara>
                </a14:m>
                <a:endParaRPr kumimoji="1" lang="ko-KR" altLang="en-US" sz="3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469" y="5000892"/>
                <a:ext cx="113899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/>
          <p:cNvGrpSpPr/>
          <p:nvPr/>
        </p:nvGrpSpPr>
        <p:grpSpPr>
          <a:xfrm>
            <a:off x="1265179" y="4500643"/>
            <a:ext cx="1201599" cy="1473583"/>
            <a:chOff x="1265179" y="4500643"/>
            <a:chExt cx="1201599" cy="1473583"/>
          </a:xfrm>
        </p:grpSpPr>
        <p:grpSp>
          <p:nvGrpSpPr>
            <p:cNvPr id="2" name="그룹 1"/>
            <p:cNvGrpSpPr/>
            <p:nvPr/>
          </p:nvGrpSpPr>
          <p:grpSpPr>
            <a:xfrm>
              <a:off x="1286454" y="4500643"/>
              <a:ext cx="1160942" cy="1312053"/>
              <a:chOff x="-1021265" y="3621139"/>
              <a:chExt cx="1588655" cy="1795438"/>
            </a:xfrm>
            <a:scene3d>
              <a:camera prst="perspectiveRelaxed"/>
              <a:lightRig rig="threePt" dir="t"/>
            </a:scene3d>
          </p:grpSpPr>
          <p:sp>
            <p:nvSpPr>
              <p:cNvPr id="57" name="직사각형 56"/>
              <p:cNvSpPr/>
              <p:nvPr/>
            </p:nvSpPr>
            <p:spPr>
              <a:xfrm>
                <a:off x="-1021265" y="3621139"/>
                <a:ext cx="1588655" cy="1791855"/>
              </a:xfrm>
              <a:prstGeom prst="rect">
                <a:avLst/>
              </a:prstGeom>
              <a:sp3d extrusionH="635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b="1" dirty="0"/>
                  <a:t>   1</a:t>
                </a:r>
                <a:endParaRPr lang="ko-KR" altLang="en-US" sz="4000" b="1" dirty="0"/>
              </a:p>
            </p:txBody>
          </p:sp>
          <p:pic>
            <p:nvPicPr>
              <p:cNvPr id="58" name="Picture 2" descr="바코드에 대한 이미지 검색결과">
                <a:extLst>
                  <a:ext uri="{FF2B5EF4-FFF2-40B4-BE49-F238E27FC236}">
                    <a16:creationId xmlns:a16="http://schemas.microsoft.com/office/drawing/2014/main" id="{86EDD602-B189-49EB-A2EA-15D8021E97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-1509477" y="4117163"/>
                <a:ext cx="1789672" cy="80915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sp3d extrusionH="635000" prstMaterial="matte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7" name="직선 연결선 6"/>
            <p:cNvCxnSpPr/>
            <p:nvPr/>
          </p:nvCxnSpPr>
          <p:spPr>
            <a:xfrm>
              <a:off x="1265179" y="5716904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1625684" y="5828132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271485" y="5974226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3846870" y="4500643"/>
            <a:ext cx="1201599" cy="1473583"/>
            <a:chOff x="1265179" y="4500643"/>
            <a:chExt cx="1201599" cy="1473583"/>
          </a:xfrm>
        </p:grpSpPr>
        <p:grpSp>
          <p:nvGrpSpPr>
            <p:cNvPr id="104" name="그룹 103"/>
            <p:cNvGrpSpPr/>
            <p:nvPr/>
          </p:nvGrpSpPr>
          <p:grpSpPr>
            <a:xfrm>
              <a:off x="1286454" y="4500643"/>
              <a:ext cx="1160942" cy="1312053"/>
              <a:chOff x="-1021265" y="3621139"/>
              <a:chExt cx="1588655" cy="1795438"/>
            </a:xfrm>
            <a:scene3d>
              <a:camera prst="perspectiveRelaxed"/>
              <a:lightRig rig="threePt" dir="t"/>
            </a:scene3d>
          </p:grpSpPr>
          <p:sp>
            <p:nvSpPr>
              <p:cNvPr id="109" name="직사각형 108"/>
              <p:cNvSpPr/>
              <p:nvPr/>
            </p:nvSpPr>
            <p:spPr>
              <a:xfrm>
                <a:off x="-1021265" y="3621139"/>
                <a:ext cx="1588655" cy="1791855"/>
              </a:xfrm>
              <a:prstGeom prst="rect">
                <a:avLst/>
              </a:prstGeom>
              <a:sp3d extrusionH="635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b="1" dirty="0"/>
                  <a:t>   2</a:t>
                </a:r>
                <a:endParaRPr lang="ko-KR" altLang="en-US" sz="4000" b="1" dirty="0"/>
              </a:p>
            </p:txBody>
          </p:sp>
          <p:pic>
            <p:nvPicPr>
              <p:cNvPr id="110" name="Picture 2" descr="바코드에 대한 이미지 검색결과">
                <a:extLst>
                  <a:ext uri="{FF2B5EF4-FFF2-40B4-BE49-F238E27FC236}">
                    <a16:creationId xmlns:a16="http://schemas.microsoft.com/office/drawing/2014/main" id="{86EDD602-B189-49EB-A2EA-15D8021E97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-1509477" y="4117163"/>
                <a:ext cx="1789672" cy="80915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sp3d extrusionH="635000" prstMaterial="matte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5" name="직선 연결선 104"/>
            <p:cNvCxnSpPr/>
            <p:nvPr/>
          </p:nvCxnSpPr>
          <p:spPr>
            <a:xfrm>
              <a:off x="1265179" y="5716904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1625684" y="5828132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1271485" y="5974226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/>
          <p:cNvSpPr/>
          <p:nvPr/>
        </p:nvSpPr>
        <p:spPr>
          <a:xfrm>
            <a:off x="3201356" y="447167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1</a:t>
            </a:r>
            <a:endParaRPr lang="ko-KR" altLang="en-US" sz="4000" b="1" dirty="0"/>
          </a:p>
        </p:txBody>
      </p:sp>
      <p:pic>
        <p:nvPicPr>
          <p:cNvPr id="113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13144" y="939608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직사각형 113"/>
          <p:cNvSpPr/>
          <p:nvPr/>
        </p:nvSpPr>
        <p:spPr>
          <a:xfrm>
            <a:off x="1460301" y="2400904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2</a:t>
            </a:r>
            <a:endParaRPr lang="ko-KR" altLang="en-US" sz="4000" b="1" dirty="0"/>
          </a:p>
        </p:txBody>
      </p:sp>
      <p:pic>
        <p:nvPicPr>
          <p:cNvPr id="115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72089" y="2893345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직사각형 115"/>
          <p:cNvSpPr/>
          <p:nvPr/>
        </p:nvSpPr>
        <p:spPr>
          <a:xfrm>
            <a:off x="3201356" y="2403066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2</a:t>
            </a:r>
            <a:endParaRPr lang="ko-KR" altLang="en-US" sz="4000" b="1" dirty="0"/>
          </a:p>
        </p:txBody>
      </p:sp>
      <p:pic>
        <p:nvPicPr>
          <p:cNvPr id="117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13144" y="2895507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69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3167C051-4079-4CC7-A648-621E4AFD0CF7}"/>
              </a:ext>
            </a:extLst>
          </p:cNvPr>
          <p:cNvSpPr/>
          <p:nvPr/>
        </p:nvSpPr>
        <p:spPr>
          <a:xfrm>
            <a:off x="1265179" y="203262"/>
            <a:ext cx="3751122" cy="4187833"/>
          </a:xfrm>
          <a:prstGeom prst="rect">
            <a:avLst/>
          </a:prstGeom>
          <a:ln>
            <a:solidFill>
              <a:srgbClr val="D2D2D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rIns="0" rtlCol="0" anchor="ctr"/>
          <a:lstStyle/>
          <a:p>
            <a:pPr algn="ctr"/>
            <a:endParaRPr lang="ko-KR" alt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/>
              <p:nvPr/>
            </p:nvSpPr>
            <p:spPr>
              <a:xfrm>
                <a:off x="5253699" y="1943235"/>
                <a:ext cx="1138991" cy="707886"/>
              </a:xfrm>
              <a:prstGeom prst="rect">
                <a:avLst/>
              </a:prstGeom>
              <a:noFill/>
            </p:spPr>
            <p:txBody>
              <a:bodyPr wrap="square" lIns="720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4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×2</m:t>
                      </m:r>
                      <m:r>
                        <a:rPr kumimoji="1" lang="en-US" altLang="ko-KR" sz="4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0</m:t>
                      </m:r>
                    </m:oMath>
                  </m:oMathPara>
                </a14:m>
                <a:endParaRPr kumimoji="1" lang="ko-KR" alt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699" y="1943235"/>
                <a:ext cx="1138991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직사각형 32"/>
          <p:cNvSpPr/>
          <p:nvPr/>
        </p:nvSpPr>
        <p:spPr>
          <a:xfrm>
            <a:off x="1460301" y="447167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1</a:t>
            </a:r>
            <a:endParaRPr lang="ko-KR" altLang="en-US" sz="4000" b="1" dirty="0"/>
          </a:p>
        </p:txBody>
      </p:sp>
      <p:pic>
        <p:nvPicPr>
          <p:cNvPr id="22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72089" y="939608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/>
              <p:nvPr/>
            </p:nvSpPr>
            <p:spPr>
              <a:xfrm>
                <a:off x="2409421" y="5058848"/>
                <a:ext cx="1138991" cy="553998"/>
              </a:xfrm>
              <a:prstGeom prst="rect">
                <a:avLst/>
              </a:prstGeom>
              <a:noFill/>
            </p:spPr>
            <p:txBody>
              <a:bodyPr wrap="square" lIns="720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60</m:t>
                      </m:r>
                    </m:oMath>
                  </m:oMathPara>
                </a14:m>
                <a:endParaRPr kumimoji="1" lang="ko-KR" altLang="en-US" sz="3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421" y="5058848"/>
                <a:ext cx="113899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/>
              <p:nvPr/>
            </p:nvSpPr>
            <p:spPr>
              <a:xfrm>
                <a:off x="5048469" y="5000892"/>
                <a:ext cx="1138991" cy="553998"/>
              </a:xfrm>
              <a:prstGeom prst="rect">
                <a:avLst/>
              </a:prstGeom>
              <a:noFill/>
            </p:spPr>
            <p:txBody>
              <a:bodyPr wrap="square" lIns="720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kumimoji="1" lang="en-US" altLang="ko-KR" sz="3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20</m:t>
                      </m:r>
                    </m:oMath>
                  </m:oMathPara>
                </a14:m>
                <a:endParaRPr kumimoji="1" lang="ko-KR" altLang="en-US" sz="3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0187BF4-55C8-4436-AE64-09FAA0C3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469" y="5000892"/>
                <a:ext cx="113899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/>
          <p:cNvGrpSpPr/>
          <p:nvPr/>
        </p:nvGrpSpPr>
        <p:grpSpPr>
          <a:xfrm>
            <a:off x="1265179" y="4500643"/>
            <a:ext cx="1201599" cy="1473583"/>
            <a:chOff x="1265179" y="4500643"/>
            <a:chExt cx="1201599" cy="1473583"/>
          </a:xfrm>
        </p:grpSpPr>
        <p:grpSp>
          <p:nvGrpSpPr>
            <p:cNvPr id="2" name="그룹 1"/>
            <p:cNvGrpSpPr/>
            <p:nvPr/>
          </p:nvGrpSpPr>
          <p:grpSpPr>
            <a:xfrm>
              <a:off x="1286454" y="4500643"/>
              <a:ext cx="1160942" cy="1312053"/>
              <a:chOff x="-1021265" y="3621139"/>
              <a:chExt cx="1588655" cy="1795438"/>
            </a:xfrm>
            <a:scene3d>
              <a:camera prst="perspectiveRelaxed"/>
              <a:lightRig rig="threePt" dir="t"/>
            </a:scene3d>
          </p:grpSpPr>
          <p:sp>
            <p:nvSpPr>
              <p:cNvPr id="57" name="직사각형 56"/>
              <p:cNvSpPr/>
              <p:nvPr/>
            </p:nvSpPr>
            <p:spPr>
              <a:xfrm>
                <a:off x="-1021265" y="3621139"/>
                <a:ext cx="1588655" cy="1791855"/>
              </a:xfrm>
              <a:prstGeom prst="rect">
                <a:avLst/>
              </a:prstGeom>
              <a:sp3d extrusionH="635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b="1" dirty="0"/>
                  <a:t>   1</a:t>
                </a:r>
                <a:endParaRPr lang="ko-KR" altLang="en-US" sz="4000" b="1" dirty="0"/>
              </a:p>
            </p:txBody>
          </p:sp>
          <p:pic>
            <p:nvPicPr>
              <p:cNvPr id="58" name="Picture 2" descr="바코드에 대한 이미지 검색결과">
                <a:extLst>
                  <a:ext uri="{FF2B5EF4-FFF2-40B4-BE49-F238E27FC236}">
                    <a16:creationId xmlns:a16="http://schemas.microsoft.com/office/drawing/2014/main" id="{86EDD602-B189-49EB-A2EA-15D8021E97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-1509477" y="4117163"/>
                <a:ext cx="1789672" cy="80915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sp3d extrusionH="635000" prstMaterial="matte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7" name="직선 연결선 6"/>
            <p:cNvCxnSpPr/>
            <p:nvPr/>
          </p:nvCxnSpPr>
          <p:spPr>
            <a:xfrm>
              <a:off x="1265179" y="5716904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1625684" y="5828132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271485" y="5974226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3846870" y="4500643"/>
            <a:ext cx="1201599" cy="1473583"/>
            <a:chOff x="1265179" y="4500643"/>
            <a:chExt cx="1201599" cy="1473583"/>
          </a:xfrm>
        </p:grpSpPr>
        <p:grpSp>
          <p:nvGrpSpPr>
            <p:cNvPr id="104" name="그룹 103"/>
            <p:cNvGrpSpPr/>
            <p:nvPr/>
          </p:nvGrpSpPr>
          <p:grpSpPr>
            <a:xfrm>
              <a:off x="1286454" y="4500643"/>
              <a:ext cx="1160942" cy="1312053"/>
              <a:chOff x="-1021265" y="3621139"/>
              <a:chExt cx="1588655" cy="1795438"/>
            </a:xfrm>
            <a:scene3d>
              <a:camera prst="perspectiveRelaxed"/>
              <a:lightRig rig="threePt" dir="t"/>
            </a:scene3d>
          </p:grpSpPr>
          <p:sp>
            <p:nvSpPr>
              <p:cNvPr id="109" name="직사각형 108"/>
              <p:cNvSpPr/>
              <p:nvPr/>
            </p:nvSpPr>
            <p:spPr>
              <a:xfrm>
                <a:off x="-1021265" y="3621139"/>
                <a:ext cx="1588655" cy="1791855"/>
              </a:xfrm>
              <a:prstGeom prst="rect">
                <a:avLst/>
              </a:prstGeom>
              <a:sp3d extrusionH="635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b="1" dirty="0"/>
                  <a:t>   2</a:t>
                </a:r>
                <a:endParaRPr lang="ko-KR" altLang="en-US" sz="4000" b="1" dirty="0"/>
              </a:p>
            </p:txBody>
          </p:sp>
          <p:pic>
            <p:nvPicPr>
              <p:cNvPr id="110" name="Picture 2" descr="바코드에 대한 이미지 검색결과">
                <a:extLst>
                  <a:ext uri="{FF2B5EF4-FFF2-40B4-BE49-F238E27FC236}">
                    <a16:creationId xmlns:a16="http://schemas.microsoft.com/office/drawing/2014/main" id="{86EDD602-B189-49EB-A2EA-15D8021E97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-1509477" y="4117163"/>
                <a:ext cx="1789672" cy="80915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sp3d extrusionH="635000" prstMaterial="matte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5" name="직선 연결선 104"/>
            <p:cNvCxnSpPr/>
            <p:nvPr/>
          </p:nvCxnSpPr>
          <p:spPr>
            <a:xfrm>
              <a:off x="1265179" y="5716904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1625684" y="5828132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1271485" y="5974226"/>
              <a:ext cx="8410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/>
          <p:cNvSpPr/>
          <p:nvPr/>
        </p:nvSpPr>
        <p:spPr>
          <a:xfrm>
            <a:off x="3201356" y="447167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1</a:t>
            </a:r>
            <a:endParaRPr lang="ko-KR" altLang="en-US" sz="4000" b="1" dirty="0"/>
          </a:p>
        </p:txBody>
      </p:sp>
      <p:pic>
        <p:nvPicPr>
          <p:cNvPr id="113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13144" y="939608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직사각형 113"/>
          <p:cNvSpPr/>
          <p:nvPr/>
        </p:nvSpPr>
        <p:spPr>
          <a:xfrm>
            <a:off x="1460301" y="2400904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1</a:t>
            </a:r>
            <a:endParaRPr lang="ko-KR" altLang="en-US" sz="4000" b="1" dirty="0"/>
          </a:p>
        </p:txBody>
      </p:sp>
      <p:pic>
        <p:nvPicPr>
          <p:cNvPr id="115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72089" y="2893345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직사각형 115"/>
          <p:cNvSpPr/>
          <p:nvPr/>
        </p:nvSpPr>
        <p:spPr>
          <a:xfrm>
            <a:off x="3201356" y="2403066"/>
            <a:ext cx="1588655" cy="179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   2</a:t>
            </a:r>
            <a:endParaRPr lang="ko-KR" altLang="en-US" sz="4000" b="1" dirty="0"/>
          </a:p>
        </p:txBody>
      </p:sp>
      <p:pic>
        <p:nvPicPr>
          <p:cNvPr id="117" name="Picture 2" descr="바코드에 대한 이미지 검색결과">
            <a:extLst>
              <a:ext uri="{FF2B5EF4-FFF2-40B4-BE49-F238E27FC236}">
                <a16:creationId xmlns:a16="http://schemas.microsoft.com/office/drawing/2014/main" id="{86EDD602-B189-49EB-A2EA-15D8021E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13144" y="2895507"/>
            <a:ext cx="1789672" cy="809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10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94</Words>
  <Application>Microsoft Macintosh PowerPoint</Application>
  <PresentationFormat>와이드스크린</PresentationFormat>
  <Paragraphs>47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parkjeong rye</cp:lastModifiedBy>
  <cp:revision>10</cp:revision>
  <dcterms:created xsi:type="dcterms:W3CDTF">2020-03-19T00:16:06Z</dcterms:created>
  <dcterms:modified xsi:type="dcterms:W3CDTF">2020-03-20T06:27:44Z</dcterms:modified>
</cp:coreProperties>
</file>