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근수 장" initials="근장" lastIdx="1" clrIdx="0">
    <p:extLst>
      <p:ext uri="{19B8F6BF-5375-455C-9EA6-DF929625EA0E}">
        <p15:presenceInfo xmlns:p15="http://schemas.microsoft.com/office/powerpoint/2012/main" userId="eb8cc7e94f9ab1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63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BD1CC-EDBF-2844-98D0-4E77D430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253175-1162-5E4A-B3F6-ABBA89C31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055658-B063-DF45-BDDE-AFF02440B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559E-7606-0548-B339-E21F640824DC}" type="datetimeFigureOut">
              <a:rPr kumimoji="1" lang="ko-Kore-KR" altLang="en-US" smtClean="0"/>
              <a:t>2020. 4. 8.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849F7C-A3A4-A34B-ACC1-F924B9820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638B67-44D7-C64C-8EBD-3D2D308F0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A91B-5695-5640-986A-F5A4BC496B5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5306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3FB475-366B-FD4C-826E-8EEBB270B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C549AE-0ED8-424A-853D-215878F07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B74209-DDA5-0548-89F5-038EE6352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559E-7606-0548-B339-E21F640824DC}" type="datetimeFigureOut">
              <a:rPr kumimoji="1" lang="ko-Kore-KR" altLang="en-US" smtClean="0"/>
              <a:t>2020. 4. 8.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91AA44-7741-EF45-8782-31E1975D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7D0907-7EF8-9E4F-8CEE-E77A45B6B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A91B-5695-5640-986A-F5A4BC496B5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0231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F55F98A-177F-2B4C-B777-0AF1C33DF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F0B859-1A4E-5B49-B86F-CA3293ECA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44CFCE-B76E-6246-9FB6-5979BCF25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559E-7606-0548-B339-E21F640824DC}" type="datetimeFigureOut">
              <a:rPr kumimoji="1" lang="ko-Kore-KR" altLang="en-US" smtClean="0"/>
              <a:t>2020. 4. 8.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75E4A1-3C11-6E4A-9F9E-4062C81B7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97148E-B293-FB46-83C3-619DA86E3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A91B-5695-5640-986A-F5A4BC496B5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59295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2F039-8E26-6648-B8FA-9B2B8480A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E85D1-07D7-7244-A2FA-D978B6AAF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6937DC-0803-214E-854E-0A49CB29D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559E-7606-0548-B339-E21F640824DC}" type="datetimeFigureOut">
              <a:rPr kumimoji="1" lang="ko-Kore-KR" altLang="en-US" smtClean="0"/>
              <a:t>2020. 4. 8.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6CAFCF-1C39-B44C-AF98-0203100B4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B92D8-2CB8-3248-B0C9-94AEC33A4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A91B-5695-5640-986A-F5A4BC496B5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60881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4EEF8-4947-A540-A9F1-214F877DA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D94150-4327-B944-BE1F-008AB780B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040C87-4755-CB44-9396-DA35E0E68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559E-7606-0548-B339-E21F640824DC}" type="datetimeFigureOut">
              <a:rPr kumimoji="1" lang="ko-Kore-KR" altLang="en-US" smtClean="0"/>
              <a:t>2020. 4. 8.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7F03C8-27CF-9848-B44C-85472475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64F9A0-894A-414D-B5A5-2F5BFEFE2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A91B-5695-5640-986A-F5A4BC496B5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8544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68982-F36B-A54F-A452-757F45916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F4F62-4065-EE44-BDC3-448AD5060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0C27B7-0A04-8847-ADE2-0EFE35B7E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D517D1-DE78-3945-9D3F-9ED4230FB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559E-7606-0548-B339-E21F640824DC}" type="datetimeFigureOut">
              <a:rPr kumimoji="1" lang="ko-Kore-KR" altLang="en-US" smtClean="0"/>
              <a:t>2020. 4. 8.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3349CA-5B4A-4E48-B601-2BF192903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6BC779-57A2-7B46-81CD-0D6B2AA66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A91B-5695-5640-986A-F5A4BC496B5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4438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A2038-2D37-3D47-A958-CFDD4A5D0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A685C2-3A65-2F40-A3CE-04A3098DC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5CCBA7-DF74-C741-865B-8D557165A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8BC4D6-B22C-484E-A920-E578D6832B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68A2AF-BF0A-AE4F-A174-199D1DE911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8A6881-D022-934F-8E31-9D0ADBC13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559E-7606-0548-B339-E21F640824DC}" type="datetimeFigureOut">
              <a:rPr kumimoji="1" lang="ko-Kore-KR" altLang="en-US" smtClean="0"/>
              <a:t>2020. 4. 8.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B0E94F-1287-C94C-B6A0-2CC64C5D1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14C0AA-5EE2-2D4F-9F79-CE860BDA6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A91B-5695-5640-986A-F5A4BC496B5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86558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44C77D-6A4F-8E43-9B4E-22D74019E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2A9EEC-446A-8543-9C1F-4D0BD2479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559E-7606-0548-B339-E21F640824DC}" type="datetimeFigureOut">
              <a:rPr kumimoji="1" lang="ko-Kore-KR" altLang="en-US" smtClean="0"/>
              <a:t>2020. 4. 8.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109B91-B202-A84F-ABDF-38AD03E2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350BBD-5D65-D146-AFBD-75DEF3611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A91B-5695-5640-986A-F5A4BC496B5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44163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3B5188-AF40-3846-A941-133A11B6E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559E-7606-0548-B339-E21F640824DC}" type="datetimeFigureOut">
              <a:rPr kumimoji="1" lang="ko-Kore-KR" altLang="en-US" smtClean="0"/>
              <a:t>2020. 4. 8.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48C554-AAB2-D748-9467-9BF9255E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1F0163-BBDC-544A-9203-2AD40B7D9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A91B-5695-5640-986A-F5A4BC496B5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7834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F1416-2355-B64E-9D2C-508C7C678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C1D74-DF62-A747-B389-84ACC7816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53047F-30D4-F547-86C2-85D8BC96E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4ACD10-6355-F94A-8C28-57CFAA624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559E-7606-0548-B339-E21F640824DC}" type="datetimeFigureOut">
              <a:rPr kumimoji="1" lang="ko-Kore-KR" altLang="en-US" smtClean="0"/>
              <a:t>2020. 4. 8.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682E4F-64EA-6F4C-ACB3-8E5E69B9A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BA39BF-FD6B-E341-B57D-3FF3D1C43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A91B-5695-5640-986A-F5A4BC496B5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761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7637C-EBFB-BA43-8252-13B933F4D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A38AA8-C09D-9A44-8BFE-A6DD6A1EFF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21032B-2FF1-D646-8E94-E637567A2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9183E2-02BE-4E41-850F-4973D3172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559E-7606-0548-B339-E21F640824DC}" type="datetimeFigureOut">
              <a:rPr kumimoji="1" lang="ko-Kore-KR" altLang="en-US" smtClean="0"/>
              <a:t>2020. 4. 8.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6D2DB6-34A1-EA42-AA46-40B8EE777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CCFA70-A97B-9247-BD41-95D1FAB45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A91B-5695-5640-986A-F5A4BC496B5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1114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C5DAA6-78FA-3344-8D5F-F49C6440C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B903F8-7F60-4B43-86D5-7792E776E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3B2A94-8E63-9142-B3A8-C1A6BD7A20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C559E-7606-0548-B339-E21F640824DC}" type="datetimeFigureOut">
              <a:rPr kumimoji="1" lang="ko-Kore-KR" altLang="en-US" smtClean="0"/>
              <a:t>2020. 4. 8.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CEF578-E5F9-7142-B04C-FE384E9576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965E24-DCC8-B14C-A2C7-2B019BF5A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BA91B-5695-5640-986A-F5A4BC496B5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04124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8FB325F-A09F-3947-AD38-741DB9597B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AF0FC"/>
              </a:clrFrom>
              <a:clrTo>
                <a:srgbClr val="EAF0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21" t="50267" r="23074" b="32139"/>
          <a:stretch/>
        </p:blipFill>
        <p:spPr>
          <a:xfrm>
            <a:off x="3047382" y="4119422"/>
            <a:ext cx="6097236" cy="243661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A0CE0DC-E4C4-2542-89F9-8696709345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AF0FC"/>
              </a:clrFrom>
              <a:clrTo>
                <a:srgbClr val="EAF0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799"/>
          <a:stretch/>
        </p:blipFill>
        <p:spPr>
          <a:xfrm>
            <a:off x="1233107" y="184756"/>
            <a:ext cx="8825293" cy="371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147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>
            <a:extLst>
              <a:ext uri="{FF2B5EF4-FFF2-40B4-BE49-F238E27FC236}">
                <a16:creationId xmlns:a16="http://schemas.microsoft.com/office/drawing/2014/main" id="{5738BA2F-724B-4C5C-A370-C3DA672745A1}"/>
              </a:ext>
            </a:extLst>
          </p:cNvPr>
          <p:cNvGrpSpPr/>
          <p:nvPr/>
        </p:nvGrpSpPr>
        <p:grpSpPr>
          <a:xfrm>
            <a:off x="1754813" y="195943"/>
            <a:ext cx="6442788" cy="6466114"/>
            <a:chOff x="3125755" y="1035697"/>
            <a:chExt cx="5556380" cy="5738328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77E8D98-8631-4749-AE60-CECBAF7700D0}"/>
                </a:ext>
              </a:extLst>
            </p:cNvPr>
            <p:cNvGrpSpPr/>
            <p:nvPr/>
          </p:nvGrpSpPr>
          <p:grpSpPr>
            <a:xfrm>
              <a:off x="5201817" y="1311884"/>
              <a:ext cx="3237722" cy="4357396"/>
              <a:chOff x="4795934" y="681136"/>
              <a:chExt cx="4049488" cy="5365100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C6BC7038-86EC-4AC0-8EEC-186649326F13}"/>
                  </a:ext>
                </a:extLst>
              </p:cNvPr>
              <p:cNvSpPr/>
              <p:nvPr/>
            </p:nvSpPr>
            <p:spPr>
              <a:xfrm>
                <a:off x="4795934" y="681136"/>
                <a:ext cx="2024744" cy="10730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dirty="0">
                    <a:solidFill>
                      <a:schemeClr val="tx1"/>
                    </a:solidFill>
                  </a:rPr>
                  <a:t>ITEM</a:t>
                </a:r>
                <a:r>
                  <a:rPr lang="ko-KR" altLang="en-US" sz="3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3200" dirty="0">
                    <a:solidFill>
                      <a:schemeClr val="tx1"/>
                    </a:solidFill>
                  </a:rPr>
                  <a:t>1</a:t>
                </a:r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A9E6CC27-0D0C-4BF3-91F3-044378F57977}"/>
                  </a:ext>
                </a:extLst>
              </p:cNvPr>
              <p:cNvSpPr/>
              <p:nvPr/>
            </p:nvSpPr>
            <p:spPr>
              <a:xfrm>
                <a:off x="6820678" y="681136"/>
                <a:ext cx="2024744" cy="10730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dirty="0">
                    <a:solidFill>
                      <a:schemeClr val="tx1"/>
                    </a:solidFill>
                  </a:rPr>
                  <a:t>ITEM</a:t>
                </a:r>
                <a:r>
                  <a:rPr lang="ko-KR" altLang="en-US" sz="3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32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6A186760-11DA-4004-A4AB-14B076C63050}"/>
                  </a:ext>
                </a:extLst>
              </p:cNvPr>
              <p:cNvSpPr/>
              <p:nvPr/>
            </p:nvSpPr>
            <p:spPr>
              <a:xfrm>
                <a:off x="4795934" y="1754156"/>
                <a:ext cx="2024744" cy="10730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dirty="0">
                    <a:solidFill>
                      <a:schemeClr val="tx1"/>
                    </a:solidFill>
                  </a:rPr>
                  <a:t>ITEM</a:t>
                </a:r>
                <a:r>
                  <a:rPr lang="ko-KR" altLang="en-US" sz="3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3200" dirty="0">
                    <a:solidFill>
                      <a:schemeClr val="tx1"/>
                    </a:solidFill>
                  </a:rPr>
                  <a:t>3</a:t>
                </a:r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7A169C73-4DBA-47DE-8039-006CF4420586}"/>
                  </a:ext>
                </a:extLst>
              </p:cNvPr>
              <p:cNvSpPr/>
              <p:nvPr/>
            </p:nvSpPr>
            <p:spPr>
              <a:xfrm>
                <a:off x="6820678" y="1754156"/>
                <a:ext cx="2024744" cy="10730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dirty="0">
                    <a:solidFill>
                      <a:schemeClr val="tx1"/>
                    </a:solidFill>
                  </a:rPr>
                  <a:t>ITEM</a:t>
                </a:r>
                <a:r>
                  <a:rPr lang="ko-KR" altLang="en-US" sz="3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32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03C10B2-67F2-455B-BF83-9DCE3489FD2A}"/>
                  </a:ext>
                </a:extLst>
              </p:cNvPr>
              <p:cNvSpPr/>
              <p:nvPr/>
            </p:nvSpPr>
            <p:spPr>
              <a:xfrm>
                <a:off x="4795934" y="2827176"/>
                <a:ext cx="2024744" cy="10730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dirty="0">
                    <a:solidFill>
                      <a:schemeClr val="tx1"/>
                    </a:solidFill>
                  </a:rPr>
                  <a:t>ITEM</a:t>
                </a:r>
                <a:r>
                  <a:rPr lang="ko-KR" altLang="en-US" sz="3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3200" dirty="0">
                    <a:solidFill>
                      <a:schemeClr val="tx1"/>
                    </a:solidFill>
                  </a:rPr>
                  <a:t>5</a:t>
                </a:r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E11C045-BACF-4A02-AD01-63492FCB3805}"/>
                  </a:ext>
                </a:extLst>
              </p:cNvPr>
              <p:cNvSpPr/>
              <p:nvPr/>
            </p:nvSpPr>
            <p:spPr>
              <a:xfrm>
                <a:off x="6820678" y="2827176"/>
                <a:ext cx="2024744" cy="10730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dirty="0">
                    <a:solidFill>
                      <a:schemeClr val="tx1"/>
                    </a:solidFill>
                  </a:rPr>
                  <a:t>ITEM</a:t>
                </a:r>
                <a:r>
                  <a:rPr lang="ko-KR" altLang="en-US" sz="3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32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0FD2AE5D-5228-4F6E-9CC7-751441B6E53A}"/>
                  </a:ext>
                </a:extLst>
              </p:cNvPr>
              <p:cNvSpPr/>
              <p:nvPr/>
            </p:nvSpPr>
            <p:spPr>
              <a:xfrm>
                <a:off x="4795934" y="3900196"/>
                <a:ext cx="2024744" cy="10730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dirty="0">
                    <a:solidFill>
                      <a:schemeClr val="tx1"/>
                    </a:solidFill>
                  </a:rPr>
                  <a:t>ITEM</a:t>
                </a:r>
                <a:r>
                  <a:rPr lang="ko-KR" altLang="en-US" sz="3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3200" dirty="0">
                    <a:solidFill>
                      <a:schemeClr val="tx1"/>
                    </a:solidFill>
                  </a:rPr>
                  <a:t>7</a:t>
                </a:r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E2E1FAA9-9799-4AD1-A333-66B5BA204792}"/>
                  </a:ext>
                </a:extLst>
              </p:cNvPr>
              <p:cNvSpPr/>
              <p:nvPr/>
            </p:nvSpPr>
            <p:spPr>
              <a:xfrm>
                <a:off x="6820678" y="3900196"/>
                <a:ext cx="2024744" cy="10730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dirty="0">
                    <a:solidFill>
                      <a:schemeClr val="tx1"/>
                    </a:solidFill>
                  </a:rPr>
                  <a:t>ITEM</a:t>
                </a:r>
                <a:r>
                  <a:rPr lang="ko-KR" altLang="en-US" sz="3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32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3FD04C30-06FD-4862-A3BA-01FB0C1EDB30}"/>
                  </a:ext>
                </a:extLst>
              </p:cNvPr>
              <p:cNvSpPr/>
              <p:nvPr/>
            </p:nvSpPr>
            <p:spPr>
              <a:xfrm>
                <a:off x="4795934" y="4973216"/>
                <a:ext cx="2024744" cy="10730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dirty="0">
                    <a:solidFill>
                      <a:schemeClr val="tx1"/>
                    </a:solidFill>
                  </a:rPr>
                  <a:t>ITEM</a:t>
                </a:r>
                <a:r>
                  <a:rPr lang="ko-KR" altLang="en-US" sz="3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3200" dirty="0">
                    <a:solidFill>
                      <a:schemeClr val="tx1"/>
                    </a:solidFill>
                  </a:rPr>
                  <a:t>9</a:t>
                </a:r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2A6A0DB-1A72-4507-B12C-DED845B560FE}"/>
                </a:ext>
              </a:extLst>
            </p:cNvPr>
            <p:cNvSpPr/>
            <p:nvPr/>
          </p:nvSpPr>
          <p:spPr>
            <a:xfrm>
              <a:off x="5103845" y="1212979"/>
              <a:ext cx="1819469" cy="1063690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3E467A4-89A9-4DEA-87B2-0235EF7CA0DC}"/>
                </a:ext>
              </a:extLst>
            </p:cNvPr>
            <p:cNvSpPr/>
            <p:nvPr/>
          </p:nvSpPr>
          <p:spPr>
            <a:xfrm>
              <a:off x="3125755" y="2678819"/>
              <a:ext cx="1455575" cy="85375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 err="1">
                  <a:solidFill>
                    <a:schemeClr val="tx1"/>
                  </a:solidFill>
                </a:rPr>
                <a:t>Lable</a:t>
              </a:r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3EEC87D2-E990-4E9F-B732-F5C017D1A35C}"/>
                </a:ext>
              </a:extLst>
            </p:cNvPr>
            <p:cNvSpPr/>
            <p:nvPr/>
          </p:nvSpPr>
          <p:spPr>
            <a:xfrm>
              <a:off x="4935894" y="1035697"/>
              <a:ext cx="3746241" cy="504786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22D7BA0-E099-4D26-8F33-A2C247196684}"/>
                </a:ext>
              </a:extLst>
            </p:cNvPr>
            <p:cNvSpPr/>
            <p:nvPr/>
          </p:nvSpPr>
          <p:spPr>
            <a:xfrm>
              <a:off x="5906278" y="5902547"/>
              <a:ext cx="1800808" cy="87147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</a:rPr>
                <a:t>Plate</a:t>
              </a:r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2F96981B-E2F4-4C37-98EC-FED852CE7CA5}"/>
                </a:ext>
              </a:extLst>
            </p:cNvPr>
            <p:cNvCxnSpPr>
              <a:cxnSpLocks/>
              <a:stCxn id="26" idx="1"/>
              <a:endCxn id="29" idx="3"/>
            </p:cNvCxnSpPr>
            <p:nvPr/>
          </p:nvCxnSpPr>
          <p:spPr>
            <a:xfrm rot="10800000" flipV="1">
              <a:off x="4581331" y="1744823"/>
              <a:ext cx="522515" cy="1360871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7277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6C5210A-F82D-234D-99B5-668701DCA1A8}"/>
              </a:ext>
            </a:extLst>
          </p:cNvPr>
          <p:cNvSpPr/>
          <p:nvPr/>
        </p:nvSpPr>
        <p:spPr>
          <a:xfrm>
            <a:off x="4171311" y="3066103"/>
            <a:ext cx="4065373" cy="492575"/>
          </a:xfrm>
          <a:prstGeom prst="rect">
            <a:avLst/>
          </a:prstGeom>
          <a:solidFill>
            <a:srgbClr val="B5B8BF"/>
          </a:solidFill>
          <a:ln w="3175">
            <a:solidFill>
              <a:srgbClr val="464D5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Plate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0456C1-7701-FE4C-8AEC-283C37F98083}"/>
              </a:ext>
            </a:extLst>
          </p:cNvPr>
          <p:cNvSpPr/>
          <p:nvPr/>
        </p:nvSpPr>
        <p:spPr>
          <a:xfrm>
            <a:off x="4357303" y="2898535"/>
            <a:ext cx="344244" cy="161365"/>
          </a:xfrm>
          <a:prstGeom prst="rect">
            <a:avLst/>
          </a:prstGeom>
          <a:solidFill>
            <a:srgbClr val="464D56"/>
          </a:solidFill>
          <a:ln>
            <a:solidFill>
              <a:srgbClr val="464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DBB9DD-2F6D-0141-B0B5-FEDC31A4A40E}"/>
              </a:ext>
            </a:extLst>
          </p:cNvPr>
          <p:cNvSpPr/>
          <p:nvPr/>
        </p:nvSpPr>
        <p:spPr>
          <a:xfrm>
            <a:off x="5092826" y="2898535"/>
            <a:ext cx="531141" cy="161365"/>
          </a:xfrm>
          <a:prstGeom prst="rect">
            <a:avLst/>
          </a:prstGeom>
          <a:solidFill>
            <a:srgbClr val="464D56"/>
          </a:solidFill>
          <a:ln>
            <a:solidFill>
              <a:srgbClr val="464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CC7D92F-EAAC-EF4C-8F57-C2E9EB2E4809}"/>
              </a:ext>
            </a:extLst>
          </p:cNvPr>
          <p:cNvSpPr/>
          <p:nvPr/>
        </p:nvSpPr>
        <p:spPr>
          <a:xfrm>
            <a:off x="6062436" y="2898535"/>
            <a:ext cx="702780" cy="161365"/>
          </a:xfrm>
          <a:prstGeom prst="rect">
            <a:avLst/>
          </a:prstGeom>
          <a:solidFill>
            <a:srgbClr val="464D56"/>
          </a:solidFill>
          <a:ln>
            <a:solidFill>
              <a:srgbClr val="464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C49957-85E8-614A-8DB4-0530FAD46D16}"/>
              </a:ext>
            </a:extLst>
          </p:cNvPr>
          <p:cNvSpPr/>
          <p:nvPr/>
        </p:nvSpPr>
        <p:spPr>
          <a:xfrm>
            <a:off x="6965742" y="2898533"/>
            <a:ext cx="166184" cy="161365"/>
          </a:xfrm>
          <a:prstGeom prst="rect">
            <a:avLst/>
          </a:prstGeom>
          <a:solidFill>
            <a:srgbClr val="464D56"/>
          </a:solidFill>
          <a:ln>
            <a:solidFill>
              <a:srgbClr val="464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43585A-9AD2-284C-B6B4-2CC2CF18EE26}"/>
              </a:ext>
            </a:extLst>
          </p:cNvPr>
          <p:cNvSpPr/>
          <p:nvPr/>
        </p:nvSpPr>
        <p:spPr>
          <a:xfrm>
            <a:off x="7365858" y="2898532"/>
            <a:ext cx="560152" cy="161365"/>
          </a:xfrm>
          <a:prstGeom prst="rect">
            <a:avLst/>
          </a:prstGeom>
          <a:solidFill>
            <a:srgbClr val="464D56"/>
          </a:solidFill>
          <a:ln>
            <a:solidFill>
              <a:srgbClr val="464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F35B1E-BD27-1E4D-B93E-5165B51C7463}"/>
              </a:ext>
            </a:extLst>
          </p:cNvPr>
          <p:cNvSpPr/>
          <p:nvPr/>
        </p:nvSpPr>
        <p:spPr>
          <a:xfrm>
            <a:off x="4171310" y="2489055"/>
            <a:ext cx="4065373" cy="2592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Paper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E028F36-C1C3-354E-AAD1-D89AB51646AA}"/>
              </a:ext>
            </a:extLst>
          </p:cNvPr>
          <p:cNvCxnSpPr/>
          <p:nvPr/>
        </p:nvCxnSpPr>
        <p:spPr>
          <a:xfrm flipH="1" flipV="1">
            <a:off x="4898984" y="2291956"/>
            <a:ext cx="338221" cy="606576"/>
          </a:xfrm>
          <a:prstGeom prst="straightConnector1">
            <a:avLst/>
          </a:prstGeom>
          <a:ln w="19050">
            <a:solidFill>
              <a:srgbClr val="08A7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B58C676-E3D7-3443-A827-CEF1EB35526D}"/>
              </a:ext>
            </a:extLst>
          </p:cNvPr>
          <p:cNvSpPr txBox="1"/>
          <p:nvPr/>
        </p:nvSpPr>
        <p:spPr>
          <a:xfrm>
            <a:off x="4701547" y="1979729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Ink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177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23</Words>
  <Application>Microsoft Macintosh PowerPoint</Application>
  <PresentationFormat>와이드스크린</PresentationFormat>
  <Paragraphs>14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parkjeong rye</dc:creator>
  <cp:lastModifiedBy>parkjeong rye</cp:lastModifiedBy>
  <cp:revision>7</cp:revision>
  <dcterms:created xsi:type="dcterms:W3CDTF">2020-04-06T08:06:15Z</dcterms:created>
  <dcterms:modified xsi:type="dcterms:W3CDTF">2020-04-08T01:11:23Z</dcterms:modified>
</cp:coreProperties>
</file>