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6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6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2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8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BA18-5AE9-42B5-846E-5BA0ABC11059}" type="datetimeFigureOut">
              <a:rPr lang="ko-KR" altLang="en-US" smtClean="0"/>
              <a:t>2020. 4. 8.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1970363" y="-472756"/>
            <a:ext cx="2340754" cy="68317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Plate 1</a:t>
            </a:r>
            <a:endParaRPr lang="ko-KR" altLang="en-US" sz="32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11178044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044" y="1943235"/>
                <a:ext cx="11389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7376148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p:sp>
        <p:nvSpPr>
          <p:cNvPr id="119" name="직사각형 118"/>
          <p:cNvSpPr/>
          <p:nvPr/>
        </p:nvSpPr>
        <p:spPr>
          <a:xfrm>
            <a:off x="7571270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20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83058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8520390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390" y="5058848"/>
                <a:ext cx="11389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직사각형 121"/>
          <p:cNvSpPr/>
          <p:nvPr/>
        </p:nvSpPr>
        <p:spPr>
          <a:xfrm>
            <a:off x="8081332" y="-472756"/>
            <a:ext cx="2340754" cy="68317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Plate 2</a:t>
            </a:r>
            <a:endParaRPr lang="ko-KR" altLang="en-US" sz="32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7376148" y="4500643"/>
            <a:ext cx="1201599" cy="1473583"/>
            <a:chOff x="1265179" y="4500643"/>
            <a:chExt cx="1201599" cy="147358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28" name="직사각형 127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3</a:t>
                </a:r>
                <a:endParaRPr lang="ko-KR" altLang="en-US" sz="4000" b="1" dirty="0"/>
              </a:p>
            </p:txBody>
          </p:sp>
          <p:pic>
            <p:nvPicPr>
              <p:cNvPr id="129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5" name="직선 연결선 12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/>
          <p:cNvSpPr/>
          <p:nvPr/>
        </p:nvSpPr>
        <p:spPr>
          <a:xfrm>
            <a:off x="9312325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38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24113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/>
          <p:cNvSpPr/>
          <p:nvPr/>
        </p:nvSpPr>
        <p:spPr>
          <a:xfrm>
            <a:off x="7571270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40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83058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9312325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4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24113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2585386" y="259226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6573906" y="1999199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06" y="1999199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2780508" y="503131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92296" y="995572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521563" y="503131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33351" y="995572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2780508" y="2456868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92296" y="2949309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4521563" y="2459030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33351" y="2951471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7572803" y="503803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803" y="5038038"/>
                <a:ext cx="11389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/>
          <p:cNvGrpSpPr/>
          <p:nvPr/>
        </p:nvGrpSpPr>
        <p:grpSpPr>
          <a:xfrm>
            <a:off x="6428561" y="4479833"/>
            <a:ext cx="1201599" cy="1473583"/>
            <a:chOff x="1265179" y="4500643"/>
            <a:chExt cx="1201599" cy="1473583"/>
          </a:xfrm>
        </p:grpSpPr>
        <p:grpSp>
          <p:nvGrpSpPr>
            <p:cNvPr id="50" name="그룹 49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5" name="직사각형 54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3</a:t>
                </a:r>
                <a:endParaRPr lang="ko-KR" altLang="en-US" sz="4000" b="1" dirty="0"/>
              </a:p>
            </p:txBody>
          </p:sp>
          <p:pic>
            <p:nvPicPr>
              <p:cNvPr id="56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직선 연결선 50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3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9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94</Words>
  <Application>Microsoft Macintosh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parkjeong rye</cp:lastModifiedBy>
  <cp:revision>12</cp:revision>
  <dcterms:created xsi:type="dcterms:W3CDTF">2020-03-19T00:16:06Z</dcterms:created>
  <dcterms:modified xsi:type="dcterms:W3CDTF">2020-04-08T01:11:20Z</dcterms:modified>
</cp:coreProperties>
</file>