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21599525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7" userDrawn="1">
          <p15:clr>
            <a:srgbClr val="A4A3A4"/>
          </p15:clr>
        </p15:guide>
        <p15:guide id="2" pos="68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근수 장" initials="근장" lastIdx="1" clrIdx="0">
    <p:extLst>
      <p:ext uri="{19B8F6BF-5375-455C-9EA6-DF929625EA0E}">
        <p15:presenceInfo xmlns:p15="http://schemas.microsoft.com/office/powerpoint/2012/main" userId="eb8cc7e94f9ab1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22" d="100"/>
          <a:sy n="22" d="100"/>
        </p:scale>
        <p:origin x="1584" y="110"/>
      </p:cViewPr>
      <p:guideLst>
        <p:guide orient="horz" pos="7937"/>
        <p:guide pos="6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124164"/>
            <a:ext cx="18359596" cy="877332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3235822"/>
            <a:ext cx="16199644" cy="6084159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6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341665"/>
            <a:ext cx="4657398" cy="213558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341665"/>
            <a:ext cx="13702199" cy="213558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0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6282501"/>
            <a:ext cx="18629590" cy="1048248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6864157"/>
            <a:ext cx="18629590" cy="5512493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1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6708326"/>
            <a:ext cx="9179798" cy="159891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6708326"/>
            <a:ext cx="9179798" cy="159891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9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341671"/>
            <a:ext cx="18629590" cy="48708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6177496"/>
            <a:ext cx="9137610" cy="3027495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9204991"/>
            <a:ext cx="9137610" cy="135391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6177496"/>
            <a:ext cx="9182611" cy="3027495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9204991"/>
            <a:ext cx="9182611" cy="135391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5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7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79998"/>
            <a:ext cx="6966409" cy="587999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628335"/>
            <a:ext cx="10934760" cy="17908316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7559993"/>
            <a:ext cx="6966409" cy="1400582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7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679998"/>
            <a:ext cx="6966409" cy="587999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628335"/>
            <a:ext cx="10934760" cy="17908316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7559993"/>
            <a:ext cx="6966409" cy="1400582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341671"/>
            <a:ext cx="18629590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6708326"/>
            <a:ext cx="18629590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3356649"/>
            <a:ext cx="4859893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B949-24C9-4DA0-8739-8E82D7F59D5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3356649"/>
            <a:ext cx="728984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3356649"/>
            <a:ext cx="4859893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7D01-06EF-4336-B939-6747CCB25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8F5475C-DB47-413C-AF71-507114B788E4}"/>
              </a:ext>
            </a:extLst>
          </p:cNvPr>
          <p:cNvGrpSpPr/>
          <p:nvPr/>
        </p:nvGrpSpPr>
        <p:grpSpPr>
          <a:xfrm>
            <a:off x="6468219" y="2864717"/>
            <a:ext cx="8663089" cy="19470540"/>
            <a:chOff x="3140825" y="-1623485"/>
            <a:chExt cx="4810991" cy="10812841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59D45852-A237-45FA-96CC-1E0617ACEBE1}"/>
                </a:ext>
              </a:extLst>
            </p:cNvPr>
            <p:cNvSpPr/>
            <p:nvPr/>
          </p:nvSpPr>
          <p:spPr>
            <a:xfrm>
              <a:off x="4566868" y="-1623485"/>
              <a:ext cx="2192354" cy="812442"/>
            </a:xfrm>
            <a:prstGeom prst="flowChartTerminator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502" b="1" dirty="0">
                  <a:solidFill>
                    <a:schemeClr val="tx1"/>
                  </a:solidFill>
                </a:rPr>
                <a:t>start</a:t>
              </a:r>
              <a:endParaRPr lang="ko-KR" altLang="en-US" sz="4502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순서도: 준비 4">
                  <a:extLst>
                    <a:ext uri="{FF2B5EF4-FFF2-40B4-BE49-F238E27FC236}">
                      <a16:creationId xmlns:a16="http://schemas.microsoft.com/office/drawing/2014/main" id="{B2C52244-15DF-400A-B0E9-93DF94410C6F}"/>
                    </a:ext>
                  </a:extLst>
                </p:cNvPr>
                <p:cNvSpPr/>
                <p:nvPr/>
              </p:nvSpPr>
              <p:spPr>
                <a:xfrm>
                  <a:off x="3833552" y="-535693"/>
                  <a:ext cx="3658986" cy="1148175"/>
                </a:xfrm>
                <a:prstGeom prst="flowChartPreparation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en-US" altLang="ko-KR" sz="4502" b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altLang="ko-KR" sz="4502" b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𝒏𝒖𝒎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ko-KR" altLang="en-US" sz="4502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순서도: 준비 4">
                  <a:extLst>
                    <a:ext uri="{FF2B5EF4-FFF2-40B4-BE49-F238E27FC236}">
                      <a16:creationId xmlns:a16="http://schemas.microsoft.com/office/drawing/2014/main" id="{B2C52244-15DF-400A-B0E9-93DF94410C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552" y="-535693"/>
                  <a:ext cx="3658986" cy="1148175"/>
                </a:xfrm>
                <a:prstGeom prst="flowChartPreparation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평행 사변형 5">
                  <a:extLst>
                    <a:ext uri="{FF2B5EF4-FFF2-40B4-BE49-F238E27FC236}">
                      <a16:creationId xmlns:a16="http://schemas.microsoft.com/office/drawing/2014/main" id="{18A40936-9B7E-4F19-BF8E-33ABCB5395B0}"/>
                    </a:ext>
                  </a:extLst>
                </p:cNvPr>
                <p:cNvSpPr/>
                <p:nvPr/>
              </p:nvSpPr>
              <p:spPr>
                <a:xfrm>
                  <a:off x="4103023" y="928599"/>
                  <a:ext cx="3120044" cy="831273"/>
                </a:xfrm>
                <a:prstGeom prst="parallelogram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oMath>
                    </m:oMathPara>
                  </a14:m>
                  <a:endParaRPr lang="en-US" altLang="ko-KR" sz="4502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4502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평행 사변형 5">
                  <a:extLst>
                    <a:ext uri="{FF2B5EF4-FFF2-40B4-BE49-F238E27FC236}">
                      <a16:creationId xmlns:a16="http://schemas.microsoft.com/office/drawing/2014/main" id="{18A40936-9B7E-4F19-BF8E-33ABCB539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23" y="928599"/>
                  <a:ext cx="3120044" cy="831273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10EB24D-F1B6-417E-A406-FA0EB8E26645}"/>
                    </a:ext>
                  </a:extLst>
                </p:cNvPr>
                <p:cNvSpPr/>
                <p:nvPr/>
              </p:nvSpPr>
              <p:spPr>
                <a:xfrm>
                  <a:off x="3374274" y="2337262"/>
                  <a:ext cx="4577542" cy="565266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𝒏𝒖𝒎</m:t>
                      </m:r>
                    </m:oMath>
                  </a14:m>
                  <a:r>
                    <a:rPr lang="ko-KR" altLang="en-US" sz="4502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lang="ko-KR" altLang="en-US" sz="4502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𝒏𝒖𝒎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ko-KR" altLang="en-US" sz="4502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10EB24D-F1B6-417E-A406-FA0EB8E266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274" y="2337262"/>
                  <a:ext cx="4577542" cy="5652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04152C4F-84F0-446D-A5A5-C5712B816244}"/>
                    </a:ext>
                  </a:extLst>
                </p:cNvPr>
                <p:cNvSpPr/>
                <p:nvPr/>
              </p:nvSpPr>
              <p:spPr>
                <a:xfrm>
                  <a:off x="3374274" y="4321681"/>
                  <a:ext cx="4577542" cy="961561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altLang="ko-KR" sz="4502" b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4502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ko-KR" altLang="ko-KR" sz="4502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502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4502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4502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502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4502" b="1" dirty="0">
                      <a:solidFill>
                        <a:schemeClr val="tx1"/>
                      </a:solidFill>
                    </a:rPr>
                    <a:t> </a:t>
                  </a:r>
                  <a:endParaRPr lang="ko-KR" altLang="ko-KR" sz="4502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04152C4F-84F0-446D-A5A5-C5712B816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274" y="4321681"/>
                  <a:ext cx="4577542" cy="9615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순서도: 종속 처리 9">
                  <a:extLst>
                    <a:ext uri="{FF2B5EF4-FFF2-40B4-BE49-F238E27FC236}">
                      <a16:creationId xmlns:a16="http://schemas.microsoft.com/office/drawing/2014/main" id="{01652836-C864-46F8-92D8-F10698D3C19A}"/>
                    </a:ext>
                  </a:extLst>
                </p:cNvPr>
                <p:cNvSpPr/>
                <p:nvPr/>
              </p:nvSpPr>
              <p:spPr>
                <a:xfrm>
                  <a:off x="3374274" y="3353360"/>
                  <a:ext cx="4577542" cy="565266"/>
                </a:xfrm>
                <a:prstGeom prst="flowChartPredefinedProcess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𝒍𝒐𝒐𝒑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𝒏𝒖𝒎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4502" b="1" dirty="0"/>
                </a:p>
              </p:txBody>
            </p:sp>
          </mc:Choice>
          <mc:Fallback xmlns="">
            <p:sp>
              <p:nvSpPr>
                <p:cNvPr id="10" name="순서도: 종속 처리 9">
                  <a:extLst>
                    <a:ext uri="{FF2B5EF4-FFF2-40B4-BE49-F238E27FC236}">
                      <a16:creationId xmlns:a16="http://schemas.microsoft.com/office/drawing/2014/main" id="{01652836-C864-46F8-92D8-F10698D3C1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274" y="3353360"/>
                  <a:ext cx="4577542" cy="565266"/>
                </a:xfrm>
                <a:prstGeom prst="flowChartPredefined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다이아몬드 10">
                  <a:extLst>
                    <a:ext uri="{FF2B5EF4-FFF2-40B4-BE49-F238E27FC236}">
                      <a16:creationId xmlns:a16="http://schemas.microsoft.com/office/drawing/2014/main" id="{311F4732-044D-4C9A-8A55-E4A3CDAD9A9D}"/>
                    </a:ext>
                  </a:extLst>
                </p:cNvPr>
                <p:cNvSpPr/>
                <p:nvPr/>
              </p:nvSpPr>
              <p:spPr>
                <a:xfrm>
                  <a:off x="3684616" y="5735971"/>
                  <a:ext cx="3956858" cy="961561"/>
                </a:xfrm>
                <a:prstGeom prst="diamond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=∅</m:t>
                        </m:r>
                      </m:oMath>
                    </m:oMathPara>
                  </a14:m>
                  <a:endParaRPr lang="ko-KR" altLang="en-US" sz="4502" b="1" dirty="0"/>
                </a:p>
              </p:txBody>
            </p:sp>
          </mc:Choice>
          <mc:Fallback xmlns="">
            <p:sp>
              <p:nvSpPr>
                <p:cNvPr id="11" name="다이아몬드 10">
                  <a:extLst>
                    <a:ext uri="{FF2B5EF4-FFF2-40B4-BE49-F238E27FC236}">
                      <a16:creationId xmlns:a16="http://schemas.microsoft.com/office/drawing/2014/main" id="{311F4732-044D-4C9A-8A55-E4A3CDAD9A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4616" y="5735971"/>
                  <a:ext cx="3956858" cy="961561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문서 11">
                  <a:extLst>
                    <a:ext uri="{FF2B5EF4-FFF2-40B4-BE49-F238E27FC236}">
                      <a16:creationId xmlns:a16="http://schemas.microsoft.com/office/drawing/2014/main" id="{1099996D-CDBD-4884-98C0-5F3E424BFA56}"/>
                    </a:ext>
                  </a:extLst>
                </p:cNvPr>
                <p:cNvSpPr/>
                <p:nvPr/>
              </p:nvSpPr>
              <p:spPr>
                <a:xfrm>
                  <a:off x="4566868" y="7059049"/>
                  <a:ext cx="2192346" cy="1092354"/>
                </a:xfrm>
                <a:prstGeom prst="flowChartDocument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ko-KR" altLang="en-US" sz="4502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순서도: 문서 11">
                  <a:extLst>
                    <a:ext uri="{FF2B5EF4-FFF2-40B4-BE49-F238E27FC236}">
                      <a16:creationId xmlns:a16="http://schemas.microsoft.com/office/drawing/2014/main" id="{1099996D-CDBD-4884-98C0-5F3E424BF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68" y="7059049"/>
                  <a:ext cx="2192346" cy="1092354"/>
                </a:xfrm>
                <a:prstGeom prst="flowChartDocumen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순서도: 수행의 시작/종료 14">
              <a:extLst>
                <a:ext uri="{FF2B5EF4-FFF2-40B4-BE49-F238E27FC236}">
                  <a16:creationId xmlns:a16="http://schemas.microsoft.com/office/drawing/2014/main" id="{EC70393F-4FA9-4956-AB03-C5290353FB78}"/>
                </a:ext>
              </a:extLst>
            </p:cNvPr>
            <p:cNvSpPr/>
            <p:nvPr/>
          </p:nvSpPr>
          <p:spPr>
            <a:xfrm>
              <a:off x="4566868" y="8376914"/>
              <a:ext cx="2192354" cy="812442"/>
            </a:xfrm>
            <a:prstGeom prst="flowChartTerminator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502" b="1" dirty="0">
                  <a:solidFill>
                    <a:schemeClr val="tx1"/>
                  </a:solidFill>
                </a:rPr>
                <a:t>end</a:t>
              </a:r>
              <a:endParaRPr lang="ko-KR" altLang="en-US" sz="4502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009E9E9-0BC6-4154-8D57-4A1912DA3BA1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663045" y="-811043"/>
              <a:ext cx="0" cy="2753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9803495-EDF3-4BC1-8CA3-DF352D3BE0BB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663045" y="612482"/>
              <a:ext cx="0" cy="3161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4BC5447-F98F-434C-BF85-D42AE0952ACE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5663045" y="1759872"/>
              <a:ext cx="0" cy="5773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AFA940E-63F0-4CF9-97B2-D3BE98BF1DDF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5663045" y="2902528"/>
              <a:ext cx="0" cy="45083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7BE164F-BB0E-413A-98E7-AF4298F6871A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>
              <a:off x="5663045" y="3918626"/>
              <a:ext cx="0" cy="40305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0A49E11-D363-4CE2-83C6-D4F7CC091D32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5663045" y="5283242"/>
              <a:ext cx="0" cy="45272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8E073F7-CD3B-4DD4-B5DF-971162318B15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5663041" y="6697532"/>
              <a:ext cx="4" cy="3615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2132379-E594-4573-967C-3AEAB9009036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5663041" y="8079186"/>
              <a:ext cx="4" cy="29772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85BB9A6B-226B-4D64-928C-B32F5FAA917A}"/>
                </a:ext>
              </a:extLst>
            </p:cNvPr>
            <p:cNvCxnSpPr>
              <a:cxnSpLocks/>
              <a:stCxn id="11" idx="1"/>
              <a:endCxn id="77" idx="2"/>
            </p:cNvCxnSpPr>
            <p:nvPr/>
          </p:nvCxnSpPr>
          <p:spPr>
            <a:xfrm rot="10800000" flipH="1">
              <a:off x="3684615" y="2000954"/>
              <a:ext cx="1917469" cy="4215799"/>
            </a:xfrm>
            <a:prstGeom prst="bentConnector3">
              <a:avLst>
                <a:gd name="adj1" fmla="val -3656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3022E38-755E-4383-8E3D-9A5C8F300CE1}"/>
                </a:ext>
              </a:extLst>
            </p:cNvPr>
            <p:cNvSpPr txBox="1"/>
            <p:nvPr/>
          </p:nvSpPr>
          <p:spPr>
            <a:xfrm>
              <a:off x="3140825" y="5690024"/>
              <a:ext cx="692727" cy="43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2" b="1" dirty="0"/>
                <a:t>no</a:t>
              </a:r>
              <a:endParaRPr lang="ko-KR" altLang="en-US" sz="4502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D436A1-23A8-4BD4-8D0E-1479BC25DFD0}"/>
                </a:ext>
              </a:extLst>
            </p:cNvPr>
            <p:cNvSpPr txBox="1"/>
            <p:nvPr/>
          </p:nvSpPr>
          <p:spPr>
            <a:xfrm>
              <a:off x="5813066" y="6581995"/>
              <a:ext cx="731520" cy="43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2" b="1" dirty="0"/>
                <a:t>yes</a:t>
              </a:r>
              <a:endParaRPr lang="ko-KR" altLang="en-US" sz="4502" b="1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2C1B047-621B-40E8-B7FF-80773B249DCC}"/>
                </a:ext>
              </a:extLst>
            </p:cNvPr>
            <p:cNvSpPr/>
            <p:nvPr/>
          </p:nvSpPr>
          <p:spPr>
            <a:xfrm>
              <a:off x="5602085" y="1939993"/>
              <a:ext cx="121919" cy="1219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2" b="1"/>
            </a:p>
          </p:txBody>
        </p:sp>
      </p:grpSp>
    </p:spTree>
    <p:extLst>
      <p:ext uri="{BB962C8B-B14F-4D97-AF65-F5344CB8AC3E}">
        <p14:creationId xmlns:p14="http://schemas.microsoft.com/office/powerpoint/2010/main" val="28904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60A32DC-08D2-413A-85A0-2D2E1ED91A0C}"/>
              </a:ext>
            </a:extLst>
          </p:cNvPr>
          <p:cNvGrpSpPr/>
          <p:nvPr/>
        </p:nvGrpSpPr>
        <p:grpSpPr>
          <a:xfrm>
            <a:off x="1188576" y="676104"/>
            <a:ext cx="19222372" cy="23847766"/>
            <a:chOff x="660756" y="0"/>
            <a:chExt cx="19222372" cy="23847766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EF1055F-C4E5-4D3D-BE71-3F797D74C44D}"/>
                </a:ext>
              </a:extLst>
            </p:cNvPr>
            <p:cNvCxnSpPr>
              <a:stCxn id="52" idx="2"/>
              <a:endCxn id="31" idx="0"/>
            </p:cNvCxnSpPr>
            <p:nvPr/>
          </p:nvCxnSpPr>
          <p:spPr>
            <a:xfrm>
              <a:off x="14900118" y="9800890"/>
              <a:ext cx="0" cy="12891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4F7E063E-BD5F-446E-AF23-D723547C9C13}"/>
                    </a:ext>
                  </a:extLst>
                </p:cNvPr>
                <p:cNvSpPr/>
                <p:nvPr/>
              </p:nvSpPr>
              <p:spPr>
                <a:xfrm>
                  <a:off x="9917108" y="11090080"/>
                  <a:ext cx="9966018" cy="4182348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ko-KR" altLang="ko-KR" sz="4502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oMath>
                    </m:oMathPara>
                  </a14:m>
                  <a:endParaRPr lang="en-US" altLang="ko-KR" sz="4502" b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𝑷𝒂𝒓𝒕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𝒍𝒊𝒔𝒕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ko-KR" sz="4502" b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ko-KR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nor/>
                          </m:rPr>
                          <a:rPr lang="en-US" altLang="ko-KR" sz="4502" b="1">
                            <a:solidFill>
                              <a:schemeClr val="tx1"/>
                            </a:solidFill>
                          </a:rPr>
                          <m:t>printing</m:t>
                        </m:r>
                        <m:r>
                          <m:rPr>
                            <m:nor/>
                          </m:rPr>
                          <a:rPr lang="en-US" altLang="ko-KR" sz="4502" b="1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4502" b="1">
                            <a:solidFill>
                              <a:schemeClr val="tx1"/>
                            </a:solidFill>
                          </a:rPr>
                          <m:t>number</m:t>
                        </m:r>
                      </m:oMath>
                    </m:oMathPara>
                  </a14:m>
                  <a:endParaRPr lang="en-US" altLang="ko-KR" sz="4502" b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𝒍𝒐𝒔𝒔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𝒔𝒖𝒎</m:t>
                        </m:r>
                        <m:d>
                          <m:dPr>
                            <m:ctrlPr>
                              <a:rPr lang="ko-KR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ko-KR" altLang="ko-KR" sz="4502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ko-KR" altLang="ko-KR" sz="4502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502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ko-KR" sz="4502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ko-KR" sz="4502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4502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4502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502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ko-KR" sz="4502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ko-KR" sz="4502" b="1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4502" b="1">
                            <a:solidFill>
                              <a:schemeClr val="tx1"/>
                            </a:solidFill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altLang="ko-KR" sz="4502" b="1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ko-KR" sz="4502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ko-KR" altLang="ko-KR" sz="4502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4F7E063E-BD5F-446E-AF23-D723547C9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7108" y="11090080"/>
                  <a:ext cx="9966018" cy="41823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다이아몬드 32">
                  <a:extLst>
                    <a:ext uri="{FF2B5EF4-FFF2-40B4-BE49-F238E27FC236}">
                      <a16:creationId xmlns:a16="http://schemas.microsoft.com/office/drawing/2014/main" id="{9815C550-EF25-4392-97FC-5A8961E7B3E1}"/>
                    </a:ext>
                  </a:extLst>
                </p:cNvPr>
                <p:cNvSpPr/>
                <p:nvPr/>
              </p:nvSpPr>
              <p:spPr>
                <a:xfrm>
                  <a:off x="9917105" y="16253728"/>
                  <a:ext cx="9966018" cy="1801579"/>
                </a:xfrm>
                <a:prstGeom prst="diamond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𝒍𝒐𝒔𝒔</m:t>
                      </m:r>
                    </m:oMath>
                  </a14:m>
                  <a:r>
                    <a:rPr lang="ko-KR" altLang="en-US" sz="4502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a14:m>
                  <a:endParaRPr lang="ko-KR" altLang="en-US" sz="4502" b="1" dirty="0"/>
                </a:p>
              </p:txBody>
            </p:sp>
          </mc:Choice>
          <mc:Fallback>
            <p:sp>
              <p:nvSpPr>
                <p:cNvPr id="33" name="다이아몬드 32">
                  <a:extLst>
                    <a:ext uri="{FF2B5EF4-FFF2-40B4-BE49-F238E27FC236}">
                      <a16:creationId xmlns:a16="http://schemas.microsoft.com/office/drawing/2014/main" id="{9815C550-EF25-4392-97FC-5A8961E7B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7105" y="16253728"/>
                  <a:ext cx="9966018" cy="1801579"/>
                </a:xfrm>
                <a:prstGeom prst="diamond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B0D03D-D75E-4666-AA2E-C9F7216359E1}"/>
                </a:ext>
              </a:extLst>
            </p:cNvPr>
            <p:cNvSpPr txBox="1"/>
            <p:nvPr/>
          </p:nvSpPr>
          <p:spPr>
            <a:xfrm>
              <a:off x="8953860" y="16180200"/>
              <a:ext cx="1209401" cy="78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2" b="1" dirty="0"/>
                <a:t>no</a:t>
              </a:r>
              <a:endParaRPr lang="ko-KR" altLang="en-US" sz="4502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9EE141-EC07-4CCC-B055-4178B254F623}"/>
                </a:ext>
              </a:extLst>
            </p:cNvPr>
            <p:cNvSpPr txBox="1"/>
            <p:nvPr/>
          </p:nvSpPr>
          <p:spPr>
            <a:xfrm>
              <a:off x="14975415" y="18128834"/>
              <a:ext cx="1277128" cy="78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2" b="1" dirty="0"/>
                <a:t>yes</a:t>
              </a:r>
              <a:endParaRPr lang="ko-KR" altLang="en-US" sz="4502" b="1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343795B-9631-4954-BB70-A64F924A9379}"/>
                </a:ext>
              </a:extLst>
            </p:cNvPr>
            <p:cNvSpPr/>
            <p:nvPr/>
          </p:nvSpPr>
          <p:spPr>
            <a:xfrm>
              <a:off x="14793685" y="10216216"/>
              <a:ext cx="212853" cy="2284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2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순서도: 종속 처리 48">
                  <a:extLst>
                    <a:ext uri="{FF2B5EF4-FFF2-40B4-BE49-F238E27FC236}">
                      <a16:creationId xmlns:a16="http://schemas.microsoft.com/office/drawing/2014/main" id="{913A6D94-B578-4CB7-8E9A-1DB4DAEAE094}"/>
                    </a:ext>
                  </a:extLst>
                </p:cNvPr>
                <p:cNvSpPr/>
                <p:nvPr/>
              </p:nvSpPr>
              <p:spPr>
                <a:xfrm>
                  <a:off x="9917105" y="5879802"/>
                  <a:ext cx="9966018" cy="1407509"/>
                </a:xfrm>
                <a:prstGeom prst="flowChartPredefinedProcess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𝑷𝒂𝒓𝒕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𝒏𝒖𝒎</m:t>
                        </m:r>
                        <m:r>
                          <a:rPr lang="en-US" altLang="ko-KR" sz="4502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4502" b="1" dirty="0"/>
                </a:p>
              </p:txBody>
            </p:sp>
          </mc:Choice>
          <mc:Fallback>
            <p:sp>
              <p:nvSpPr>
                <p:cNvPr id="49" name="순서도: 종속 처리 48">
                  <a:extLst>
                    <a:ext uri="{FF2B5EF4-FFF2-40B4-BE49-F238E27FC236}">
                      <a16:creationId xmlns:a16="http://schemas.microsoft.com/office/drawing/2014/main" id="{913A6D94-B578-4CB7-8E9A-1DB4DAEAE0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7105" y="5879802"/>
                  <a:ext cx="9966018" cy="1407509"/>
                </a:xfrm>
                <a:prstGeom prst="flowChartPredefined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평행 사변형 49">
                  <a:extLst>
                    <a:ext uri="{FF2B5EF4-FFF2-40B4-BE49-F238E27FC236}">
                      <a16:creationId xmlns:a16="http://schemas.microsoft.com/office/drawing/2014/main" id="{8A3205BA-46A2-4652-AC08-4F0EC2602C11}"/>
                    </a:ext>
                  </a:extLst>
                </p:cNvPr>
                <p:cNvSpPr/>
                <p:nvPr/>
              </p:nvSpPr>
              <p:spPr>
                <a:xfrm>
                  <a:off x="11620682" y="19275725"/>
                  <a:ext cx="6558860" cy="2268720"/>
                </a:xfrm>
                <a:prstGeom prst="parallelogram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4502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altLang="ko-KR" sz="4502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altLang="ko-KR" sz="4502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𝒏𝒖𝒎</m:t>
                        </m:r>
                      </m:oMath>
                    </m:oMathPara>
                  </a14:m>
                  <a:endParaRPr lang="en-US" altLang="ko-KR" sz="4502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0" name="평행 사변형 49">
                  <a:extLst>
                    <a:ext uri="{FF2B5EF4-FFF2-40B4-BE49-F238E27FC236}">
                      <a16:creationId xmlns:a16="http://schemas.microsoft.com/office/drawing/2014/main" id="{8A3205BA-46A2-4652-AC08-4F0EC2602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0682" y="19275725"/>
                  <a:ext cx="6558860" cy="2268720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다이아몬드 50">
                  <a:extLst>
                    <a:ext uri="{FF2B5EF4-FFF2-40B4-BE49-F238E27FC236}">
                      <a16:creationId xmlns:a16="http://schemas.microsoft.com/office/drawing/2014/main" id="{E4E78017-4CA2-4031-8954-B7658B87B586}"/>
                    </a:ext>
                  </a:extLst>
                </p:cNvPr>
                <p:cNvSpPr/>
                <p:nvPr/>
              </p:nvSpPr>
              <p:spPr>
                <a:xfrm>
                  <a:off x="966979" y="12714545"/>
                  <a:ext cx="7986880" cy="1801579"/>
                </a:xfrm>
                <a:prstGeom prst="diamond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𝒍𝒆𝒏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𝑷𝒂𝒓𝒕</m:t>
                        </m:r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ko-KR" sz="4502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다이아몬드 50">
                  <a:extLst>
                    <a:ext uri="{FF2B5EF4-FFF2-40B4-BE49-F238E27FC236}">
                      <a16:creationId xmlns:a16="http://schemas.microsoft.com/office/drawing/2014/main" id="{E4E78017-4CA2-4031-8954-B7658B87B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79" y="12714545"/>
                  <a:ext cx="7986880" cy="1801579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6E43F0F7-632C-4191-AEAE-669BB5A2DA25}"/>
                    </a:ext>
                  </a:extLst>
                </p:cNvPr>
                <p:cNvSpPr/>
                <p:nvPr/>
              </p:nvSpPr>
              <p:spPr>
                <a:xfrm>
                  <a:off x="9917108" y="8393381"/>
                  <a:ext cx="9966020" cy="1407509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ko-KR" altLang="en-US" sz="4502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lang="ko-KR" altLang="en-US" sz="4502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ko-KR" altLang="en-US" sz="4502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6E43F0F7-632C-4191-AEAE-669BB5A2D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7108" y="8393381"/>
                  <a:ext cx="9966020" cy="14075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6639FB1-66A3-4F4A-A4B6-C5BAC88B9FC7}"/>
                    </a:ext>
                  </a:extLst>
                </p:cNvPr>
                <p:cNvSpPr/>
                <p:nvPr/>
              </p:nvSpPr>
              <p:spPr>
                <a:xfrm>
                  <a:off x="2301133" y="4671958"/>
                  <a:ext cx="5318572" cy="105908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𝒏𝒖𝒎</m:t>
                      </m:r>
                    </m:oMath>
                  </a14:m>
                  <a:r>
                    <a:rPr lang="ko-KR" altLang="en-US" sz="4502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lang="ko-KR" altLang="en-US" sz="4502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𝒏𝒖𝒎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ko-KR" altLang="en-US" sz="4502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6639FB1-66A3-4F4A-A4B6-C5BAC88B9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133" y="4671958"/>
                  <a:ext cx="5318572" cy="10590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C83274D-2803-4322-BDA2-37EB814D6A67}"/>
                    </a:ext>
                  </a:extLst>
                </p:cNvPr>
                <p:cNvSpPr/>
                <p:nvPr/>
              </p:nvSpPr>
              <p:spPr>
                <a:xfrm>
                  <a:off x="2301133" y="9800889"/>
                  <a:ext cx="5318572" cy="1059082"/>
                </a:xfrm>
                <a:prstGeom prst="rect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ko-KR" altLang="en-US" sz="4502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4502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lang="ko-KR" altLang="en-US" sz="4502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502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ko-KR" altLang="en-US" sz="4502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C83274D-2803-4322-BDA2-37EB814D6A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133" y="9800889"/>
                  <a:ext cx="5318572" cy="1059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순서도: 수행의 시작/종료 63">
              <a:extLst>
                <a:ext uri="{FF2B5EF4-FFF2-40B4-BE49-F238E27FC236}">
                  <a16:creationId xmlns:a16="http://schemas.microsoft.com/office/drawing/2014/main" id="{897557AF-3CD6-4E5D-BCD3-288A9033CA17}"/>
                </a:ext>
              </a:extLst>
            </p:cNvPr>
            <p:cNvSpPr/>
            <p:nvPr/>
          </p:nvSpPr>
          <p:spPr>
            <a:xfrm>
              <a:off x="12240825" y="22325576"/>
              <a:ext cx="5318572" cy="1522190"/>
            </a:xfrm>
            <a:prstGeom prst="flowChartTerminator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502" b="1" dirty="0">
                  <a:solidFill>
                    <a:schemeClr val="tx1"/>
                  </a:solidFill>
                </a:rPr>
                <a:t>end</a:t>
              </a:r>
              <a:endParaRPr lang="ko-KR" altLang="en-US" sz="4502" b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F345C014-7822-4E78-97F8-C7114D663085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4900114" y="4671959"/>
              <a:ext cx="0" cy="120784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3B314D4-13F8-4143-A62C-512651D83F55}"/>
                </a:ext>
              </a:extLst>
            </p:cNvPr>
            <p:cNvCxnSpPr>
              <a:stCxn id="49" idx="2"/>
              <a:endCxn id="52" idx="0"/>
            </p:cNvCxnSpPr>
            <p:nvPr/>
          </p:nvCxnSpPr>
          <p:spPr>
            <a:xfrm>
              <a:off x="14900116" y="7287311"/>
              <a:ext cx="3" cy="110606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42B54327-8CDF-4C9D-AD11-4BBE66610DED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 flipH="1">
              <a:off x="14900116" y="15272429"/>
              <a:ext cx="3" cy="9812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5A02046-4102-4DF1-B895-88633CCB981C}"/>
                </a:ext>
              </a:extLst>
            </p:cNvPr>
            <p:cNvCxnSpPr>
              <a:cxnSpLocks/>
              <a:stCxn id="33" idx="2"/>
              <a:endCxn id="50" idx="0"/>
            </p:cNvCxnSpPr>
            <p:nvPr/>
          </p:nvCxnSpPr>
          <p:spPr>
            <a:xfrm flipH="1">
              <a:off x="14900113" y="18055307"/>
              <a:ext cx="2" cy="122041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773A19B-3619-4D13-A21D-811958AC5B8D}"/>
                </a:ext>
              </a:extLst>
            </p:cNvPr>
            <p:cNvCxnSpPr>
              <a:stCxn id="50" idx="4"/>
              <a:endCxn id="64" idx="0"/>
            </p:cNvCxnSpPr>
            <p:nvPr/>
          </p:nvCxnSpPr>
          <p:spPr>
            <a:xfrm flipH="1">
              <a:off x="14900111" y="21544446"/>
              <a:ext cx="2" cy="78113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꺾임 85">
              <a:extLst>
                <a:ext uri="{FF2B5EF4-FFF2-40B4-BE49-F238E27FC236}">
                  <a16:creationId xmlns:a16="http://schemas.microsoft.com/office/drawing/2014/main" id="{5860F387-A314-4B7C-8CEA-A1729AD0668D}"/>
                </a:ext>
              </a:extLst>
            </p:cNvPr>
            <p:cNvCxnSpPr>
              <a:stCxn id="33" idx="1"/>
              <a:endCxn id="51" idx="2"/>
            </p:cNvCxnSpPr>
            <p:nvPr/>
          </p:nvCxnSpPr>
          <p:spPr>
            <a:xfrm rot="10800000">
              <a:off x="4960421" y="14516123"/>
              <a:ext cx="4956686" cy="2638394"/>
            </a:xfrm>
            <a:prstGeom prst="bentConnector2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1355613-87D1-49CF-B28B-C6C3C19EE15D}"/>
                </a:ext>
              </a:extLst>
            </p:cNvPr>
            <p:cNvCxnSpPr>
              <a:stCxn id="51" idx="0"/>
              <a:endCxn id="57" idx="2"/>
            </p:cNvCxnSpPr>
            <p:nvPr/>
          </p:nvCxnSpPr>
          <p:spPr>
            <a:xfrm flipV="1">
              <a:off x="4960419" y="10859970"/>
              <a:ext cx="0" cy="185457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BC84F9B-D2B5-429E-A6CB-1469DB282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751" y="10318100"/>
              <a:ext cx="7205151" cy="807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DF95CF7F-1464-4CE1-A777-21BD3C5493CE}"/>
                </a:ext>
              </a:extLst>
            </p:cNvPr>
            <p:cNvCxnSpPr>
              <a:stCxn id="51" idx="1"/>
              <a:endCxn id="56" idx="1"/>
            </p:cNvCxnSpPr>
            <p:nvPr/>
          </p:nvCxnSpPr>
          <p:spPr>
            <a:xfrm rot="10800000" flipH="1">
              <a:off x="966979" y="5201498"/>
              <a:ext cx="1334154" cy="8413836"/>
            </a:xfrm>
            <a:prstGeom prst="bentConnector3">
              <a:avLst>
                <a:gd name="adj1" fmla="val -29914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05F4185-7537-4532-9241-D3731DA0EEF5}"/>
                </a:ext>
              </a:extLst>
            </p:cNvPr>
            <p:cNvSpPr txBox="1"/>
            <p:nvPr/>
          </p:nvSpPr>
          <p:spPr>
            <a:xfrm>
              <a:off x="660756" y="12606755"/>
              <a:ext cx="1277128" cy="78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2" b="1" dirty="0"/>
                <a:t>yes</a:t>
              </a:r>
              <a:endParaRPr lang="ko-KR" altLang="en-US" sz="4502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B5F2B5-C7F7-4771-9DB2-A228DCA2AA40}"/>
                </a:ext>
              </a:extLst>
            </p:cNvPr>
            <p:cNvSpPr txBox="1"/>
            <p:nvPr/>
          </p:nvSpPr>
          <p:spPr>
            <a:xfrm>
              <a:off x="5022798" y="11810764"/>
              <a:ext cx="1209401" cy="78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2" b="1" dirty="0"/>
                <a:t>no</a:t>
              </a:r>
              <a:endParaRPr lang="ko-KR" altLang="en-US" sz="4502" b="1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277A0C7-3E55-4D33-8114-64014E547588}"/>
                </a:ext>
              </a:extLst>
            </p:cNvPr>
            <p:cNvSpPr/>
            <p:nvPr/>
          </p:nvSpPr>
          <p:spPr>
            <a:xfrm>
              <a:off x="14796384" y="5089192"/>
              <a:ext cx="212853" cy="2284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2" b="1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246238D-0823-4A86-97EA-7A854B550874}"/>
                </a:ext>
              </a:extLst>
            </p:cNvPr>
            <p:cNvCxnSpPr>
              <a:cxnSpLocks/>
              <a:stCxn id="56" idx="3"/>
              <a:endCxn id="100" idx="2"/>
            </p:cNvCxnSpPr>
            <p:nvPr/>
          </p:nvCxnSpPr>
          <p:spPr>
            <a:xfrm>
              <a:off x="7619705" y="5201499"/>
              <a:ext cx="7176678" cy="190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36AF5C5D-A59D-45DD-9E11-13FF021870C9}"/>
                </a:ext>
              </a:extLst>
            </p:cNvPr>
            <p:cNvSpPr/>
            <p:nvPr/>
          </p:nvSpPr>
          <p:spPr>
            <a:xfrm>
              <a:off x="12240825" y="0"/>
              <a:ext cx="5318572" cy="1522190"/>
            </a:xfrm>
            <a:prstGeom prst="flowChartTerminator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502" b="1" dirty="0">
                  <a:solidFill>
                    <a:schemeClr val="tx1"/>
                  </a:solidFill>
                </a:rPr>
                <a:t>start</a:t>
              </a:r>
              <a:endParaRPr lang="ko-KR" altLang="en-US" sz="4502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평행 사변형 35">
                  <a:extLst>
                    <a:ext uri="{FF2B5EF4-FFF2-40B4-BE49-F238E27FC236}">
                      <a16:creationId xmlns:a16="http://schemas.microsoft.com/office/drawing/2014/main" id="{9AC0EA29-9B86-4D8D-831D-1D8C295A4FA7}"/>
                    </a:ext>
                  </a:extLst>
                </p:cNvPr>
                <p:cNvSpPr/>
                <p:nvPr/>
              </p:nvSpPr>
              <p:spPr>
                <a:xfrm>
                  <a:off x="11620680" y="2400036"/>
                  <a:ext cx="6558860" cy="2268720"/>
                </a:xfrm>
                <a:prstGeom prst="parallelogram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en-US" altLang="ko-KR" sz="4502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altLang="ko-KR" sz="4502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502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𝒏𝒖𝒎</m:t>
                        </m:r>
                      </m:oMath>
                    </m:oMathPara>
                  </a14:m>
                  <a:endParaRPr lang="en-US" altLang="ko-KR" sz="4502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6" name="평행 사변형 35">
                  <a:extLst>
                    <a:ext uri="{FF2B5EF4-FFF2-40B4-BE49-F238E27FC236}">
                      <a16:creationId xmlns:a16="http://schemas.microsoft.com/office/drawing/2014/main" id="{9AC0EA29-9B86-4D8D-831D-1D8C295A4F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0680" y="2400036"/>
                  <a:ext cx="6558860" cy="2268720"/>
                </a:xfrm>
                <a:prstGeom prst="parallelogram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6212F53-519F-4913-A2B4-8C829CEC406B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 flipH="1">
              <a:off x="14900110" y="1522190"/>
              <a:ext cx="1" cy="87784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11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107</Words>
  <Application>Microsoft Office PowerPoint</Application>
  <PresentationFormat>사용자 지정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근수 장</dc:creator>
  <cp:lastModifiedBy>근수 장</cp:lastModifiedBy>
  <cp:revision>27</cp:revision>
  <dcterms:created xsi:type="dcterms:W3CDTF">2020-02-28T04:10:37Z</dcterms:created>
  <dcterms:modified xsi:type="dcterms:W3CDTF">2020-03-17T04:25:21Z</dcterms:modified>
</cp:coreProperties>
</file>