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9D8F0"/>
          </a:solidFill>
        </a:fill>
      </a:tcStyle>
    </a:wholeTbl>
    <a:band2H>
      <a:tcTxStyle b="def" i="def"/>
      <a:tcStyle>
        <a:tcBdr/>
        <a:fill>
          <a:solidFill>
            <a:srgbClr val="EDEDF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E3E9"/>
          </a:solidFill>
        </a:fill>
      </a:tcStyle>
    </a:wholeTbl>
    <a:band2H>
      <a:tcTxStyle b="def" i="def"/>
      <a:tcStyle>
        <a:tcBdr/>
        <a:fill>
          <a:solidFill>
            <a:srgbClr val="E9F1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E5D1"/>
          </a:solidFill>
        </a:fill>
      </a:tcStyle>
    </a:wholeTbl>
    <a:band2H>
      <a:tcTxStyle b="def" i="def"/>
      <a:tcStyle>
        <a:tcBdr/>
        <a:fill>
          <a:solidFill>
            <a:srgbClr val="EAF2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1" name="Shape 131"/>
          <p:cNvSpPr/>
          <p:nvPr>
            <p:ph type="sldImg"/>
          </p:nvPr>
        </p:nvSpPr>
        <p:spPr>
          <a:xfrm>
            <a:off x="1143000" y="685800"/>
            <a:ext cx="4572000" cy="3429000"/>
          </a:xfrm>
          <a:prstGeom prst="rect">
            <a:avLst/>
          </a:prstGeom>
        </p:spPr>
        <p:txBody>
          <a:bodyPr/>
          <a:lstStyle/>
          <a:p>
            <a:pPr/>
          </a:p>
        </p:txBody>
      </p:sp>
      <p:sp>
        <p:nvSpPr>
          <p:cNvPr id="132" name="Shape 13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spTree>
      <p:nvGrpSpPr>
        <p:cNvPr id="1" name=""/>
        <p:cNvGrpSpPr/>
        <p:nvPr/>
      </p:nvGrpSpPr>
      <p:grpSpPr>
        <a:xfrm>
          <a:off x="0" y="0"/>
          <a:ext cx="0" cy="0"/>
          <a:chOff x="0" y="0"/>
          <a:chExt cx="0" cy="0"/>
        </a:xfrm>
      </p:grpSpPr>
      <p:sp>
        <p:nvSpPr>
          <p:cNvPr id="13" name="Title Text"/>
          <p:cNvSpPr txBox="1"/>
          <p:nvPr>
            <p:ph type="title"/>
          </p:nvPr>
        </p:nvSpPr>
        <p:spPr>
          <a:xfrm>
            <a:off x="576072" y="1124711"/>
            <a:ext cx="11036808" cy="3172969"/>
          </a:xfrm>
          <a:prstGeom prst="rect">
            <a:avLst/>
          </a:prstGeom>
        </p:spPr>
        <p:txBody>
          <a:bodyPr anchor="b"/>
          <a:lstStyle>
            <a:lvl1pPr>
              <a:defRPr sz="8000"/>
            </a:lvl1pPr>
          </a:lstStyle>
          <a:p>
            <a:pPr/>
            <a:r>
              <a:t>Title Text</a:t>
            </a:r>
          </a:p>
        </p:txBody>
      </p:sp>
      <p:sp>
        <p:nvSpPr>
          <p:cNvPr id="14" name="Body Level One…"/>
          <p:cNvSpPr txBox="1"/>
          <p:nvPr>
            <p:ph type="body" sz="quarter" idx="1"/>
          </p:nvPr>
        </p:nvSpPr>
        <p:spPr>
          <a:xfrm>
            <a:off x="576072" y="4727447"/>
            <a:ext cx="11036808" cy="1481329"/>
          </a:xfrm>
          <a:prstGeom prst="rect">
            <a:avLst/>
          </a:prstGeom>
        </p:spPr>
        <p:txBody>
          <a:bodyPr/>
          <a:lstStyle>
            <a:lvl1pPr marL="381000" indent="-304800">
              <a:buClrTx/>
              <a:buSzTx/>
              <a:buFontTx/>
              <a:buNone/>
              <a:defRPr sz="2800"/>
            </a:lvl1pPr>
            <a:lvl2pPr marL="381000" indent="177800">
              <a:buClrTx/>
              <a:buSzTx/>
              <a:buFontTx/>
              <a:buNone/>
              <a:defRPr sz="2800"/>
            </a:lvl2pPr>
            <a:lvl3pPr marL="381000" indent="647700">
              <a:buClrTx/>
              <a:buSzTx/>
              <a:buFontTx/>
              <a:buNone/>
              <a:defRPr sz="2800"/>
            </a:lvl3pPr>
            <a:lvl4pPr marL="381000" indent="1117600">
              <a:buClrTx/>
              <a:buSzTx/>
              <a:buFontTx/>
              <a:buNone/>
              <a:defRPr sz="2800"/>
            </a:lvl4pPr>
            <a:lvl5pPr marL="381000" indent="1574800">
              <a:buClrTx/>
              <a:buSzTx/>
              <a:buFont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15" name="Google Shape;17;p2"/>
          <p:cNvSpPr/>
          <p:nvPr/>
        </p:nvSpPr>
        <p:spPr>
          <a:xfrm rot="5400000">
            <a:off x="857543" y="346790"/>
            <a:ext cx="146305" cy="704089"/>
          </a:xfrm>
          <a:prstGeom prst="rect">
            <a:avLst/>
          </a:prstGeom>
          <a:solidFill>
            <a:schemeClr val="accent1"/>
          </a:solidFill>
          <a:ln w="12700">
            <a:miter lim="400000"/>
          </a:ln>
        </p:spPr>
        <p:txBody>
          <a:bodyPr lIns="0" tIns="0" rIns="0" bIns="0" anchor="ctr"/>
          <a:lstStyle/>
          <a:p>
            <a:pPr algn="ctr">
              <a:defRPr sz="1800">
                <a:solidFill>
                  <a:srgbClr val="FFFFFF"/>
                </a:solidFill>
                <a:latin typeface="Calibri"/>
                <a:ea typeface="Calibri"/>
                <a:cs typeface="Calibri"/>
                <a:sym typeface="Calibri"/>
              </a:defRPr>
            </a:pPr>
          </a:p>
        </p:txBody>
      </p:sp>
      <p:sp>
        <p:nvSpPr>
          <p:cNvPr id="16" name="Google Shape;18;p2"/>
          <p:cNvSpPr/>
          <p:nvPr/>
        </p:nvSpPr>
        <p:spPr>
          <a:xfrm flipH="1" rot="10800000">
            <a:off x="578651" y="4501200"/>
            <a:ext cx="11034698" cy="18289"/>
          </a:xfrm>
          <a:prstGeom prst="rect">
            <a:avLst/>
          </a:prstGeom>
          <a:solidFill>
            <a:srgbClr val="BED3D8"/>
          </a:solidFill>
          <a:ln w="12700">
            <a:miter lim="400000"/>
          </a:ln>
        </p:spPr>
        <p:txBody>
          <a:bodyPr lIns="0" tIns="0" rIns="0" bIns="0" anchor="ctr"/>
          <a:lstStyle/>
          <a:p>
            <a:pPr algn="ctr">
              <a:defRPr sz="1800">
                <a:solidFill>
                  <a:srgbClr val="FFFFFF"/>
                </a:solidFill>
                <a:latin typeface="Calibri"/>
                <a:ea typeface="Calibri"/>
                <a:cs typeface="Calibri"/>
                <a:sym typeface="Calibri"/>
              </a:defRPr>
            </a:pPr>
          </a:p>
        </p:txBody>
      </p:sp>
      <p:sp>
        <p:nvSpPr>
          <p:cNvPr id="17" name="Slide Number"/>
          <p:cNvSpPr txBox="1"/>
          <p:nvPr>
            <p:ph type="sldNum" sz="quarter" idx="2"/>
          </p:nvPr>
        </p:nvSpPr>
        <p:spPr>
          <a:xfrm>
            <a:off x="11339265" y="6406805"/>
            <a:ext cx="273616" cy="26421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_TEXT">
    <p:spTree>
      <p:nvGrpSpPr>
        <p:cNvPr id="1" name=""/>
        <p:cNvGrpSpPr/>
        <p:nvPr/>
      </p:nvGrpSpPr>
      <p:grpSpPr>
        <a:xfrm>
          <a:off x="0" y="0"/>
          <a:ext cx="0" cy="0"/>
          <a:chOff x="0" y="0"/>
          <a:chExt cx="0" cy="0"/>
        </a:xfrm>
      </p:grpSpPr>
      <p:sp>
        <p:nvSpPr>
          <p:cNvPr id="114" name="Title Text"/>
          <p:cNvSpPr txBox="1"/>
          <p:nvPr>
            <p:ph type="title"/>
          </p:nvPr>
        </p:nvSpPr>
        <p:spPr>
          <a:xfrm>
            <a:off x="838200" y="365125"/>
            <a:ext cx="10515600" cy="1325563"/>
          </a:xfrm>
          <a:prstGeom prst="rect">
            <a:avLst/>
          </a:prstGeom>
        </p:spPr>
        <p:txBody>
          <a:bodyPr/>
          <a:lstStyle>
            <a:lvl1pPr>
              <a:defRPr sz="4000"/>
            </a:lvl1pPr>
          </a:lstStyle>
          <a:p>
            <a:pPr/>
            <a:r>
              <a:t>Title Text</a:t>
            </a:r>
          </a:p>
        </p:txBody>
      </p:sp>
      <p:sp>
        <p:nvSpPr>
          <p:cNvPr id="115" name="Body Level One…"/>
          <p:cNvSpPr txBox="1"/>
          <p:nvPr>
            <p:ph type="body" idx="1"/>
          </p:nvPr>
        </p:nvSpPr>
        <p:spPr>
          <a:xfrm rot="5400000">
            <a:off x="3920330" y="-1256506"/>
            <a:ext cx="4351339" cy="10515601"/>
          </a:xfrm>
          <a:prstGeom prst="rect">
            <a:avLst/>
          </a:prstGeom>
        </p:spPr>
        <p:txBody>
          <a:bodyPr/>
          <a:lstStyle>
            <a:lvl1pPr indent="-342900"/>
            <a:lvl2pPr marL="982980" indent="-411480"/>
            <a:lvl4pPr marL="2000250" indent="-514350"/>
            <a:lvl5pPr marL="2457450" indent="-514350"/>
          </a:lstStyle>
          <a:p>
            <a:pPr/>
            <a:r>
              <a:t>Body Level One</a:t>
            </a:r>
          </a:p>
          <a:p>
            <a:pPr lvl="1"/>
            <a:r>
              <a:t>Body Level Two</a:t>
            </a:r>
          </a:p>
          <a:p>
            <a:pPr lvl="2"/>
            <a:r>
              <a:t>Body Level Three</a:t>
            </a:r>
          </a:p>
          <a:p>
            <a:pPr lvl="3"/>
            <a:r>
              <a:t>Body Level Four</a:t>
            </a:r>
          </a:p>
          <a:p>
            <a:pPr lvl="4"/>
            <a:r>
              <a:t>Body Level Five</a:t>
            </a:r>
          </a:p>
        </p:txBody>
      </p:sp>
      <p:sp>
        <p:nvSpPr>
          <p:cNvPr id="1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_TITLE_AND_VERTICAL_TEXT">
    <p:spTree>
      <p:nvGrpSpPr>
        <p:cNvPr id="1" name=""/>
        <p:cNvGrpSpPr/>
        <p:nvPr/>
      </p:nvGrpSpPr>
      <p:grpSpPr>
        <a:xfrm>
          <a:off x="0" y="0"/>
          <a:ext cx="0" cy="0"/>
          <a:chOff x="0" y="0"/>
          <a:chExt cx="0" cy="0"/>
        </a:xfrm>
      </p:grpSpPr>
      <p:sp>
        <p:nvSpPr>
          <p:cNvPr id="123" name="Title Text"/>
          <p:cNvSpPr txBox="1"/>
          <p:nvPr>
            <p:ph type="title"/>
          </p:nvPr>
        </p:nvSpPr>
        <p:spPr>
          <a:xfrm rot="5400000">
            <a:off x="7133431" y="1956593"/>
            <a:ext cx="5811839" cy="2628901"/>
          </a:xfrm>
          <a:prstGeom prst="rect">
            <a:avLst/>
          </a:prstGeom>
        </p:spPr>
        <p:txBody>
          <a:bodyPr/>
          <a:lstStyle>
            <a:lvl1pPr>
              <a:defRPr sz="4000"/>
            </a:lvl1pPr>
          </a:lstStyle>
          <a:p>
            <a:pPr/>
            <a:r>
              <a:t>Title Text</a:t>
            </a:r>
          </a:p>
        </p:txBody>
      </p:sp>
      <p:sp>
        <p:nvSpPr>
          <p:cNvPr id="124" name="Body Level One…"/>
          <p:cNvSpPr txBox="1"/>
          <p:nvPr>
            <p:ph type="body" idx="1"/>
          </p:nvPr>
        </p:nvSpPr>
        <p:spPr>
          <a:xfrm rot="5400000">
            <a:off x="1799431" y="-596107"/>
            <a:ext cx="5811838" cy="7734301"/>
          </a:xfrm>
          <a:prstGeom prst="rect">
            <a:avLst/>
          </a:prstGeom>
        </p:spPr>
        <p:txBody>
          <a:bodyPr/>
          <a:lstStyle>
            <a:lvl1pPr indent="-342900"/>
            <a:lvl2pPr marL="982980" indent="-411480"/>
            <a:lvl4pPr marL="2000250" indent="-514350"/>
            <a:lvl5pPr marL="2457450" indent="-514350"/>
          </a:lstStyle>
          <a:p>
            <a:pPr/>
            <a:r>
              <a:t>Body Level One</a:t>
            </a:r>
          </a:p>
          <a:p>
            <a:pPr lvl="1"/>
            <a:r>
              <a:t>Body Level Two</a:t>
            </a:r>
          </a:p>
          <a:p>
            <a:pPr lvl="2"/>
            <a:r>
              <a:t>Body Level Three</a:t>
            </a:r>
          </a:p>
          <a:p>
            <a:pPr lvl="3"/>
            <a:r>
              <a:t>Body Level Four</a:t>
            </a:r>
          </a:p>
          <a:p>
            <a:pPr lvl="4"/>
            <a:r>
              <a:t>Body Level Five</a:t>
            </a:r>
          </a:p>
        </p:txBody>
      </p:sp>
      <p:sp>
        <p:nvSpPr>
          <p:cNvPr id="1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BJECT">
    <p:spTree>
      <p:nvGrpSpPr>
        <p:cNvPr id="1" name=""/>
        <p:cNvGrpSpPr/>
        <p:nvPr/>
      </p:nvGrpSpPr>
      <p:grpSpPr>
        <a:xfrm>
          <a:off x="0" y="0"/>
          <a:ext cx="0" cy="0"/>
          <a:chOff x="0" y="0"/>
          <a:chExt cx="0" cy="0"/>
        </a:xfrm>
      </p:grpSpPr>
      <p:sp>
        <p:nvSpPr>
          <p:cNvPr id="24" name="Google Shape;20;p3"/>
          <p:cNvSpPr/>
          <p:nvPr/>
        </p:nvSpPr>
        <p:spPr>
          <a:xfrm>
            <a:off x="558208" y="-1"/>
            <a:ext cx="11167449" cy="2018808"/>
          </a:xfrm>
          <a:prstGeom prst="rect">
            <a:avLst/>
          </a:prstGeom>
          <a:solidFill>
            <a:srgbClr val="FFFFFF"/>
          </a:solidFill>
          <a:ln>
            <a:solidFill>
              <a:srgbClr val="E3ECF1"/>
            </a:solidFill>
            <a:miter/>
          </a:ln>
          <a:effectLst>
            <a:outerShdw sx="100000" sy="100000" kx="0" ky="0" algn="b" rotWithShape="0" blurRad="50800" dist="38100" dir="2700000">
              <a:srgbClr val="D8D8D8">
                <a:alpha val="29802"/>
              </a:srgbClr>
            </a:outerShdw>
          </a:effectLst>
        </p:spPr>
        <p:txBody>
          <a:bodyPr lIns="0" tIns="0" rIns="0" bIns="0" anchor="ctr"/>
          <a:lstStyle/>
          <a:p>
            <a:pPr algn="ctr">
              <a:defRPr sz="1800">
                <a:solidFill>
                  <a:srgbClr val="FFFFFF"/>
                </a:solidFill>
                <a:latin typeface="Calibri"/>
                <a:ea typeface="Calibri"/>
                <a:cs typeface="Calibri"/>
                <a:sym typeface="Calibri"/>
              </a:defRPr>
            </a:pPr>
          </a:p>
        </p:txBody>
      </p:sp>
      <p:sp>
        <p:nvSpPr>
          <p:cNvPr id="25" name="Google Shape;21;p3"/>
          <p:cNvSpPr/>
          <p:nvPr/>
        </p:nvSpPr>
        <p:spPr>
          <a:xfrm>
            <a:off x="566927" y="0"/>
            <a:ext cx="11155682" cy="2011679"/>
          </a:xfrm>
          <a:prstGeom prst="rect">
            <a:avLst/>
          </a:prstGeom>
          <a:solidFill>
            <a:srgbClr val="FFFFFF"/>
          </a:solidFill>
          <a:ln w="12700">
            <a:miter lim="400000"/>
          </a:ln>
        </p:spPr>
        <p:txBody>
          <a:bodyPr lIns="0" tIns="0" rIns="0" bIns="0" anchor="ctr"/>
          <a:lstStyle/>
          <a:p>
            <a:pPr algn="ctr">
              <a:defRPr sz="1800">
                <a:solidFill>
                  <a:srgbClr val="FFFFFF"/>
                </a:solidFill>
                <a:latin typeface="Calibri"/>
                <a:ea typeface="Calibri"/>
                <a:cs typeface="Calibri"/>
                <a:sym typeface="Calibri"/>
              </a:defRPr>
            </a:pPr>
          </a:p>
        </p:txBody>
      </p:sp>
      <p:sp>
        <p:nvSpPr>
          <p:cNvPr id="26" name="Google Shape;22;p3"/>
          <p:cNvSpPr/>
          <p:nvPr/>
        </p:nvSpPr>
        <p:spPr>
          <a:xfrm>
            <a:off x="498833" y="787351"/>
            <a:ext cx="128017" cy="704090"/>
          </a:xfrm>
          <a:prstGeom prst="rect">
            <a:avLst/>
          </a:prstGeom>
          <a:solidFill>
            <a:schemeClr val="accent1"/>
          </a:solidFill>
          <a:ln w="12700">
            <a:miter lim="400000"/>
          </a:ln>
        </p:spPr>
        <p:txBody>
          <a:bodyPr lIns="0" tIns="0" rIns="0" bIns="0" anchor="ctr"/>
          <a:lstStyle/>
          <a:p>
            <a:pPr algn="ctr">
              <a:defRPr sz="1800">
                <a:solidFill>
                  <a:srgbClr val="FFFFFF"/>
                </a:solidFill>
                <a:latin typeface="Calibri"/>
                <a:ea typeface="Calibri"/>
                <a:cs typeface="Calibri"/>
                <a:sym typeface="Calibri"/>
              </a:defRPr>
            </a:pPr>
          </a:p>
        </p:txBody>
      </p:sp>
      <p:sp>
        <p:nvSpPr>
          <p:cNvPr id="27" name="Title Text"/>
          <p:cNvSpPr txBox="1"/>
          <p:nvPr>
            <p:ph type="title"/>
          </p:nvPr>
        </p:nvSpPr>
        <p:spPr>
          <a:xfrm>
            <a:off x="1115567" y="548640"/>
            <a:ext cx="10168130" cy="1179576"/>
          </a:xfrm>
          <a:prstGeom prst="rect">
            <a:avLst/>
          </a:prstGeom>
        </p:spPr>
        <p:txBody>
          <a:bodyPr/>
          <a:lstStyle>
            <a:lvl1pPr>
              <a:defRPr sz="4000"/>
            </a:lvl1pPr>
          </a:lstStyle>
          <a:p>
            <a:pPr/>
            <a:r>
              <a:t>Title Text</a:t>
            </a:r>
          </a:p>
        </p:txBody>
      </p:sp>
      <p:sp>
        <p:nvSpPr>
          <p:cNvPr id="28" name="Body Level One…"/>
          <p:cNvSpPr txBox="1"/>
          <p:nvPr>
            <p:ph type="body" idx="1"/>
          </p:nvPr>
        </p:nvSpPr>
        <p:spPr>
          <a:xfrm>
            <a:off x="1115567" y="2478023"/>
            <a:ext cx="10168130" cy="3694177"/>
          </a:xfrm>
          <a:prstGeom prst="rect">
            <a:avLst/>
          </a:prstGeom>
        </p:spPr>
        <p:txBody>
          <a:bodyPr/>
          <a:lstStyle>
            <a:lvl1pPr indent="-342900"/>
            <a:lvl2pPr marL="982980" indent="-411480"/>
            <a:lvl4pPr marL="2000250" indent="-514350"/>
            <a:lvl5pPr marL="2457450" indent="-514350"/>
          </a:lstStyle>
          <a:p>
            <a:pPr/>
            <a:r>
              <a:t>Body Level One</a:t>
            </a:r>
          </a:p>
          <a:p>
            <a:pPr lvl="1"/>
            <a:r>
              <a:t>Body Level Two</a:t>
            </a:r>
          </a:p>
          <a:p>
            <a:pPr lvl="2"/>
            <a:r>
              <a:t>Body Level Three</a:t>
            </a:r>
          </a:p>
          <a:p>
            <a:pPr lvl="3"/>
            <a:r>
              <a:t>Body Level Four</a:t>
            </a:r>
          </a:p>
          <a:p>
            <a:pPr lvl="4"/>
            <a:r>
              <a:t>Body Level Five</a:t>
            </a:r>
          </a:p>
        </p:txBody>
      </p:sp>
      <p:sp>
        <p:nvSpPr>
          <p:cNvPr id="29" name="Slide Number"/>
          <p:cNvSpPr txBox="1"/>
          <p:nvPr>
            <p:ph type="sldNum" sz="quarter" idx="2"/>
          </p:nvPr>
        </p:nvSpPr>
        <p:spPr>
          <a:xfrm>
            <a:off x="11010080" y="6406805"/>
            <a:ext cx="273616" cy="26421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36" name="Title Text"/>
          <p:cNvSpPr txBox="1"/>
          <p:nvPr>
            <p:ph type="title"/>
          </p:nvPr>
        </p:nvSpPr>
        <p:spPr>
          <a:prstGeom prst="rect">
            <a:avLst/>
          </a:prstGeom>
        </p:spPr>
        <p:txBody>
          <a:bodyPr/>
          <a:lstStyle/>
          <a:p>
            <a:pPr/>
            <a:r>
              <a:t>Title Text</a:t>
            </a:r>
          </a:p>
        </p:txBody>
      </p:sp>
      <p:sp>
        <p:nvSpPr>
          <p:cNvPr id="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spTree>
      <p:nvGrpSpPr>
        <p:cNvPr id="1" name=""/>
        <p:cNvGrpSpPr/>
        <p:nvPr/>
      </p:nvGrpSpPr>
      <p:grpSpPr>
        <a:xfrm>
          <a:off x="0" y="0"/>
          <a:ext cx="0" cy="0"/>
          <a:chOff x="0" y="0"/>
          <a:chExt cx="0" cy="0"/>
        </a:xfrm>
      </p:grpSpPr>
      <p:sp>
        <p:nvSpPr>
          <p:cNvPr id="44" name="Google Shape;36;p5"/>
          <p:cNvSpPr/>
          <p:nvPr/>
        </p:nvSpPr>
        <p:spPr>
          <a:xfrm>
            <a:off x="558210" y="4981421"/>
            <a:ext cx="11134957" cy="822961"/>
          </a:xfrm>
          <a:prstGeom prst="rect">
            <a:avLst/>
          </a:prstGeom>
          <a:solidFill>
            <a:srgbClr val="FFFFFF"/>
          </a:solidFill>
          <a:ln w="12700">
            <a:solidFill>
              <a:srgbClr val="E3ECF1"/>
            </a:solidFill>
            <a:miter/>
          </a:ln>
          <a:effectLst>
            <a:outerShdw sx="100000" sy="100000" kx="0" ky="0" algn="b" rotWithShape="0" blurRad="50800" dist="38100" dir="2700000">
              <a:srgbClr val="D8D8D8">
                <a:alpha val="29802"/>
              </a:srgbClr>
            </a:outerShdw>
          </a:effectLst>
        </p:spPr>
        <p:txBody>
          <a:bodyPr lIns="0" tIns="0" rIns="0" bIns="0" anchor="ctr"/>
          <a:lstStyle/>
          <a:p>
            <a:pPr algn="ctr">
              <a:defRPr sz="1800">
                <a:solidFill>
                  <a:srgbClr val="FFFFFF"/>
                </a:solidFill>
                <a:latin typeface="Calibri"/>
                <a:ea typeface="Calibri"/>
                <a:cs typeface="Calibri"/>
                <a:sym typeface="Calibri"/>
              </a:defRPr>
            </a:pPr>
          </a:p>
        </p:txBody>
      </p:sp>
      <p:sp>
        <p:nvSpPr>
          <p:cNvPr id="45" name="Google Shape;37;p5"/>
          <p:cNvSpPr/>
          <p:nvPr/>
        </p:nvSpPr>
        <p:spPr>
          <a:xfrm>
            <a:off x="498833" y="5118580"/>
            <a:ext cx="146305" cy="548641"/>
          </a:xfrm>
          <a:prstGeom prst="rect">
            <a:avLst/>
          </a:prstGeom>
          <a:solidFill>
            <a:schemeClr val="accent1"/>
          </a:solidFill>
          <a:ln w="12700">
            <a:miter lim="400000"/>
          </a:ln>
        </p:spPr>
        <p:txBody>
          <a:bodyPr lIns="0" tIns="0" rIns="0" bIns="0" anchor="ctr"/>
          <a:lstStyle/>
          <a:p>
            <a:pPr algn="ctr">
              <a:defRPr sz="1800">
                <a:solidFill>
                  <a:srgbClr val="FFFFFF"/>
                </a:solidFill>
                <a:latin typeface="Calibri"/>
                <a:ea typeface="Calibri"/>
                <a:cs typeface="Calibri"/>
                <a:sym typeface="Calibri"/>
              </a:defRPr>
            </a:pPr>
          </a:p>
        </p:txBody>
      </p:sp>
      <p:sp>
        <p:nvSpPr>
          <p:cNvPr id="46" name="Title Text"/>
          <p:cNvSpPr txBox="1"/>
          <p:nvPr>
            <p:ph type="title"/>
          </p:nvPr>
        </p:nvSpPr>
        <p:spPr>
          <a:xfrm>
            <a:off x="557783" y="640080"/>
            <a:ext cx="10890506" cy="4114801"/>
          </a:xfrm>
          <a:prstGeom prst="rect">
            <a:avLst/>
          </a:prstGeom>
        </p:spPr>
        <p:txBody>
          <a:bodyPr anchor="b"/>
          <a:lstStyle>
            <a:lvl1pPr>
              <a:defRPr sz="6600"/>
            </a:lvl1pPr>
          </a:lstStyle>
          <a:p>
            <a:pPr/>
            <a:r>
              <a:t>Title Text</a:t>
            </a:r>
          </a:p>
        </p:txBody>
      </p:sp>
      <p:sp>
        <p:nvSpPr>
          <p:cNvPr id="47" name="Body Level One…"/>
          <p:cNvSpPr txBox="1"/>
          <p:nvPr>
            <p:ph type="body" sz="quarter" idx="1"/>
          </p:nvPr>
        </p:nvSpPr>
        <p:spPr>
          <a:xfrm>
            <a:off x="841247" y="5102352"/>
            <a:ext cx="10607042" cy="585217"/>
          </a:xfrm>
          <a:prstGeom prst="rect">
            <a:avLst/>
          </a:prstGeom>
        </p:spPr>
        <p:txBody>
          <a:bodyPr anchor="ctr"/>
          <a:lstStyle>
            <a:lvl1pPr marL="228600" indent="0">
              <a:buClrTx/>
              <a:buSzTx/>
              <a:buFontTx/>
              <a:buNone/>
              <a:defRPr sz="2000"/>
            </a:lvl1pPr>
            <a:lvl2pPr marL="228600" indent="457200">
              <a:buClrTx/>
              <a:buSzTx/>
              <a:buFontTx/>
              <a:buNone/>
              <a:defRPr sz="2000"/>
            </a:lvl2pPr>
            <a:lvl3pPr marL="228600" indent="914400">
              <a:buClrTx/>
              <a:buSzTx/>
              <a:buFontTx/>
              <a:buNone/>
              <a:defRPr sz="2000"/>
            </a:lvl3pPr>
            <a:lvl4pPr marL="228600" indent="1371600">
              <a:buClrTx/>
              <a:buSzTx/>
              <a:buFontTx/>
              <a:buNone/>
              <a:defRPr sz="2000"/>
            </a:lvl4pPr>
            <a:lvl5pPr marL="228600" indent="1828800">
              <a:buClrTx/>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_OBJECTS">
    <p:spTree>
      <p:nvGrpSpPr>
        <p:cNvPr id="1" name=""/>
        <p:cNvGrpSpPr/>
        <p:nvPr/>
      </p:nvGrpSpPr>
      <p:grpSpPr>
        <a:xfrm>
          <a:off x="0" y="0"/>
          <a:ext cx="0" cy="0"/>
          <a:chOff x="0" y="0"/>
          <a:chExt cx="0" cy="0"/>
        </a:xfrm>
      </p:grpSpPr>
      <p:sp>
        <p:nvSpPr>
          <p:cNvPr id="55" name="Google Shape;44;p6"/>
          <p:cNvSpPr/>
          <p:nvPr/>
        </p:nvSpPr>
        <p:spPr>
          <a:xfrm>
            <a:off x="558208" y="-1"/>
            <a:ext cx="11167449" cy="2018808"/>
          </a:xfrm>
          <a:prstGeom prst="rect">
            <a:avLst/>
          </a:prstGeom>
          <a:solidFill>
            <a:srgbClr val="FFFFFF"/>
          </a:solidFill>
          <a:ln>
            <a:solidFill>
              <a:srgbClr val="E3ECF1"/>
            </a:solidFill>
            <a:miter/>
          </a:ln>
          <a:effectLst>
            <a:outerShdw sx="100000" sy="100000" kx="0" ky="0" algn="b" rotWithShape="0" blurRad="50800" dist="38100" dir="2700000">
              <a:srgbClr val="D8D8D8">
                <a:alpha val="29802"/>
              </a:srgbClr>
            </a:outerShdw>
          </a:effectLst>
        </p:spPr>
        <p:txBody>
          <a:bodyPr lIns="0" tIns="0" rIns="0" bIns="0" anchor="ctr"/>
          <a:lstStyle/>
          <a:p>
            <a:pPr algn="ctr">
              <a:defRPr sz="1800">
                <a:solidFill>
                  <a:srgbClr val="FFFFFF"/>
                </a:solidFill>
                <a:latin typeface="Calibri"/>
                <a:ea typeface="Calibri"/>
                <a:cs typeface="Calibri"/>
                <a:sym typeface="Calibri"/>
              </a:defRPr>
            </a:pPr>
          </a:p>
        </p:txBody>
      </p:sp>
      <p:sp>
        <p:nvSpPr>
          <p:cNvPr id="56" name="Google Shape;45;p6"/>
          <p:cNvSpPr/>
          <p:nvPr/>
        </p:nvSpPr>
        <p:spPr>
          <a:xfrm>
            <a:off x="566927" y="0"/>
            <a:ext cx="11155682" cy="2011679"/>
          </a:xfrm>
          <a:prstGeom prst="rect">
            <a:avLst/>
          </a:prstGeom>
          <a:solidFill>
            <a:srgbClr val="FFFFFF"/>
          </a:solidFill>
          <a:ln w="12700">
            <a:miter lim="400000"/>
          </a:ln>
        </p:spPr>
        <p:txBody>
          <a:bodyPr lIns="0" tIns="0" rIns="0" bIns="0" anchor="ctr"/>
          <a:lstStyle/>
          <a:p>
            <a:pPr algn="ctr">
              <a:defRPr sz="1800">
                <a:solidFill>
                  <a:srgbClr val="FFFFFF"/>
                </a:solidFill>
                <a:latin typeface="Calibri"/>
                <a:ea typeface="Calibri"/>
                <a:cs typeface="Calibri"/>
                <a:sym typeface="Calibri"/>
              </a:defRPr>
            </a:pPr>
          </a:p>
        </p:txBody>
      </p:sp>
      <p:sp>
        <p:nvSpPr>
          <p:cNvPr id="57" name="Google Shape;46;p6"/>
          <p:cNvSpPr/>
          <p:nvPr/>
        </p:nvSpPr>
        <p:spPr>
          <a:xfrm>
            <a:off x="498833" y="787351"/>
            <a:ext cx="128017" cy="704090"/>
          </a:xfrm>
          <a:prstGeom prst="rect">
            <a:avLst/>
          </a:prstGeom>
          <a:solidFill>
            <a:schemeClr val="accent1"/>
          </a:solidFill>
          <a:ln w="12700">
            <a:miter lim="400000"/>
          </a:ln>
        </p:spPr>
        <p:txBody>
          <a:bodyPr lIns="0" tIns="0" rIns="0" bIns="0" anchor="ctr"/>
          <a:lstStyle/>
          <a:p>
            <a:pPr algn="ctr">
              <a:defRPr sz="1800">
                <a:solidFill>
                  <a:srgbClr val="FFFFFF"/>
                </a:solidFill>
                <a:latin typeface="Calibri"/>
                <a:ea typeface="Calibri"/>
                <a:cs typeface="Calibri"/>
                <a:sym typeface="Calibri"/>
              </a:defRPr>
            </a:pPr>
          </a:p>
        </p:txBody>
      </p:sp>
      <p:sp>
        <p:nvSpPr>
          <p:cNvPr id="58" name="Title Text"/>
          <p:cNvSpPr txBox="1"/>
          <p:nvPr>
            <p:ph type="title"/>
          </p:nvPr>
        </p:nvSpPr>
        <p:spPr>
          <a:xfrm>
            <a:off x="1115567" y="548640"/>
            <a:ext cx="10168130" cy="1179576"/>
          </a:xfrm>
          <a:prstGeom prst="rect">
            <a:avLst/>
          </a:prstGeom>
        </p:spPr>
        <p:txBody>
          <a:bodyPr/>
          <a:lstStyle>
            <a:lvl1pPr>
              <a:defRPr sz="4000"/>
            </a:lvl1pPr>
          </a:lstStyle>
          <a:p>
            <a:pPr/>
            <a:r>
              <a:t>Title Text</a:t>
            </a:r>
          </a:p>
        </p:txBody>
      </p:sp>
      <p:sp>
        <p:nvSpPr>
          <p:cNvPr id="59" name="Body Level One…"/>
          <p:cNvSpPr txBox="1"/>
          <p:nvPr>
            <p:ph type="body" sz="half" idx="1"/>
          </p:nvPr>
        </p:nvSpPr>
        <p:spPr>
          <a:xfrm>
            <a:off x="1115567" y="2478023"/>
            <a:ext cx="4937761" cy="3694177"/>
          </a:xfrm>
          <a:prstGeom prst="rect">
            <a:avLst/>
          </a:prstGeom>
        </p:spPr>
        <p:txBody>
          <a:bodyPr/>
          <a:lstStyle>
            <a:lvl1pPr indent="-342900"/>
            <a:lvl2pPr marL="982980" indent="-411480"/>
            <a:lvl4pPr marL="2000250" indent="-514350"/>
            <a:lvl5pPr marL="2457450" indent="-514350"/>
          </a:lstStyle>
          <a:p>
            <a:pPr/>
            <a:r>
              <a:t>Body Level One</a:t>
            </a:r>
          </a:p>
          <a:p>
            <a:pPr lvl="1"/>
            <a:r>
              <a:t>Body Level Two</a:t>
            </a:r>
          </a:p>
          <a:p>
            <a:pPr lvl="2"/>
            <a:r>
              <a:t>Body Level Three</a:t>
            </a:r>
          </a:p>
          <a:p>
            <a:pPr lvl="3"/>
            <a:r>
              <a:t>Body Level Four</a:t>
            </a:r>
          </a:p>
          <a:p>
            <a:pPr lvl="4"/>
            <a:r>
              <a:t>Body Level Five</a:t>
            </a:r>
          </a:p>
        </p:txBody>
      </p:sp>
      <p:sp>
        <p:nvSpPr>
          <p:cNvPr id="60" name="Google Shape;49;p6"/>
          <p:cNvSpPr txBox="1"/>
          <p:nvPr>
            <p:ph type="body" sz="half" idx="21"/>
          </p:nvPr>
        </p:nvSpPr>
        <p:spPr>
          <a:xfrm>
            <a:off x="6345935" y="2478023"/>
            <a:ext cx="4937762" cy="3694177"/>
          </a:xfrm>
          <a:prstGeom prst="rect">
            <a:avLst/>
          </a:prstGeom>
        </p:spPr>
        <p:txBody>
          <a:bodyPr/>
          <a:lstStyle/>
          <a:p>
            <a:pPr indent="-342900"/>
          </a:p>
        </p:txBody>
      </p:sp>
      <p:sp>
        <p:nvSpPr>
          <p:cNvPr id="61" name="Slide Number"/>
          <p:cNvSpPr txBox="1"/>
          <p:nvPr>
            <p:ph type="sldNum" sz="quarter" idx="2"/>
          </p:nvPr>
        </p:nvSpPr>
        <p:spPr>
          <a:xfrm>
            <a:off x="11010080" y="6406805"/>
            <a:ext cx="273616" cy="26421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_OBJECTS_WITH_TEXT">
    <p:spTree>
      <p:nvGrpSpPr>
        <p:cNvPr id="1" name=""/>
        <p:cNvGrpSpPr/>
        <p:nvPr/>
      </p:nvGrpSpPr>
      <p:grpSpPr>
        <a:xfrm>
          <a:off x="0" y="0"/>
          <a:ext cx="0" cy="0"/>
          <a:chOff x="0" y="0"/>
          <a:chExt cx="0" cy="0"/>
        </a:xfrm>
      </p:grpSpPr>
      <p:sp>
        <p:nvSpPr>
          <p:cNvPr id="68" name="Google Shape;54;p7"/>
          <p:cNvSpPr/>
          <p:nvPr/>
        </p:nvSpPr>
        <p:spPr>
          <a:xfrm>
            <a:off x="558208" y="-1"/>
            <a:ext cx="11167449" cy="2018808"/>
          </a:xfrm>
          <a:prstGeom prst="rect">
            <a:avLst/>
          </a:prstGeom>
          <a:solidFill>
            <a:srgbClr val="FFFFFF"/>
          </a:solidFill>
          <a:ln>
            <a:solidFill>
              <a:srgbClr val="E3ECF1"/>
            </a:solidFill>
            <a:miter/>
          </a:ln>
          <a:effectLst>
            <a:outerShdw sx="100000" sy="100000" kx="0" ky="0" algn="b" rotWithShape="0" blurRad="50800" dist="38100" dir="2700000">
              <a:srgbClr val="D8D8D8">
                <a:alpha val="29802"/>
              </a:srgbClr>
            </a:outerShdw>
          </a:effectLst>
        </p:spPr>
        <p:txBody>
          <a:bodyPr lIns="0" tIns="0" rIns="0" bIns="0" anchor="ctr"/>
          <a:lstStyle/>
          <a:p>
            <a:pPr algn="ctr">
              <a:defRPr sz="1800">
                <a:solidFill>
                  <a:srgbClr val="FFFFFF"/>
                </a:solidFill>
                <a:latin typeface="Calibri"/>
                <a:ea typeface="Calibri"/>
                <a:cs typeface="Calibri"/>
                <a:sym typeface="Calibri"/>
              </a:defRPr>
            </a:pPr>
          </a:p>
        </p:txBody>
      </p:sp>
      <p:sp>
        <p:nvSpPr>
          <p:cNvPr id="69" name="Google Shape;55;p7"/>
          <p:cNvSpPr/>
          <p:nvPr/>
        </p:nvSpPr>
        <p:spPr>
          <a:xfrm>
            <a:off x="566927" y="0"/>
            <a:ext cx="11155682" cy="2011679"/>
          </a:xfrm>
          <a:prstGeom prst="rect">
            <a:avLst/>
          </a:prstGeom>
          <a:solidFill>
            <a:srgbClr val="FFFFFF"/>
          </a:solidFill>
          <a:ln w="12700">
            <a:miter lim="400000"/>
          </a:ln>
        </p:spPr>
        <p:txBody>
          <a:bodyPr lIns="0" tIns="0" rIns="0" bIns="0" anchor="ctr"/>
          <a:lstStyle/>
          <a:p>
            <a:pPr algn="ctr">
              <a:defRPr sz="1800">
                <a:solidFill>
                  <a:srgbClr val="FFFFFF"/>
                </a:solidFill>
                <a:latin typeface="Calibri"/>
                <a:ea typeface="Calibri"/>
                <a:cs typeface="Calibri"/>
                <a:sym typeface="Calibri"/>
              </a:defRPr>
            </a:pPr>
          </a:p>
        </p:txBody>
      </p:sp>
      <p:sp>
        <p:nvSpPr>
          <p:cNvPr id="70" name="Google Shape;56;p7"/>
          <p:cNvSpPr/>
          <p:nvPr/>
        </p:nvSpPr>
        <p:spPr>
          <a:xfrm>
            <a:off x="498833" y="787351"/>
            <a:ext cx="128017" cy="704090"/>
          </a:xfrm>
          <a:prstGeom prst="rect">
            <a:avLst/>
          </a:prstGeom>
          <a:solidFill>
            <a:schemeClr val="accent1"/>
          </a:solidFill>
          <a:ln w="12700">
            <a:miter lim="400000"/>
          </a:ln>
        </p:spPr>
        <p:txBody>
          <a:bodyPr lIns="0" tIns="0" rIns="0" bIns="0" anchor="ctr"/>
          <a:lstStyle/>
          <a:p>
            <a:pPr algn="ctr">
              <a:defRPr sz="1800">
                <a:solidFill>
                  <a:srgbClr val="FFFFFF"/>
                </a:solidFill>
                <a:latin typeface="Calibri"/>
                <a:ea typeface="Calibri"/>
                <a:cs typeface="Calibri"/>
                <a:sym typeface="Calibri"/>
              </a:defRPr>
            </a:pPr>
          </a:p>
        </p:txBody>
      </p:sp>
      <p:sp>
        <p:nvSpPr>
          <p:cNvPr id="71" name="Title Text"/>
          <p:cNvSpPr txBox="1"/>
          <p:nvPr>
            <p:ph type="title"/>
          </p:nvPr>
        </p:nvSpPr>
        <p:spPr>
          <a:xfrm>
            <a:off x="1115567" y="548640"/>
            <a:ext cx="10168130" cy="1179576"/>
          </a:xfrm>
          <a:prstGeom prst="rect">
            <a:avLst/>
          </a:prstGeom>
        </p:spPr>
        <p:txBody>
          <a:bodyPr/>
          <a:lstStyle>
            <a:lvl1pPr>
              <a:defRPr sz="4000"/>
            </a:lvl1pPr>
          </a:lstStyle>
          <a:p>
            <a:pPr/>
            <a:r>
              <a:t>Title Text</a:t>
            </a:r>
          </a:p>
        </p:txBody>
      </p:sp>
      <p:sp>
        <p:nvSpPr>
          <p:cNvPr id="72" name="Body Level One…"/>
          <p:cNvSpPr txBox="1"/>
          <p:nvPr>
            <p:ph type="body" sz="quarter" idx="1"/>
          </p:nvPr>
        </p:nvSpPr>
        <p:spPr>
          <a:xfrm>
            <a:off x="1115567" y="2372649"/>
            <a:ext cx="4937761" cy="823913"/>
          </a:xfrm>
          <a:prstGeom prst="rect">
            <a:avLst/>
          </a:prstGeom>
        </p:spPr>
        <p:txBody>
          <a:bodyPr anchor="b"/>
          <a:lstStyle>
            <a:lvl1pPr marL="228600" indent="0">
              <a:buClrTx/>
              <a:buSzTx/>
              <a:buFontTx/>
              <a:buNone/>
              <a:defRPr b="1"/>
            </a:lvl1pPr>
            <a:lvl2pPr marL="228600" indent="457200">
              <a:buClrTx/>
              <a:buSzTx/>
              <a:buFontTx/>
              <a:buNone/>
              <a:defRPr b="1"/>
            </a:lvl2pPr>
            <a:lvl3pPr marL="228600" indent="914400">
              <a:buClrTx/>
              <a:buSzTx/>
              <a:buFontTx/>
              <a:buNone/>
              <a:defRPr b="1"/>
            </a:lvl3pPr>
            <a:lvl4pPr marL="228600" indent="1371600">
              <a:buClrTx/>
              <a:buSzTx/>
              <a:buFontTx/>
              <a:buNone/>
              <a:defRPr b="1"/>
            </a:lvl4pPr>
            <a:lvl5pPr marL="228600" indent="1828800">
              <a:buClrTx/>
              <a:buSzTx/>
              <a:buFontTx/>
              <a:buNone/>
              <a:defRPr b="1"/>
            </a:lvl5pPr>
          </a:lstStyle>
          <a:p>
            <a:pPr/>
            <a:r>
              <a:t>Body Level One</a:t>
            </a:r>
          </a:p>
          <a:p>
            <a:pPr lvl="1"/>
            <a:r>
              <a:t>Body Level Two</a:t>
            </a:r>
          </a:p>
          <a:p>
            <a:pPr lvl="2"/>
            <a:r>
              <a:t>Body Level Three</a:t>
            </a:r>
          </a:p>
          <a:p>
            <a:pPr lvl="3"/>
            <a:r>
              <a:t>Body Level Four</a:t>
            </a:r>
          </a:p>
          <a:p>
            <a:pPr lvl="4"/>
            <a:r>
              <a:t>Body Level Five</a:t>
            </a:r>
          </a:p>
        </p:txBody>
      </p:sp>
      <p:sp>
        <p:nvSpPr>
          <p:cNvPr id="73" name="Google Shape;59;p7"/>
          <p:cNvSpPr txBox="1"/>
          <p:nvPr>
            <p:ph type="body" sz="quarter" idx="21"/>
          </p:nvPr>
        </p:nvSpPr>
        <p:spPr>
          <a:xfrm>
            <a:off x="1115567" y="3203687"/>
            <a:ext cx="4937762" cy="2968513"/>
          </a:xfrm>
          <a:prstGeom prst="rect">
            <a:avLst/>
          </a:prstGeom>
        </p:spPr>
        <p:txBody>
          <a:bodyPr/>
          <a:lstStyle/>
          <a:p>
            <a:pPr/>
          </a:p>
        </p:txBody>
      </p:sp>
      <p:sp>
        <p:nvSpPr>
          <p:cNvPr id="74" name="Google Shape;60;p7"/>
          <p:cNvSpPr txBox="1"/>
          <p:nvPr>
            <p:ph type="body" sz="quarter" idx="22"/>
          </p:nvPr>
        </p:nvSpPr>
        <p:spPr>
          <a:xfrm>
            <a:off x="6345935" y="2372649"/>
            <a:ext cx="4937762" cy="823913"/>
          </a:xfrm>
          <a:prstGeom prst="rect">
            <a:avLst/>
          </a:prstGeom>
        </p:spPr>
        <p:txBody>
          <a:bodyPr anchor="b"/>
          <a:lstStyle/>
          <a:p>
            <a:pPr marL="228600" indent="0">
              <a:buClrTx/>
              <a:buSzTx/>
              <a:buFontTx/>
              <a:buNone/>
              <a:defRPr b="1"/>
            </a:pPr>
          </a:p>
        </p:txBody>
      </p:sp>
      <p:sp>
        <p:nvSpPr>
          <p:cNvPr id="75" name="Google Shape;61;p7"/>
          <p:cNvSpPr txBox="1"/>
          <p:nvPr>
            <p:ph type="body" sz="quarter" idx="23"/>
          </p:nvPr>
        </p:nvSpPr>
        <p:spPr>
          <a:xfrm>
            <a:off x="6345935" y="3203687"/>
            <a:ext cx="4937762" cy="2968512"/>
          </a:xfrm>
          <a:prstGeom prst="rect">
            <a:avLst/>
          </a:prstGeom>
        </p:spPr>
        <p:txBody>
          <a:bodyPr/>
          <a:lstStyle/>
          <a:p>
            <a:pPr/>
          </a:p>
        </p:txBody>
      </p:sp>
      <p:sp>
        <p:nvSpPr>
          <p:cNvPr id="76" name="Slide Number"/>
          <p:cNvSpPr txBox="1"/>
          <p:nvPr>
            <p:ph type="sldNum" sz="quarter" idx="2"/>
          </p:nvPr>
        </p:nvSpPr>
        <p:spPr>
          <a:xfrm>
            <a:off x="11010080" y="6406805"/>
            <a:ext cx="273616" cy="26421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BJECT_WITH_CAPTION_TEXT">
    <p:spTree>
      <p:nvGrpSpPr>
        <p:cNvPr id="1" name=""/>
        <p:cNvGrpSpPr/>
        <p:nvPr/>
      </p:nvGrpSpPr>
      <p:grpSpPr>
        <a:xfrm>
          <a:off x="0" y="0"/>
          <a:ext cx="0" cy="0"/>
          <a:chOff x="0" y="0"/>
          <a:chExt cx="0" cy="0"/>
        </a:xfrm>
      </p:grpSpPr>
      <p:sp>
        <p:nvSpPr>
          <p:cNvPr id="90" name="Google Shape;70;p9"/>
          <p:cNvSpPr/>
          <p:nvPr/>
        </p:nvSpPr>
        <p:spPr>
          <a:xfrm>
            <a:off x="558210" y="1162033"/>
            <a:ext cx="3740740" cy="4643345"/>
          </a:xfrm>
          <a:prstGeom prst="rect">
            <a:avLst/>
          </a:prstGeom>
          <a:solidFill>
            <a:srgbClr val="FFFFFF"/>
          </a:solidFill>
          <a:ln w="12700">
            <a:solidFill>
              <a:srgbClr val="E3ECF1"/>
            </a:solidFill>
            <a:miter/>
          </a:ln>
          <a:effectLst>
            <a:outerShdw sx="100000" sy="100000" kx="0" ky="0" algn="b" rotWithShape="0" blurRad="50800" dist="38100" dir="2700000">
              <a:srgbClr val="D8D8D8">
                <a:alpha val="29802"/>
              </a:srgbClr>
            </a:outerShdw>
          </a:effectLst>
        </p:spPr>
        <p:txBody>
          <a:bodyPr lIns="0" tIns="0" rIns="0" bIns="0" anchor="ctr"/>
          <a:lstStyle/>
          <a:p>
            <a:pPr algn="ctr">
              <a:defRPr sz="1800">
                <a:solidFill>
                  <a:srgbClr val="FFFFFF"/>
                </a:solidFill>
                <a:latin typeface="Calibri"/>
                <a:ea typeface="Calibri"/>
                <a:cs typeface="Calibri"/>
                <a:sym typeface="Calibri"/>
              </a:defRPr>
            </a:pPr>
          </a:p>
        </p:txBody>
      </p:sp>
      <p:sp>
        <p:nvSpPr>
          <p:cNvPr id="91" name="Google Shape;71;p9"/>
          <p:cNvSpPr/>
          <p:nvPr/>
        </p:nvSpPr>
        <p:spPr>
          <a:xfrm>
            <a:off x="498833" y="1618374"/>
            <a:ext cx="146305" cy="822961"/>
          </a:xfrm>
          <a:prstGeom prst="rect">
            <a:avLst/>
          </a:prstGeom>
          <a:solidFill>
            <a:schemeClr val="accent1"/>
          </a:solidFill>
          <a:ln w="12700">
            <a:miter lim="400000"/>
          </a:ln>
        </p:spPr>
        <p:txBody>
          <a:bodyPr lIns="0" tIns="0" rIns="0" bIns="0" anchor="ctr"/>
          <a:lstStyle/>
          <a:p>
            <a:pPr algn="ctr">
              <a:defRPr sz="1800">
                <a:solidFill>
                  <a:srgbClr val="FFFFFF"/>
                </a:solidFill>
                <a:latin typeface="Calibri"/>
                <a:ea typeface="Calibri"/>
                <a:cs typeface="Calibri"/>
                <a:sym typeface="Calibri"/>
              </a:defRPr>
            </a:pPr>
          </a:p>
        </p:txBody>
      </p:sp>
      <p:sp>
        <p:nvSpPr>
          <p:cNvPr id="92" name="Title Text"/>
          <p:cNvSpPr txBox="1"/>
          <p:nvPr>
            <p:ph type="title"/>
          </p:nvPr>
        </p:nvSpPr>
        <p:spPr>
          <a:xfrm>
            <a:off x="868680" y="1709927"/>
            <a:ext cx="3099817" cy="1709929"/>
          </a:xfrm>
          <a:prstGeom prst="rect">
            <a:avLst/>
          </a:prstGeom>
        </p:spPr>
        <p:txBody>
          <a:bodyPr anchor="t"/>
          <a:lstStyle>
            <a:lvl1pPr>
              <a:lnSpc>
                <a:spcPct val="100000"/>
              </a:lnSpc>
              <a:defRPr sz="3400"/>
            </a:lvl1pPr>
          </a:lstStyle>
          <a:p>
            <a:pPr/>
            <a:r>
              <a:t>Title Text</a:t>
            </a:r>
          </a:p>
        </p:txBody>
      </p:sp>
      <p:sp>
        <p:nvSpPr>
          <p:cNvPr id="93" name="Body Level One…"/>
          <p:cNvSpPr txBox="1"/>
          <p:nvPr>
            <p:ph type="body" sz="half" idx="1"/>
          </p:nvPr>
        </p:nvSpPr>
        <p:spPr>
          <a:xfrm>
            <a:off x="4965191" y="1709927"/>
            <a:ext cx="6729985" cy="4096513"/>
          </a:xfrm>
          <a:prstGeom prst="rect">
            <a:avLst/>
          </a:prstGeom>
        </p:spPr>
        <p:txBody>
          <a:bodyPr/>
          <a:lstStyle>
            <a:lvl1pPr indent="-406400">
              <a:buSzPts val="2800"/>
              <a:defRPr sz="2800"/>
            </a:lvl1pPr>
            <a:lvl2pPr marL="977900" indent="-444500">
              <a:buSzPts val="2800"/>
              <a:defRPr sz="2800"/>
            </a:lvl2pPr>
            <a:lvl3pPr marL="1513839" indent="-497839">
              <a:buSzPts val="2800"/>
              <a:defRPr sz="2800"/>
            </a:lvl3pPr>
            <a:lvl4pPr marL="1971039" indent="-497839">
              <a:buSzPts val="2800"/>
              <a:defRPr sz="2800"/>
            </a:lvl4pPr>
            <a:lvl5pPr marL="2428239" indent="-497839">
              <a:buSzPts val="2800"/>
              <a:defRPr sz="2800"/>
            </a:lvl5pPr>
          </a:lstStyle>
          <a:p>
            <a:pPr/>
            <a:r>
              <a:t>Body Level One</a:t>
            </a:r>
          </a:p>
          <a:p>
            <a:pPr lvl="1"/>
            <a:r>
              <a:t>Body Level Two</a:t>
            </a:r>
          </a:p>
          <a:p>
            <a:pPr lvl="2"/>
            <a:r>
              <a:t>Body Level Three</a:t>
            </a:r>
          </a:p>
          <a:p>
            <a:pPr lvl="3"/>
            <a:r>
              <a:t>Body Level Four</a:t>
            </a:r>
          </a:p>
          <a:p>
            <a:pPr lvl="4"/>
            <a:r>
              <a:t>Body Level Five</a:t>
            </a:r>
          </a:p>
        </p:txBody>
      </p:sp>
      <p:sp>
        <p:nvSpPr>
          <p:cNvPr id="94" name="Google Shape;74;p9"/>
          <p:cNvSpPr txBox="1"/>
          <p:nvPr>
            <p:ph type="body" sz="quarter" idx="21"/>
          </p:nvPr>
        </p:nvSpPr>
        <p:spPr>
          <a:xfrm>
            <a:off x="868680" y="3429000"/>
            <a:ext cx="3099817" cy="2066545"/>
          </a:xfrm>
          <a:prstGeom prst="rect">
            <a:avLst/>
          </a:prstGeom>
        </p:spPr>
        <p:txBody>
          <a:bodyPr/>
          <a:lstStyle/>
          <a:p>
            <a:pPr marL="228600" indent="0">
              <a:buClrTx/>
              <a:buSzTx/>
              <a:buFontTx/>
              <a:buNone/>
              <a:defRPr sz="1800"/>
            </a:pP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_WITH_CAPTION_TEXT">
    <p:spTree>
      <p:nvGrpSpPr>
        <p:cNvPr id="1" name=""/>
        <p:cNvGrpSpPr/>
        <p:nvPr/>
      </p:nvGrpSpPr>
      <p:grpSpPr>
        <a:xfrm>
          <a:off x="0" y="0"/>
          <a:ext cx="0" cy="0"/>
          <a:chOff x="0" y="0"/>
          <a:chExt cx="0" cy="0"/>
        </a:xfrm>
      </p:grpSpPr>
      <p:sp>
        <p:nvSpPr>
          <p:cNvPr id="102" name="Google Shape;79;p10"/>
          <p:cNvSpPr/>
          <p:nvPr/>
        </p:nvSpPr>
        <p:spPr>
          <a:xfrm>
            <a:off x="558210" y="1162033"/>
            <a:ext cx="3740740" cy="4643345"/>
          </a:xfrm>
          <a:prstGeom prst="rect">
            <a:avLst/>
          </a:prstGeom>
          <a:solidFill>
            <a:srgbClr val="FFFFFF"/>
          </a:solidFill>
          <a:ln w="12700">
            <a:solidFill>
              <a:srgbClr val="E3ECF1"/>
            </a:solidFill>
            <a:miter/>
          </a:ln>
          <a:effectLst>
            <a:outerShdw sx="100000" sy="100000" kx="0" ky="0" algn="b" rotWithShape="0" blurRad="50800" dist="38100" dir="2700000">
              <a:srgbClr val="D8D8D8">
                <a:alpha val="29802"/>
              </a:srgbClr>
            </a:outerShdw>
          </a:effectLst>
        </p:spPr>
        <p:txBody>
          <a:bodyPr lIns="0" tIns="0" rIns="0" bIns="0" anchor="ctr"/>
          <a:lstStyle/>
          <a:p>
            <a:pPr algn="ctr">
              <a:defRPr sz="1800">
                <a:solidFill>
                  <a:srgbClr val="FFFFFF"/>
                </a:solidFill>
                <a:latin typeface="Calibri"/>
                <a:ea typeface="Calibri"/>
                <a:cs typeface="Calibri"/>
                <a:sym typeface="Calibri"/>
              </a:defRPr>
            </a:pPr>
          </a:p>
        </p:txBody>
      </p:sp>
      <p:sp>
        <p:nvSpPr>
          <p:cNvPr id="103" name="Google Shape;80;p10"/>
          <p:cNvSpPr/>
          <p:nvPr/>
        </p:nvSpPr>
        <p:spPr>
          <a:xfrm>
            <a:off x="498833" y="1618374"/>
            <a:ext cx="146305" cy="822961"/>
          </a:xfrm>
          <a:prstGeom prst="rect">
            <a:avLst/>
          </a:prstGeom>
          <a:solidFill>
            <a:schemeClr val="accent1"/>
          </a:solidFill>
          <a:ln w="12700">
            <a:miter lim="400000"/>
          </a:ln>
        </p:spPr>
        <p:txBody>
          <a:bodyPr lIns="0" tIns="0" rIns="0" bIns="0" anchor="ctr"/>
          <a:lstStyle/>
          <a:p>
            <a:pPr algn="ctr">
              <a:defRPr sz="1800">
                <a:solidFill>
                  <a:srgbClr val="FFFFFF"/>
                </a:solidFill>
                <a:latin typeface="Calibri"/>
                <a:ea typeface="Calibri"/>
                <a:cs typeface="Calibri"/>
                <a:sym typeface="Calibri"/>
              </a:defRPr>
            </a:pPr>
          </a:p>
        </p:txBody>
      </p:sp>
      <p:sp>
        <p:nvSpPr>
          <p:cNvPr id="104" name="Title Text"/>
          <p:cNvSpPr txBox="1"/>
          <p:nvPr>
            <p:ph type="title"/>
          </p:nvPr>
        </p:nvSpPr>
        <p:spPr>
          <a:xfrm>
            <a:off x="868680" y="1709927"/>
            <a:ext cx="3099817" cy="1709929"/>
          </a:xfrm>
          <a:prstGeom prst="rect">
            <a:avLst/>
          </a:prstGeom>
        </p:spPr>
        <p:txBody>
          <a:bodyPr anchor="t"/>
          <a:lstStyle>
            <a:lvl1pPr>
              <a:lnSpc>
                <a:spcPct val="100000"/>
              </a:lnSpc>
              <a:defRPr sz="3400"/>
            </a:lvl1pPr>
          </a:lstStyle>
          <a:p>
            <a:pPr/>
            <a:r>
              <a:t>Title Text</a:t>
            </a:r>
          </a:p>
        </p:txBody>
      </p:sp>
      <p:sp>
        <p:nvSpPr>
          <p:cNvPr id="105" name="Google Shape;82;p10"/>
          <p:cNvSpPr/>
          <p:nvPr>
            <p:ph type="pic" sz="half" idx="21"/>
          </p:nvPr>
        </p:nvSpPr>
        <p:spPr>
          <a:xfrm>
            <a:off x="4965191" y="1161288"/>
            <a:ext cx="6729985" cy="4645153"/>
          </a:xfrm>
          <a:prstGeom prst="rect">
            <a:avLst/>
          </a:prstGeom>
        </p:spPr>
        <p:txBody>
          <a:bodyPr lIns="91439" tIns="45719" rIns="91439" bIns="45719">
            <a:noAutofit/>
          </a:bodyPr>
          <a:lstStyle/>
          <a:p>
            <a:pPr/>
          </a:p>
        </p:txBody>
      </p:sp>
      <p:sp>
        <p:nvSpPr>
          <p:cNvPr id="106" name="Body Level One…"/>
          <p:cNvSpPr txBox="1"/>
          <p:nvPr>
            <p:ph type="body" sz="quarter" idx="1"/>
          </p:nvPr>
        </p:nvSpPr>
        <p:spPr>
          <a:xfrm>
            <a:off x="868680" y="3438144"/>
            <a:ext cx="3099817" cy="2057401"/>
          </a:xfrm>
          <a:prstGeom prst="rect">
            <a:avLst/>
          </a:prstGeom>
        </p:spPr>
        <p:txBody>
          <a:bodyPr/>
          <a:lstStyle>
            <a:lvl1pPr marL="228600" indent="0">
              <a:buClrTx/>
              <a:buSzTx/>
              <a:buFontTx/>
              <a:buNone/>
              <a:defRPr sz="1800"/>
            </a:lvl1pPr>
            <a:lvl2pPr marL="228600" indent="457200">
              <a:buClrTx/>
              <a:buSzTx/>
              <a:buFontTx/>
              <a:buNone/>
              <a:defRPr sz="1800"/>
            </a:lvl2pPr>
            <a:lvl3pPr marL="228600" indent="914400">
              <a:buClrTx/>
              <a:buSzTx/>
              <a:buFontTx/>
              <a:buNone/>
              <a:defRPr sz="1800"/>
            </a:lvl3pPr>
            <a:lvl4pPr marL="228600" indent="1371600">
              <a:buClrTx/>
              <a:buSzTx/>
              <a:buFontTx/>
              <a:buNone/>
              <a:defRPr sz="1800"/>
            </a:lvl4pPr>
            <a:lvl5pPr marL="228600" indent="1828800">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1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Google Shape;29;p4"/>
          <p:cNvSpPr/>
          <p:nvPr/>
        </p:nvSpPr>
        <p:spPr>
          <a:xfrm>
            <a:off x="665852" y="1533525"/>
            <a:ext cx="10917065" cy="3790950"/>
          </a:xfrm>
          <a:prstGeom prst="rect">
            <a:avLst/>
          </a:prstGeom>
          <a:solidFill>
            <a:srgbClr val="FFFFFF"/>
          </a:solidFill>
          <a:ln w="12700">
            <a:solidFill>
              <a:srgbClr val="E3ECF1"/>
            </a:solidFill>
            <a:miter/>
          </a:ln>
          <a:effectLst>
            <a:outerShdw sx="100000" sy="100000" kx="0" ky="0" algn="b" rotWithShape="0" blurRad="50800" dist="38100" dir="2700000">
              <a:srgbClr val="C9C9BB">
                <a:alpha val="29802"/>
              </a:srgbClr>
            </a:outerShdw>
          </a:effectLst>
        </p:spPr>
        <p:txBody>
          <a:bodyPr lIns="0" tIns="0" rIns="0" bIns="0" anchor="ctr"/>
          <a:lstStyle/>
          <a:p>
            <a:pPr algn="ctr">
              <a:defRPr sz="1800">
                <a:solidFill>
                  <a:srgbClr val="FFFFFF"/>
                </a:solidFill>
                <a:latin typeface="Calibri"/>
                <a:ea typeface="Calibri"/>
                <a:cs typeface="Calibri"/>
                <a:sym typeface="Calibri"/>
              </a:defRPr>
            </a:pPr>
          </a:p>
        </p:txBody>
      </p:sp>
      <p:sp>
        <p:nvSpPr>
          <p:cNvPr id="3" name="Google Shape;30;p4"/>
          <p:cNvSpPr/>
          <p:nvPr/>
        </p:nvSpPr>
        <p:spPr>
          <a:xfrm>
            <a:off x="609083" y="2971798"/>
            <a:ext cx="128017" cy="914401"/>
          </a:xfrm>
          <a:prstGeom prst="rect">
            <a:avLst/>
          </a:prstGeom>
          <a:solidFill>
            <a:schemeClr val="accent1"/>
          </a:solidFill>
          <a:ln w="12700">
            <a:miter lim="400000"/>
          </a:ln>
        </p:spPr>
        <p:txBody>
          <a:bodyPr lIns="0" tIns="0" rIns="0" bIns="0" anchor="ctr"/>
          <a:lstStyle/>
          <a:p>
            <a:pPr algn="ctr">
              <a:defRPr sz="1800">
                <a:solidFill>
                  <a:srgbClr val="FFFFFF"/>
                </a:solidFill>
                <a:latin typeface="Calibri"/>
                <a:ea typeface="Calibri"/>
                <a:cs typeface="Calibri"/>
                <a:sym typeface="Calibri"/>
              </a:defRPr>
            </a:pPr>
          </a:p>
        </p:txBody>
      </p:sp>
      <p:sp>
        <p:nvSpPr>
          <p:cNvPr id="4" name="Title Text"/>
          <p:cNvSpPr txBox="1"/>
          <p:nvPr>
            <p:ph type="title"/>
          </p:nvPr>
        </p:nvSpPr>
        <p:spPr>
          <a:xfrm>
            <a:off x="1078991" y="1938527"/>
            <a:ext cx="10177273" cy="299009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p>
            <a:pPr/>
            <a:r>
              <a:t>Title Text</a:t>
            </a:r>
          </a:p>
        </p:txBody>
      </p:sp>
      <p:sp>
        <p:nvSpPr>
          <p:cNvPr id="5" name="Body Level One…"/>
          <p:cNvSpPr txBox="1"/>
          <p:nvPr>
            <p:ph type="body" idx="1"/>
          </p:nvPr>
        </p:nvSpPr>
        <p:spPr>
          <a:xfrm>
            <a:off x="609600" y="1600200"/>
            <a:ext cx="10972800" cy="4525963"/>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11080184" y="6406805"/>
            <a:ext cx="273616" cy="264215"/>
          </a:xfrm>
          <a:prstGeom prst="rect">
            <a:avLst/>
          </a:prstGeom>
          <a:ln w="12700">
            <a:miter lim="400000"/>
          </a:ln>
        </p:spPr>
        <p:txBody>
          <a:bodyPr wrap="none" lIns="45699" tIns="45699" rIns="45699" bIns="4569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1" baseline="0" cap="none" i="0" spc="0" strike="noStrike" sz="5400" u="none">
          <a:solidFill>
            <a:srgbClr val="000000"/>
          </a:solidFill>
          <a:uFillTx/>
          <a:latin typeface="+mn-lt"/>
          <a:ea typeface="+mn-ea"/>
          <a:cs typeface="+mn-cs"/>
          <a:sym typeface="Arial"/>
        </a:defRPr>
      </a:lvl1pPr>
      <a:lvl2pPr marL="0" marR="0" indent="0" algn="l" defTabSz="914400" rtl="0" latinLnBrk="0">
        <a:lnSpc>
          <a:spcPct val="90000"/>
        </a:lnSpc>
        <a:spcBef>
          <a:spcPts val="0"/>
        </a:spcBef>
        <a:spcAft>
          <a:spcPts val="0"/>
        </a:spcAft>
        <a:buClrTx/>
        <a:buSzTx/>
        <a:buFontTx/>
        <a:buNone/>
        <a:tabLst/>
        <a:defRPr b="1" baseline="0" cap="none" i="0" spc="0" strike="noStrike" sz="5400" u="none">
          <a:solidFill>
            <a:srgbClr val="000000"/>
          </a:solidFill>
          <a:uFillTx/>
          <a:latin typeface="+mn-lt"/>
          <a:ea typeface="+mn-ea"/>
          <a:cs typeface="+mn-cs"/>
          <a:sym typeface="Arial"/>
        </a:defRPr>
      </a:lvl2pPr>
      <a:lvl3pPr marL="0" marR="0" indent="0" algn="l" defTabSz="914400" rtl="0" latinLnBrk="0">
        <a:lnSpc>
          <a:spcPct val="90000"/>
        </a:lnSpc>
        <a:spcBef>
          <a:spcPts val="0"/>
        </a:spcBef>
        <a:spcAft>
          <a:spcPts val="0"/>
        </a:spcAft>
        <a:buClrTx/>
        <a:buSzTx/>
        <a:buFontTx/>
        <a:buNone/>
        <a:tabLst/>
        <a:defRPr b="1" baseline="0" cap="none" i="0" spc="0" strike="noStrike" sz="5400" u="none">
          <a:solidFill>
            <a:srgbClr val="000000"/>
          </a:solidFill>
          <a:uFillTx/>
          <a:latin typeface="+mn-lt"/>
          <a:ea typeface="+mn-ea"/>
          <a:cs typeface="+mn-cs"/>
          <a:sym typeface="Arial"/>
        </a:defRPr>
      </a:lvl3pPr>
      <a:lvl4pPr marL="0" marR="0" indent="0" algn="l" defTabSz="914400" rtl="0" latinLnBrk="0">
        <a:lnSpc>
          <a:spcPct val="90000"/>
        </a:lnSpc>
        <a:spcBef>
          <a:spcPts val="0"/>
        </a:spcBef>
        <a:spcAft>
          <a:spcPts val="0"/>
        </a:spcAft>
        <a:buClrTx/>
        <a:buSzTx/>
        <a:buFontTx/>
        <a:buNone/>
        <a:tabLst/>
        <a:defRPr b="1" baseline="0" cap="none" i="0" spc="0" strike="noStrike" sz="5400" u="none">
          <a:solidFill>
            <a:srgbClr val="000000"/>
          </a:solidFill>
          <a:uFillTx/>
          <a:latin typeface="+mn-lt"/>
          <a:ea typeface="+mn-ea"/>
          <a:cs typeface="+mn-cs"/>
          <a:sym typeface="Arial"/>
        </a:defRPr>
      </a:lvl4pPr>
      <a:lvl5pPr marL="0" marR="0" indent="0" algn="l" defTabSz="914400" rtl="0" latinLnBrk="0">
        <a:lnSpc>
          <a:spcPct val="90000"/>
        </a:lnSpc>
        <a:spcBef>
          <a:spcPts val="0"/>
        </a:spcBef>
        <a:spcAft>
          <a:spcPts val="0"/>
        </a:spcAft>
        <a:buClrTx/>
        <a:buSzTx/>
        <a:buFontTx/>
        <a:buNone/>
        <a:tabLst/>
        <a:defRPr b="1" baseline="0" cap="none" i="0" spc="0" strike="noStrike" sz="5400" u="none">
          <a:solidFill>
            <a:srgbClr val="000000"/>
          </a:solidFill>
          <a:uFillTx/>
          <a:latin typeface="+mn-lt"/>
          <a:ea typeface="+mn-ea"/>
          <a:cs typeface="+mn-cs"/>
          <a:sym typeface="Arial"/>
        </a:defRPr>
      </a:lvl5pPr>
      <a:lvl6pPr marL="0" marR="0" indent="0" algn="l" defTabSz="914400" rtl="0" latinLnBrk="0">
        <a:lnSpc>
          <a:spcPct val="90000"/>
        </a:lnSpc>
        <a:spcBef>
          <a:spcPts val="0"/>
        </a:spcBef>
        <a:spcAft>
          <a:spcPts val="0"/>
        </a:spcAft>
        <a:buClrTx/>
        <a:buSzTx/>
        <a:buFontTx/>
        <a:buNone/>
        <a:tabLst/>
        <a:defRPr b="1" baseline="0" cap="none" i="0" spc="0" strike="noStrike" sz="5400" u="none">
          <a:solidFill>
            <a:srgbClr val="000000"/>
          </a:solidFill>
          <a:uFillTx/>
          <a:latin typeface="+mn-lt"/>
          <a:ea typeface="+mn-ea"/>
          <a:cs typeface="+mn-cs"/>
          <a:sym typeface="Arial"/>
        </a:defRPr>
      </a:lvl6pPr>
      <a:lvl7pPr marL="0" marR="0" indent="0" algn="l" defTabSz="914400" rtl="0" latinLnBrk="0">
        <a:lnSpc>
          <a:spcPct val="90000"/>
        </a:lnSpc>
        <a:spcBef>
          <a:spcPts val="0"/>
        </a:spcBef>
        <a:spcAft>
          <a:spcPts val="0"/>
        </a:spcAft>
        <a:buClrTx/>
        <a:buSzTx/>
        <a:buFontTx/>
        <a:buNone/>
        <a:tabLst/>
        <a:defRPr b="1" baseline="0" cap="none" i="0" spc="0" strike="noStrike" sz="5400" u="none">
          <a:solidFill>
            <a:srgbClr val="000000"/>
          </a:solidFill>
          <a:uFillTx/>
          <a:latin typeface="+mn-lt"/>
          <a:ea typeface="+mn-ea"/>
          <a:cs typeface="+mn-cs"/>
          <a:sym typeface="Arial"/>
        </a:defRPr>
      </a:lvl7pPr>
      <a:lvl8pPr marL="0" marR="0" indent="0" algn="l" defTabSz="914400" rtl="0" latinLnBrk="0">
        <a:lnSpc>
          <a:spcPct val="90000"/>
        </a:lnSpc>
        <a:spcBef>
          <a:spcPts val="0"/>
        </a:spcBef>
        <a:spcAft>
          <a:spcPts val="0"/>
        </a:spcAft>
        <a:buClrTx/>
        <a:buSzTx/>
        <a:buFontTx/>
        <a:buNone/>
        <a:tabLst/>
        <a:defRPr b="1" baseline="0" cap="none" i="0" spc="0" strike="noStrike" sz="5400" u="none">
          <a:solidFill>
            <a:srgbClr val="000000"/>
          </a:solidFill>
          <a:uFillTx/>
          <a:latin typeface="+mn-lt"/>
          <a:ea typeface="+mn-ea"/>
          <a:cs typeface="+mn-cs"/>
          <a:sym typeface="Arial"/>
        </a:defRPr>
      </a:lvl8pPr>
      <a:lvl9pPr marL="0" marR="0" indent="0" algn="l" defTabSz="914400" rtl="0" latinLnBrk="0">
        <a:lnSpc>
          <a:spcPct val="90000"/>
        </a:lnSpc>
        <a:spcBef>
          <a:spcPts val="0"/>
        </a:spcBef>
        <a:spcAft>
          <a:spcPts val="0"/>
        </a:spcAft>
        <a:buClrTx/>
        <a:buSzTx/>
        <a:buFontTx/>
        <a:buNone/>
        <a:tabLst/>
        <a:defRPr b="1" baseline="0" cap="none" i="0" spc="0" strike="noStrike" sz="5400" u="none">
          <a:solidFill>
            <a:srgbClr val="000000"/>
          </a:solidFill>
          <a:uFillTx/>
          <a:latin typeface="+mn-lt"/>
          <a:ea typeface="+mn-ea"/>
          <a:cs typeface="+mn-cs"/>
          <a:sym typeface="Arial"/>
        </a:defRPr>
      </a:lvl9pPr>
    </p:titleStyle>
    <p:bodyStyle>
      <a:lvl1pPr marL="457200" marR="0" indent="-381000" algn="l" defTabSz="914400" rtl="0" latinLnBrk="0">
        <a:lnSpc>
          <a:spcPct val="110000"/>
        </a:lnSpc>
        <a:spcBef>
          <a:spcPts val="1000"/>
        </a:spcBef>
        <a:spcAft>
          <a:spcPts val="0"/>
        </a:spcAft>
        <a:buClr>
          <a:srgbClr val="000000"/>
        </a:buClr>
        <a:buSzPts val="2400"/>
        <a:buFont typeface="Arial"/>
        <a:buChar char="•"/>
        <a:tabLst/>
        <a:defRPr b="0" baseline="0" cap="none" i="0" spc="0" strike="noStrike" sz="2400" u="none">
          <a:solidFill>
            <a:srgbClr val="000000"/>
          </a:solidFill>
          <a:uFillTx/>
          <a:latin typeface="+mn-lt"/>
          <a:ea typeface="+mn-ea"/>
          <a:cs typeface="+mn-cs"/>
          <a:sym typeface="Arial"/>
        </a:defRPr>
      </a:lvl1pPr>
      <a:lvl2pPr marL="985519" marR="0" indent="-426719" algn="l" defTabSz="914400" rtl="0" latinLnBrk="0">
        <a:lnSpc>
          <a:spcPct val="110000"/>
        </a:lnSpc>
        <a:spcBef>
          <a:spcPts val="1000"/>
        </a:spcBef>
        <a:spcAft>
          <a:spcPts val="0"/>
        </a:spcAft>
        <a:buClr>
          <a:srgbClr val="000000"/>
        </a:buClr>
        <a:buSzPts val="2400"/>
        <a:buFont typeface="Arial"/>
        <a:buChar char="•"/>
        <a:tabLst/>
        <a:defRPr b="0" baseline="0" cap="none" i="0" spc="0" strike="noStrike" sz="2400" u="none">
          <a:solidFill>
            <a:srgbClr val="000000"/>
          </a:solidFill>
          <a:uFillTx/>
          <a:latin typeface="+mn-lt"/>
          <a:ea typeface="+mn-ea"/>
          <a:cs typeface="+mn-cs"/>
          <a:sym typeface="Arial"/>
        </a:defRPr>
      </a:lvl2pPr>
      <a:lvl3pPr marL="1485900" marR="0" indent="-457200" algn="l" defTabSz="914400" rtl="0" latinLnBrk="0">
        <a:lnSpc>
          <a:spcPct val="110000"/>
        </a:lnSpc>
        <a:spcBef>
          <a:spcPts val="1000"/>
        </a:spcBef>
        <a:spcAft>
          <a:spcPts val="0"/>
        </a:spcAft>
        <a:buClr>
          <a:srgbClr val="000000"/>
        </a:buClr>
        <a:buSzPts val="2400"/>
        <a:buFont typeface="Arial"/>
        <a:buChar char="•"/>
        <a:tabLst/>
        <a:defRPr b="0" baseline="0" cap="none" i="0" spc="0" strike="noStrike" sz="2400" u="none">
          <a:solidFill>
            <a:srgbClr val="000000"/>
          </a:solidFill>
          <a:uFillTx/>
          <a:latin typeface="+mn-lt"/>
          <a:ea typeface="+mn-ea"/>
          <a:cs typeface="+mn-cs"/>
          <a:sym typeface="Arial"/>
        </a:defRPr>
      </a:lvl3pPr>
      <a:lvl4pPr marL="1993900" marR="0" indent="-495300" algn="l" defTabSz="914400" rtl="0" latinLnBrk="0">
        <a:lnSpc>
          <a:spcPct val="110000"/>
        </a:lnSpc>
        <a:spcBef>
          <a:spcPts val="1000"/>
        </a:spcBef>
        <a:spcAft>
          <a:spcPts val="0"/>
        </a:spcAft>
        <a:buClr>
          <a:srgbClr val="000000"/>
        </a:buClr>
        <a:buSzPts val="2400"/>
        <a:buFont typeface="Arial"/>
        <a:buChar char="•"/>
        <a:tabLst/>
        <a:defRPr b="0" baseline="0" cap="none" i="0" spc="0" strike="noStrike" sz="2400" u="none">
          <a:solidFill>
            <a:srgbClr val="000000"/>
          </a:solidFill>
          <a:uFillTx/>
          <a:latin typeface="+mn-lt"/>
          <a:ea typeface="+mn-ea"/>
          <a:cs typeface="+mn-cs"/>
          <a:sym typeface="Arial"/>
        </a:defRPr>
      </a:lvl4pPr>
      <a:lvl5pPr marL="2451100" marR="0" indent="-495300" algn="l" defTabSz="914400" rtl="0" latinLnBrk="0">
        <a:lnSpc>
          <a:spcPct val="110000"/>
        </a:lnSpc>
        <a:spcBef>
          <a:spcPts val="1000"/>
        </a:spcBef>
        <a:spcAft>
          <a:spcPts val="0"/>
        </a:spcAft>
        <a:buClr>
          <a:srgbClr val="000000"/>
        </a:buClr>
        <a:buSzPts val="2400"/>
        <a:buFont typeface="Arial"/>
        <a:buChar char="•"/>
        <a:tabLst/>
        <a:defRPr b="0" baseline="0" cap="none" i="0" spc="0" strike="noStrike" sz="2400" u="none">
          <a:solidFill>
            <a:srgbClr val="000000"/>
          </a:solidFill>
          <a:uFillTx/>
          <a:latin typeface="+mn-lt"/>
          <a:ea typeface="+mn-ea"/>
          <a:cs typeface="+mn-cs"/>
          <a:sym typeface="Arial"/>
        </a:defRPr>
      </a:lvl5pPr>
      <a:lvl6pPr marL="2857500" marR="0" indent="-457200" algn="l" defTabSz="914400" rtl="0" latinLnBrk="0">
        <a:lnSpc>
          <a:spcPct val="110000"/>
        </a:lnSpc>
        <a:spcBef>
          <a:spcPts val="1000"/>
        </a:spcBef>
        <a:spcAft>
          <a:spcPts val="0"/>
        </a:spcAft>
        <a:buClr>
          <a:srgbClr val="000000"/>
        </a:buClr>
        <a:buSzPts val="2400"/>
        <a:buFont typeface="Arial"/>
        <a:buChar char="•"/>
        <a:tabLst/>
        <a:defRPr b="0" baseline="0" cap="none" i="0" spc="0" strike="noStrike" sz="2400" u="none">
          <a:solidFill>
            <a:srgbClr val="000000"/>
          </a:solidFill>
          <a:uFillTx/>
          <a:latin typeface="+mn-lt"/>
          <a:ea typeface="+mn-ea"/>
          <a:cs typeface="+mn-cs"/>
          <a:sym typeface="Arial"/>
        </a:defRPr>
      </a:lvl6pPr>
      <a:lvl7pPr marL="3314700" marR="0" indent="-457200" algn="l" defTabSz="914400" rtl="0" latinLnBrk="0">
        <a:lnSpc>
          <a:spcPct val="110000"/>
        </a:lnSpc>
        <a:spcBef>
          <a:spcPts val="1000"/>
        </a:spcBef>
        <a:spcAft>
          <a:spcPts val="0"/>
        </a:spcAft>
        <a:buClr>
          <a:srgbClr val="000000"/>
        </a:buClr>
        <a:buSzPts val="2400"/>
        <a:buFont typeface="Arial"/>
        <a:buChar char="•"/>
        <a:tabLst/>
        <a:defRPr b="0" baseline="0" cap="none" i="0" spc="0" strike="noStrike" sz="2400" u="none">
          <a:solidFill>
            <a:srgbClr val="000000"/>
          </a:solidFill>
          <a:uFillTx/>
          <a:latin typeface="+mn-lt"/>
          <a:ea typeface="+mn-ea"/>
          <a:cs typeface="+mn-cs"/>
          <a:sym typeface="Arial"/>
        </a:defRPr>
      </a:lvl7pPr>
      <a:lvl8pPr marL="3771900" marR="0" indent="-457200" algn="l" defTabSz="914400" rtl="0" latinLnBrk="0">
        <a:lnSpc>
          <a:spcPct val="110000"/>
        </a:lnSpc>
        <a:spcBef>
          <a:spcPts val="1000"/>
        </a:spcBef>
        <a:spcAft>
          <a:spcPts val="0"/>
        </a:spcAft>
        <a:buClr>
          <a:srgbClr val="000000"/>
        </a:buClr>
        <a:buSzPts val="2400"/>
        <a:buFont typeface="Arial"/>
        <a:buChar char="•"/>
        <a:tabLst/>
        <a:defRPr b="0" baseline="0" cap="none" i="0" spc="0" strike="noStrike" sz="2400" u="none">
          <a:solidFill>
            <a:srgbClr val="000000"/>
          </a:solidFill>
          <a:uFillTx/>
          <a:latin typeface="+mn-lt"/>
          <a:ea typeface="+mn-ea"/>
          <a:cs typeface="+mn-cs"/>
          <a:sym typeface="Arial"/>
        </a:defRPr>
      </a:lvl8pPr>
      <a:lvl9pPr marL="4229100" marR="0" indent="-457200" algn="l" defTabSz="914400" rtl="0" latinLnBrk="0">
        <a:lnSpc>
          <a:spcPct val="110000"/>
        </a:lnSpc>
        <a:spcBef>
          <a:spcPts val="1000"/>
        </a:spcBef>
        <a:spcAft>
          <a:spcPts val="0"/>
        </a:spcAft>
        <a:buClr>
          <a:srgbClr val="000000"/>
        </a:buClr>
        <a:buSzPts val="2400"/>
        <a:buFont typeface="Arial"/>
        <a:buChar char="•"/>
        <a:tabLst/>
        <a:defRPr b="0" baseline="0" cap="none" i="0" spc="0" strike="noStrike" sz="2400" u="none">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Google Shape;103;p13"/>
          <p:cNvSpPr/>
          <p:nvPr/>
        </p:nvSpPr>
        <p:spPr>
          <a:xfrm>
            <a:off x="0" y="0"/>
            <a:ext cx="12192000" cy="6858000"/>
          </a:xfrm>
          <a:prstGeom prst="rect">
            <a:avLst/>
          </a:prstGeom>
          <a:solidFill>
            <a:srgbClr val="FFFFFF"/>
          </a:solidFill>
          <a:ln w="12700">
            <a:miter lim="400000"/>
          </a:ln>
        </p:spPr>
        <p:txBody>
          <a:bodyPr lIns="0" tIns="0" rIns="0" bIns="0" anchor="ctr"/>
          <a:lstStyle/>
          <a:p>
            <a:pPr algn="ctr">
              <a:defRPr sz="1800">
                <a:solidFill>
                  <a:srgbClr val="FFFFFF"/>
                </a:solidFill>
              </a:defRPr>
            </a:pPr>
          </a:p>
        </p:txBody>
      </p:sp>
      <p:sp>
        <p:nvSpPr>
          <p:cNvPr id="135" name="Google Shape;104;p13"/>
          <p:cNvSpPr txBox="1"/>
          <p:nvPr>
            <p:ph type="ctrTitle"/>
          </p:nvPr>
        </p:nvSpPr>
        <p:spPr>
          <a:xfrm>
            <a:off x="477973" y="814200"/>
            <a:ext cx="5340600" cy="2649601"/>
          </a:xfrm>
          <a:prstGeom prst="rect">
            <a:avLst/>
          </a:prstGeom>
        </p:spPr>
        <p:txBody>
          <a:bodyPr/>
          <a:lstStyle>
            <a:lvl1pPr>
              <a:defRPr sz="3000"/>
            </a:lvl1pPr>
          </a:lstStyle>
          <a:p>
            <a:pPr/>
            <a:r>
              <a:t>Harmonizing Diverse Neural Networks: A CCA-based Approach to Model Merging</a:t>
            </a:r>
          </a:p>
        </p:txBody>
      </p:sp>
      <p:sp>
        <p:nvSpPr>
          <p:cNvPr id="136" name="Google Shape;105;p13"/>
          <p:cNvSpPr txBox="1"/>
          <p:nvPr>
            <p:ph type="subTitle" sz="quarter" idx="1"/>
          </p:nvPr>
        </p:nvSpPr>
        <p:spPr>
          <a:xfrm>
            <a:off x="477974" y="4239424"/>
            <a:ext cx="3961202" cy="1871100"/>
          </a:xfrm>
          <a:prstGeom prst="rect">
            <a:avLst/>
          </a:prstGeom>
        </p:spPr>
        <p:txBody>
          <a:bodyPr/>
          <a:lstStyle/>
          <a:p>
            <a:pPr marL="0" indent="0" defTabSz="832104">
              <a:spcBef>
                <a:spcPts val="0"/>
              </a:spcBef>
              <a:defRPr b="1" sz="1638"/>
            </a:pPr>
            <a:r>
              <a:t>Team members:</a:t>
            </a:r>
          </a:p>
          <a:p>
            <a:pPr marL="0" indent="0" defTabSz="832104">
              <a:spcBef>
                <a:spcPts val="900"/>
              </a:spcBef>
              <a:defRPr sz="1638"/>
            </a:pPr>
            <a:r>
              <a:t>Boyapati Sai Venkat  - R11906406</a:t>
            </a:r>
          </a:p>
          <a:p>
            <a:pPr marL="0" indent="0" defTabSz="832104">
              <a:spcBef>
                <a:spcPts val="900"/>
              </a:spcBef>
              <a:defRPr sz="1638"/>
            </a:pPr>
            <a:r>
              <a:t>Allu Chaitanya - R11910107</a:t>
            </a:r>
          </a:p>
          <a:p>
            <a:pPr marL="0" indent="0" defTabSz="832104">
              <a:spcBef>
                <a:spcPts val="900"/>
              </a:spcBef>
              <a:defRPr sz="1638"/>
            </a:pPr>
            <a:r>
              <a:t>Gayathri Jayachander - R11905218</a:t>
            </a:r>
          </a:p>
          <a:p>
            <a:pPr marL="0" indent="0" defTabSz="832104">
              <a:spcBef>
                <a:spcPts val="900"/>
              </a:spcBef>
              <a:defRPr sz="1638"/>
            </a:pPr>
            <a:r>
              <a:t>Yasaswini Pamidi - R11912542</a:t>
            </a:r>
          </a:p>
        </p:txBody>
      </p:sp>
      <p:sp>
        <p:nvSpPr>
          <p:cNvPr id="137" name="Google Shape;106;p13"/>
          <p:cNvSpPr/>
          <p:nvPr/>
        </p:nvSpPr>
        <p:spPr>
          <a:xfrm rot="5400000">
            <a:off x="759921" y="346790"/>
            <a:ext cx="146305" cy="704089"/>
          </a:xfrm>
          <a:prstGeom prst="rect">
            <a:avLst/>
          </a:prstGeom>
          <a:solidFill>
            <a:schemeClr val="accent1"/>
          </a:solidFill>
          <a:ln w="12700">
            <a:miter lim="400000"/>
          </a:ln>
        </p:spPr>
        <p:txBody>
          <a:bodyPr lIns="0" tIns="0" rIns="0" bIns="0" anchor="ctr"/>
          <a:lstStyle/>
          <a:p>
            <a:pPr algn="ctr">
              <a:defRPr sz="1800">
                <a:solidFill>
                  <a:srgbClr val="FFFFFF"/>
                </a:solidFill>
                <a:latin typeface="Calibri"/>
                <a:ea typeface="Calibri"/>
                <a:cs typeface="Calibri"/>
                <a:sym typeface="Calibri"/>
              </a:defRPr>
            </a:pPr>
          </a:p>
        </p:txBody>
      </p:sp>
      <p:sp>
        <p:nvSpPr>
          <p:cNvPr id="138" name="Google Shape;107;p13"/>
          <p:cNvSpPr/>
          <p:nvPr/>
        </p:nvSpPr>
        <p:spPr>
          <a:xfrm>
            <a:off x="481028" y="4546920"/>
            <a:ext cx="4023361" cy="18289"/>
          </a:xfrm>
          <a:prstGeom prst="rect">
            <a:avLst/>
          </a:prstGeom>
          <a:solidFill>
            <a:srgbClr val="BED3D8"/>
          </a:solidFill>
          <a:ln w="12700">
            <a:miter lim="400000"/>
          </a:ln>
        </p:spPr>
        <p:txBody>
          <a:bodyPr lIns="0" tIns="0" rIns="0" bIns="0" anchor="ctr"/>
          <a:lstStyle/>
          <a:p>
            <a:pPr algn="ctr">
              <a:defRPr sz="1800">
                <a:solidFill>
                  <a:srgbClr val="FFFFFF"/>
                </a:solidFill>
                <a:latin typeface="Calibri"/>
                <a:ea typeface="Calibri"/>
                <a:cs typeface="Calibri"/>
                <a:sym typeface="Calibri"/>
              </a:defRPr>
            </a:pPr>
          </a:p>
        </p:txBody>
      </p:sp>
      <p:pic>
        <p:nvPicPr>
          <p:cNvPr id="139" name="Google Shape;108;p13" descr="Google Shape;108;p13"/>
          <p:cNvPicPr>
            <a:picLocks noChangeAspect="1"/>
          </p:cNvPicPr>
          <p:nvPr/>
        </p:nvPicPr>
        <p:blipFill>
          <a:blip r:embed="rId2">
            <a:extLst/>
          </a:blip>
          <a:stretch>
            <a:fillRect/>
          </a:stretch>
        </p:blipFill>
        <p:spPr>
          <a:xfrm>
            <a:off x="6511034" y="643826"/>
            <a:ext cx="5186369" cy="5086476"/>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Google Shape;192;p22"/>
          <p:cNvSpPr txBox="1"/>
          <p:nvPr>
            <p:ph type="body" idx="1"/>
          </p:nvPr>
        </p:nvSpPr>
        <p:spPr>
          <a:xfrm>
            <a:off x="550774" y="1700475"/>
            <a:ext cx="11060702" cy="3694201"/>
          </a:xfrm>
          <a:prstGeom prst="rect">
            <a:avLst/>
          </a:prstGeom>
        </p:spPr>
        <p:txBody>
          <a:bodyPr/>
          <a:lstStyle/>
          <a:p>
            <a:pPr marL="137464" indent="-73761" defTabSz="804672">
              <a:spcBef>
                <a:spcPts val="0"/>
              </a:spcBef>
              <a:buSzTx/>
              <a:buNone/>
              <a:defRPr sz="2112"/>
            </a:pPr>
            <a:endParaRPr sz="1584"/>
          </a:p>
          <a:p>
            <a:pPr marL="201168" indent="-238048" defTabSz="804672">
              <a:spcBef>
                <a:spcPts val="800"/>
              </a:spcBef>
              <a:buSzPts val="1500"/>
              <a:defRPr b="1" sz="1584"/>
            </a:pPr>
            <a:r>
              <a:t>Goal</a:t>
            </a:r>
            <a:r>
              <a:rPr b="0"/>
              <a:t>: Increase the efficiency and alignment quality of CCA by focusing on key layers.</a:t>
            </a:r>
          </a:p>
          <a:p>
            <a:pPr marL="201168" indent="-238048" defTabSz="804672">
              <a:spcBef>
                <a:spcPts val="800"/>
              </a:spcBef>
              <a:buSzPts val="1500"/>
              <a:defRPr b="1" sz="1584"/>
            </a:pPr>
            <a:r>
              <a:t>Approach</a:t>
            </a:r>
            <a:r>
              <a:rPr b="0"/>
              <a:t>: Apply CCA only to critical layers, such as middle or deeper layers, that capture high-level features, while bypassing low-impact layers.</a:t>
            </a:r>
          </a:p>
          <a:p>
            <a:pPr marL="201168" indent="-238048" defTabSz="804672">
              <a:spcBef>
                <a:spcPts val="800"/>
              </a:spcBef>
              <a:buSzPts val="1500"/>
              <a:defRPr sz="1584"/>
            </a:pPr>
            <a:r>
              <a:t>Identify the layers with the highest feature significance across the models. Typically, deeper layers or middle layers capture more abstract, high-impact features.</a:t>
            </a:r>
          </a:p>
          <a:p>
            <a:pPr marL="201168" indent="-238048" defTabSz="804672">
              <a:spcBef>
                <a:spcPts val="800"/>
              </a:spcBef>
              <a:buSzPts val="1500"/>
              <a:defRPr sz="1584"/>
            </a:pPr>
            <a:r>
              <a:t>Modify the CCA Merge algorithm to align only these selected layers:</a:t>
            </a:r>
          </a:p>
          <a:p>
            <a:pPr lvl="1" marL="603504" indent="-248665" defTabSz="804672">
              <a:spcBef>
                <a:spcPts val="400"/>
              </a:spcBef>
              <a:buSzPts val="1500"/>
              <a:defRPr sz="1584"/>
            </a:pPr>
            <a:r>
              <a:t>For each selected layer, use CCA to align neuron activations between models.</a:t>
            </a:r>
          </a:p>
          <a:p>
            <a:pPr lvl="1" marL="603504" indent="-248665" defTabSz="804672">
              <a:spcBef>
                <a:spcPts val="400"/>
              </a:spcBef>
              <a:buSzPts val="1500"/>
              <a:defRPr sz="1584"/>
            </a:pPr>
            <a:r>
              <a:t>Skip alignment for layers with low impact (e.g., initial layers focused on basic features like edges).</a:t>
            </a:r>
          </a:p>
          <a:p>
            <a:pPr marL="201168" indent="-238048" defTabSz="804672">
              <a:spcBef>
                <a:spcPts val="800"/>
              </a:spcBef>
              <a:buSzPts val="1500"/>
              <a:defRPr sz="1584"/>
            </a:pPr>
            <a:r>
              <a:t>Average the aligned layers parameters while keeping the remaining layers independent.</a:t>
            </a:r>
          </a:p>
          <a:p>
            <a:pPr marL="201168" indent="-238048" defTabSz="804672">
              <a:spcBef>
                <a:spcPts val="800"/>
              </a:spcBef>
              <a:buSzPts val="1500"/>
              <a:defRPr sz="1584"/>
            </a:pPr>
            <a:r>
              <a:t>Fine-tune the selectively merged model.</a:t>
            </a:r>
          </a:p>
        </p:txBody>
      </p:sp>
      <p:sp>
        <p:nvSpPr>
          <p:cNvPr id="196" name="Google Shape;193;p22"/>
          <p:cNvSpPr txBox="1"/>
          <p:nvPr/>
        </p:nvSpPr>
        <p:spPr>
          <a:xfrm>
            <a:off x="1015937" y="835875"/>
            <a:ext cx="10367402" cy="602186"/>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nSpc>
                <a:spcPct val="90000"/>
              </a:lnSpc>
              <a:defRPr b="1" sz="3000"/>
            </a:lvl1pPr>
          </a:lstStyle>
          <a:p>
            <a:pPr/>
            <a:r>
              <a:t>Selective Layers Merging</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Google Shape;198;p23"/>
          <p:cNvSpPr txBox="1"/>
          <p:nvPr>
            <p:ph type="title"/>
          </p:nvPr>
        </p:nvSpPr>
        <p:spPr>
          <a:xfrm>
            <a:off x="1115567" y="548639"/>
            <a:ext cx="10168130" cy="1179578"/>
          </a:xfrm>
          <a:prstGeom prst="rect">
            <a:avLst/>
          </a:prstGeom>
        </p:spPr>
        <p:txBody>
          <a:bodyPr/>
          <a:lstStyle>
            <a:lvl1pPr>
              <a:defRPr sz="3000"/>
            </a:lvl1pPr>
          </a:lstStyle>
          <a:p>
            <a:pPr/>
            <a:r>
              <a:t>Result comparing present CCA result with new CCA (selective merging)</a:t>
            </a:r>
          </a:p>
        </p:txBody>
      </p:sp>
      <p:sp>
        <p:nvSpPr>
          <p:cNvPr id="199" name="Google Shape;199;p23"/>
          <p:cNvSpPr txBox="1"/>
          <p:nvPr>
            <p:ph type="body" idx="1"/>
          </p:nvPr>
        </p:nvSpPr>
        <p:spPr>
          <a:xfrm>
            <a:off x="1115567" y="2478023"/>
            <a:ext cx="10168130" cy="3694177"/>
          </a:xfrm>
          <a:prstGeom prst="rect">
            <a:avLst/>
          </a:prstGeom>
        </p:spPr>
        <p:txBody>
          <a:bodyPr/>
          <a:lstStyle/>
          <a:p>
            <a:pPr marL="76200" indent="76200">
              <a:spcBef>
                <a:spcPts val="0"/>
              </a:spcBef>
              <a:buSzTx/>
              <a:buNone/>
            </a:pPr>
          </a:p>
        </p:txBody>
      </p:sp>
      <p:pic>
        <p:nvPicPr>
          <p:cNvPr id="200" name="Google Shape;200;p23" descr="Google Shape;200;p23"/>
          <p:cNvPicPr>
            <a:picLocks noChangeAspect="1"/>
          </p:cNvPicPr>
          <p:nvPr/>
        </p:nvPicPr>
        <p:blipFill>
          <a:blip r:embed="rId2">
            <a:extLst/>
          </a:blip>
          <a:stretch>
            <a:fillRect/>
          </a:stretch>
        </p:blipFill>
        <p:spPr>
          <a:xfrm>
            <a:off x="773137" y="2730575"/>
            <a:ext cx="10645728" cy="297795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Google Shape;205;p24"/>
          <p:cNvSpPr txBox="1"/>
          <p:nvPr>
            <p:ph type="title"/>
          </p:nvPr>
        </p:nvSpPr>
        <p:spPr>
          <a:xfrm>
            <a:off x="1115567" y="548639"/>
            <a:ext cx="10168130" cy="1179578"/>
          </a:xfrm>
          <a:prstGeom prst="rect">
            <a:avLst/>
          </a:prstGeom>
        </p:spPr>
        <p:txBody>
          <a:bodyPr/>
          <a:lstStyle>
            <a:lvl1pPr>
              <a:defRPr sz="3000"/>
            </a:lvl1pPr>
          </a:lstStyle>
          <a:p>
            <a:pPr/>
            <a:r>
              <a:t>Merging Models Trained on Different Datasets</a:t>
            </a:r>
          </a:p>
        </p:txBody>
      </p:sp>
      <p:sp>
        <p:nvSpPr>
          <p:cNvPr id="203" name="Google Shape;206;p24"/>
          <p:cNvSpPr txBox="1"/>
          <p:nvPr>
            <p:ph type="body" idx="1"/>
          </p:nvPr>
        </p:nvSpPr>
        <p:spPr>
          <a:xfrm>
            <a:off x="893387" y="2030925"/>
            <a:ext cx="10612502" cy="3694201"/>
          </a:xfrm>
          <a:prstGeom prst="rect">
            <a:avLst/>
          </a:prstGeom>
        </p:spPr>
        <p:txBody>
          <a:bodyPr/>
          <a:lstStyle/>
          <a:p>
            <a:pPr marL="156210" indent="-83820">
              <a:spcBef>
                <a:spcPts val="0"/>
              </a:spcBef>
              <a:buSzTx/>
              <a:buNone/>
            </a:pPr>
            <a:endParaRPr sz="1800"/>
          </a:p>
          <a:p>
            <a:pPr marL="228600" indent="-270509">
              <a:buSzPts val="1800"/>
              <a:defRPr b="1" sz="1800"/>
            </a:pPr>
            <a:r>
              <a:t>Goal</a:t>
            </a:r>
            <a:r>
              <a:rPr b="0"/>
              <a:t>: Test CCA Merge’s adaptability to merge models trained on diverse data distributions.</a:t>
            </a:r>
          </a:p>
          <a:p>
            <a:pPr marL="228600" indent="-270509">
              <a:buSzPts val="1800"/>
              <a:defRPr b="1" sz="1800"/>
            </a:pPr>
            <a:r>
              <a:t>Approach</a:t>
            </a:r>
            <a:r>
              <a:rPr b="0"/>
              <a:t>: Merge two models trained on different datasets and compare CCA Merge’s performance against ZipIt, a similar merging method designed for diverse data.</a:t>
            </a:r>
          </a:p>
          <a:p>
            <a:pPr marL="228600" indent="-270509">
              <a:buSzPts val="1800"/>
              <a:defRPr sz="1800"/>
            </a:pPr>
            <a:r>
              <a:t>Train two models independently on different datasets (e.g., CIFAR10 and CIFAR100) to ensure that they learn distinct data distributions.</a:t>
            </a:r>
          </a:p>
          <a:p>
            <a:pPr marL="228600" indent="-270509">
              <a:buSzPts val="1800"/>
              <a:defRPr sz="1800"/>
            </a:pPr>
            <a:r>
              <a:t>Apply CCA Merge to align the models, focusing on maximizing shared feature alignment without sacrificing dataset-specific knowledge.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Google Shape;211;p25"/>
          <p:cNvSpPr txBox="1"/>
          <p:nvPr>
            <p:ph type="title"/>
          </p:nvPr>
        </p:nvSpPr>
        <p:spPr>
          <a:xfrm>
            <a:off x="1115567" y="548639"/>
            <a:ext cx="10168130" cy="1179578"/>
          </a:xfrm>
          <a:prstGeom prst="rect">
            <a:avLst/>
          </a:prstGeom>
        </p:spPr>
        <p:txBody>
          <a:bodyPr/>
          <a:lstStyle>
            <a:lvl1pPr>
              <a:defRPr sz="3000"/>
            </a:lvl1pPr>
          </a:lstStyle>
          <a:p>
            <a:pPr/>
            <a:r>
              <a:t>Results for Merging using different datasets</a:t>
            </a:r>
          </a:p>
        </p:txBody>
      </p:sp>
      <p:sp>
        <p:nvSpPr>
          <p:cNvPr id="206" name="Google Shape;212;p25"/>
          <p:cNvSpPr txBox="1"/>
          <p:nvPr>
            <p:ph type="body" idx="1"/>
          </p:nvPr>
        </p:nvSpPr>
        <p:spPr>
          <a:xfrm>
            <a:off x="1115567" y="2478023"/>
            <a:ext cx="10168130" cy="3694177"/>
          </a:xfrm>
          <a:prstGeom prst="rect">
            <a:avLst/>
          </a:prstGeom>
        </p:spPr>
        <p:txBody>
          <a:bodyPr/>
          <a:lstStyle/>
          <a:p>
            <a:pPr marL="76200" indent="76200">
              <a:spcBef>
                <a:spcPts val="0"/>
              </a:spcBef>
              <a:buSzTx/>
              <a:buNone/>
            </a:pPr>
          </a:p>
        </p:txBody>
      </p:sp>
      <p:pic>
        <p:nvPicPr>
          <p:cNvPr id="207" name="Image" descr="Image"/>
          <p:cNvPicPr>
            <a:picLocks noChangeAspect="1"/>
          </p:cNvPicPr>
          <p:nvPr/>
        </p:nvPicPr>
        <p:blipFill>
          <a:blip r:embed="rId2">
            <a:extLst/>
          </a:blip>
          <a:stretch>
            <a:fillRect/>
          </a:stretch>
        </p:blipFill>
        <p:spPr>
          <a:xfrm>
            <a:off x="1126033" y="2526797"/>
            <a:ext cx="9939934" cy="2370877"/>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Google Shape;218;p26"/>
          <p:cNvSpPr txBox="1"/>
          <p:nvPr>
            <p:ph type="title"/>
          </p:nvPr>
        </p:nvSpPr>
        <p:spPr>
          <a:xfrm>
            <a:off x="1115567" y="548639"/>
            <a:ext cx="10168130" cy="1179578"/>
          </a:xfrm>
          <a:prstGeom prst="rect">
            <a:avLst/>
          </a:prstGeom>
        </p:spPr>
        <p:txBody>
          <a:bodyPr/>
          <a:lstStyle/>
          <a:p>
            <a:pPr/>
            <a:r>
              <a:t>Conclusion</a:t>
            </a:r>
          </a:p>
        </p:txBody>
      </p:sp>
      <p:sp>
        <p:nvSpPr>
          <p:cNvPr id="210" name="Google Shape;219;p26"/>
          <p:cNvSpPr txBox="1"/>
          <p:nvPr>
            <p:ph type="body" idx="1"/>
          </p:nvPr>
        </p:nvSpPr>
        <p:spPr>
          <a:xfrm>
            <a:off x="511874" y="2244749"/>
            <a:ext cx="11235602" cy="3694202"/>
          </a:xfrm>
          <a:prstGeom prst="rect">
            <a:avLst/>
          </a:prstGeom>
        </p:spPr>
        <p:txBody>
          <a:bodyPr/>
          <a:lstStyle/>
          <a:p>
            <a:pPr marL="0" indent="0" defTabSz="868680">
              <a:lnSpc>
                <a:spcPct val="115000"/>
              </a:lnSpc>
              <a:spcBef>
                <a:spcPts val="0"/>
              </a:spcBef>
              <a:buSzTx/>
              <a:buNone/>
              <a:defRPr b="1" sz="1710"/>
            </a:pPr>
            <a:r>
              <a:t>Consistent Performance with Multiple Models</a:t>
            </a:r>
            <a:r>
              <a:rPr b="0"/>
              <a:t>: When merging more than two models, CCA demonstrated consistent performance, consistently outperforming other merging methods. This reliability highlights CCA's ability to effectively combine multiple models while maintaining high accuracy.</a:t>
            </a:r>
          </a:p>
          <a:p>
            <a:pPr marL="0" indent="0" defTabSz="868680">
              <a:lnSpc>
                <a:spcPct val="115000"/>
              </a:lnSpc>
              <a:spcBef>
                <a:spcPts val="0"/>
              </a:spcBef>
              <a:buSzTx/>
              <a:buNone/>
              <a:defRPr sz="2280"/>
            </a:pPr>
            <a:endParaRPr sz="1710"/>
          </a:p>
          <a:p>
            <a:pPr marL="0" indent="0" defTabSz="868680">
              <a:lnSpc>
                <a:spcPct val="115000"/>
              </a:lnSpc>
              <a:spcBef>
                <a:spcPts val="0"/>
              </a:spcBef>
              <a:buSzTx/>
              <a:buNone/>
              <a:defRPr b="1" sz="1710"/>
            </a:pPr>
            <a:r>
              <a:t>Impact of Selective Layer Merging</a:t>
            </a:r>
            <a:r>
              <a:rPr b="0"/>
              <a:t>: By selectively merging high-impact layers, CCA's performance was further enhanced. This approach improved the overall model’s ability to leverage the most relevant features from each model, leading to a more refined and robust merging process.</a:t>
            </a:r>
          </a:p>
          <a:p>
            <a:pPr marL="0" indent="0" defTabSz="868680">
              <a:lnSpc>
                <a:spcPct val="115000"/>
              </a:lnSpc>
              <a:spcBef>
                <a:spcPts val="0"/>
              </a:spcBef>
              <a:buSzTx/>
              <a:buNone/>
              <a:defRPr sz="2280"/>
            </a:pPr>
            <a:endParaRPr sz="1710"/>
          </a:p>
          <a:p>
            <a:pPr marL="0" indent="0" defTabSz="868680">
              <a:lnSpc>
                <a:spcPct val="115000"/>
              </a:lnSpc>
              <a:spcBef>
                <a:spcPts val="0"/>
              </a:spcBef>
              <a:buSzTx/>
              <a:buNone/>
              <a:defRPr b="1" sz="1710"/>
            </a:pPr>
            <a:r>
              <a:t>Merging Models from Different Datasets</a:t>
            </a:r>
            <a:r>
              <a:rPr b="0"/>
              <a:t>: When merging models trained on distinct datasets, CCA showed superior results compared to base model averaging. This success underscores CCA’s ability to capture complementary features across different data distributions, providing a more effective merging strategy than traditional averaging methods.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Google Shape;224;p27"/>
          <p:cNvSpPr txBox="1"/>
          <p:nvPr>
            <p:ph type="title"/>
          </p:nvPr>
        </p:nvSpPr>
        <p:spPr>
          <a:xfrm>
            <a:off x="1115567" y="548639"/>
            <a:ext cx="10168130" cy="1179578"/>
          </a:xfrm>
          <a:prstGeom prst="rect">
            <a:avLst/>
          </a:prstGeom>
        </p:spPr>
        <p:txBody>
          <a:bodyPr/>
          <a:lstStyle/>
          <a:p>
            <a:pPr/>
            <a:r>
              <a:t>Future Scope</a:t>
            </a:r>
          </a:p>
        </p:txBody>
      </p:sp>
      <p:sp>
        <p:nvSpPr>
          <p:cNvPr id="213" name="Google Shape;225;p27"/>
          <p:cNvSpPr txBox="1"/>
          <p:nvPr>
            <p:ph type="body" idx="1"/>
          </p:nvPr>
        </p:nvSpPr>
        <p:spPr>
          <a:xfrm>
            <a:off x="531324" y="2190100"/>
            <a:ext cx="11235602" cy="3982200"/>
          </a:xfrm>
          <a:prstGeom prst="rect">
            <a:avLst/>
          </a:prstGeom>
        </p:spPr>
        <p:txBody>
          <a:bodyPr/>
          <a:lstStyle/>
          <a:p>
            <a:pPr marL="0" indent="0">
              <a:lnSpc>
                <a:spcPct val="115000"/>
              </a:lnSpc>
              <a:spcBef>
                <a:spcPts val="0"/>
              </a:spcBef>
              <a:buSzTx/>
              <a:buNone/>
              <a:defRPr b="1" sz="1400"/>
            </a:pPr>
            <a:r>
              <a:t>Enhanced Layer Selection Techniques</a:t>
            </a:r>
            <a:br/>
            <a:r>
              <a:rPr b="0"/>
              <a:t>While selective layer merging has demonstrated improvements in efficiency and alignment quality, further research could focus on dynamically identifying key layers based on model characteristics or task-specific requirements. Machine learning techniques, such as reinforcement learning, could be applied to automatically determine optimal layers for merging, potentially refining CCA Merge performance for various architectures and datasets.</a:t>
            </a:r>
          </a:p>
          <a:p>
            <a:pPr marL="0" indent="0">
              <a:lnSpc>
                <a:spcPct val="115000"/>
              </a:lnSpc>
              <a:spcBef>
                <a:spcPts val="0"/>
              </a:spcBef>
              <a:buSzTx/>
              <a:buNone/>
            </a:pPr>
            <a:endParaRPr sz="1400"/>
          </a:p>
          <a:p>
            <a:pPr marL="0" indent="0">
              <a:lnSpc>
                <a:spcPct val="115000"/>
              </a:lnSpc>
              <a:spcBef>
                <a:spcPts val="0"/>
              </a:spcBef>
              <a:buSzTx/>
              <a:buNone/>
              <a:defRPr b="1" sz="1400"/>
            </a:pPr>
            <a:r>
              <a:t>Adaptive CCA for Cross-Model Generalization</a:t>
            </a:r>
            <a:br/>
            <a:r>
              <a:rPr b="0"/>
              <a:t>To increase CCA Merge’s adaptability, particularly for models trained on very different data distributions, future work could involve adaptive versions of CCA that fine-tune alignment strategies based on model similarity metrics. This could make the CCA Merge process more robust when merging models with minimal overlap in learned representations, further enhancing performance in multi-task and domain adaptation settings.</a:t>
            </a:r>
          </a:p>
          <a:p>
            <a:pPr marL="0" indent="0">
              <a:lnSpc>
                <a:spcPct val="115000"/>
              </a:lnSpc>
              <a:spcBef>
                <a:spcPts val="0"/>
              </a:spcBef>
              <a:buSzTx/>
              <a:buNone/>
            </a:pPr>
            <a:endParaRPr sz="1400"/>
          </a:p>
          <a:p>
            <a:pPr marL="0" indent="0">
              <a:lnSpc>
                <a:spcPct val="115000"/>
              </a:lnSpc>
              <a:spcBef>
                <a:spcPts val="0"/>
              </a:spcBef>
              <a:buSzTx/>
              <a:buNone/>
              <a:defRPr b="1" sz="1400"/>
            </a:pPr>
            <a:r>
              <a:t>CCA Merge Optimization for Large-Scale Models</a:t>
            </a:r>
          </a:p>
          <a:p>
            <a:pPr marL="0" indent="0">
              <a:spcBef>
                <a:spcPts val="0"/>
              </a:spcBef>
              <a:buSzTx/>
              <a:buNone/>
              <a:defRPr sz="1400"/>
            </a:pPr>
            <a:r>
              <a:t>With the rapid growth of large-scale neural networks, optimizing CCA Merge for models with billions of parameters presents a promising avenue. By exploring techniques such as distributed CCA computation, tensor decomposition, or layer-wise pruning, future work could adapt CCA Merge to handle large models efficiently, making it feasible for merging state-of-the-art architectures while controlling computational costs.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Google Shape;230;p28"/>
          <p:cNvSpPr txBox="1"/>
          <p:nvPr>
            <p:ph type="title"/>
          </p:nvPr>
        </p:nvSpPr>
        <p:spPr>
          <a:xfrm>
            <a:off x="1115567" y="548639"/>
            <a:ext cx="10168130" cy="1179578"/>
          </a:xfrm>
          <a:prstGeom prst="rect">
            <a:avLst/>
          </a:prstGeom>
        </p:spPr>
        <p:txBody>
          <a:bodyPr/>
          <a:lstStyle/>
          <a:p>
            <a:pPr/>
            <a:r>
              <a:t>References</a:t>
            </a:r>
          </a:p>
        </p:txBody>
      </p:sp>
      <p:sp>
        <p:nvSpPr>
          <p:cNvPr id="216" name="Google Shape;231;p28"/>
          <p:cNvSpPr txBox="1"/>
          <p:nvPr>
            <p:ph type="body" idx="1"/>
          </p:nvPr>
        </p:nvSpPr>
        <p:spPr>
          <a:xfrm>
            <a:off x="570199" y="2478024"/>
            <a:ext cx="11235602" cy="3694201"/>
          </a:xfrm>
          <a:prstGeom prst="rect">
            <a:avLst/>
          </a:prstGeom>
        </p:spPr>
        <p:txBody>
          <a:bodyPr/>
          <a:lstStyle/>
          <a:p>
            <a:pPr indent="-317500">
              <a:spcBef>
                <a:spcPts val="0"/>
              </a:spcBef>
              <a:buSzPts val="1400"/>
              <a:buFontTx/>
              <a:buAutoNum type="arabicPeriod" startAt="1"/>
              <a:defRPr sz="1400"/>
            </a:pPr>
            <a:r>
              <a:t>Horoi, S., Camacho, A. M. O., Belilovsky, E., &amp; Wolf, G. (2024). Harmony in diversity: Merging neural networks with canonical correlation analysis. In Forty-first International Conference on Machine Learning.</a:t>
            </a:r>
          </a:p>
          <a:p>
            <a:pPr indent="-317500">
              <a:spcBef>
                <a:spcPts val="0"/>
              </a:spcBef>
              <a:buSzPts val="1400"/>
              <a:buFontTx/>
              <a:buAutoNum type="arabicPeriod" startAt="1"/>
              <a:defRPr sz="1400"/>
            </a:pPr>
            <a:r>
              <a:t>Zhang, H., Wu, Q., Yan, J., Wipf, D., &amp; Yu, P. S. (2021). From canonical correlation analysis to self-supervised graph neural networks. Advances in Neural Information Processing Systems, 34, 76-89.</a:t>
            </a:r>
          </a:p>
          <a:p>
            <a:pPr indent="-317500">
              <a:spcBef>
                <a:spcPts val="0"/>
              </a:spcBef>
              <a:buSzPts val="1400"/>
              <a:buFontTx/>
              <a:buAutoNum type="arabicPeriod" startAt="1"/>
              <a:defRPr sz="1400"/>
            </a:pPr>
            <a:r>
              <a:t>Lai, P. L., &amp; Fyfe, C. (1999). A neural implementation of canonical correlation analysis. Neural Networks, 12(10), 1391-1397.</a:t>
            </a:r>
          </a:p>
          <a:p>
            <a:pPr indent="-317500">
              <a:spcBef>
                <a:spcPts val="0"/>
              </a:spcBef>
              <a:buSzPts val="1400"/>
              <a:buFontTx/>
              <a:buAutoNum type="arabicPeriod" startAt="1"/>
              <a:defRPr sz="1400"/>
            </a:pPr>
            <a:r>
              <a:t>Yang, X., Liu, W., Liu, W., &amp; Tao, D. (2019). A survey on canonical correlation analysis. IEEE Transactions on Knowledge and Data Engi- neering, 33(6), 2349-2368.</a:t>
            </a:r>
          </a:p>
          <a:p>
            <a:pPr indent="-317500">
              <a:spcBef>
                <a:spcPts val="0"/>
              </a:spcBef>
              <a:buSzPts val="1400"/>
              <a:buFontTx/>
              <a:buAutoNum type="arabicPeriod" startAt="1"/>
              <a:defRPr sz="1400"/>
            </a:pPr>
            <a:r>
              <a:t>Chandar, S., Khapra, M. M., Larochelle, H., &amp; Ravindran, B. (2016). Correlational neural networks. Neural computation, 28(2), 257-285.</a:t>
            </a:r>
          </a:p>
          <a:p>
            <a:pPr indent="-317500">
              <a:spcBef>
                <a:spcPts val="0"/>
              </a:spcBef>
              <a:buSzPts val="1400"/>
              <a:buFontTx/>
              <a:buAutoNum type="arabicPeriod" startAt="1"/>
              <a:defRPr sz="1400"/>
            </a:pPr>
            <a:r>
              <a:t>Ainsworth, S. K., Hayase, J., &amp; Srinivasa, S. (2022). Git rebasing: Merging models modulo permutation symmetries. arXiv preprint arXiv:2209.04836.</a:t>
            </a:r>
          </a:p>
          <a:p>
            <a:pPr indent="-317500">
              <a:spcBef>
                <a:spcPts val="0"/>
              </a:spcBef>
              <a:buSzPts val="1400"/>
              <a:buFontTx/>
              <a:buAutoNum type="arabicPeriod" startAt="1"/>
              <a:defRPr sz="1400"/>
            </a:pPr>
            <a:r>
              <a:t>Stoica, G., Bolya, D., Bjorner, J. B., Ramesh, P., Hearn, T., &amp; Hoffman, J. ZipIt!: Multitask Model Merging without Training. In UniReps: the First Workshop on Unifying Representations in Neural Models.</a:t>
            </a:r>
          </a:p>
          <a:p>
            <a:pPr indent="-317500">
              <a:spcBef>
                <a:spcPts val="0"/>
              </a:spcBef>
              <a:buSzPts val="1400"/>
              <a:buFontTx/>
              <a:buAutoNum type="arabicPeriod" startAt="1"/>
              <a:defRPr sz="1400"/>
            </a:pPr>
            <a:r>
              <a:t>Goodfellow, I. J., Vinyals, O., &amp; Saxe, A. M. (2014). Qualitatively characterizing neural network optimization problems. arXiv preprint arXiv:1412.6544.</a:t>
            </a:r>
          </a:p>
          <a:p>
            <a:pPr indent="-317500">
              <a:spcBef>
                <a:spcPts val="0"/>
              </a:spcBef>
              <a:buSzPts val="1400"/>
              <a:buFontTx/>
              <a:buAutoNum type="arabicPeriod" startAt="1"/>
              <a:defRPr sz="1400"/>
            </a:pPr>
            <a:r>
              <a:t>Sharma, N., Jain, V., &amp; Mishra, A. (2018). An analysis of convolutional neural networks for image classification. Procedia computer science, 132, 377-384.</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Google Shape;236;p29"/>
          <p:cNvSpPr/>
          <p:nvPr/>
        </p:nvSpPr>
        <p:spPr>
          <a:xfrm rot="5400000">
            <a:off x="857543" y="346790"/>
            <a:ext cx="146305" cy="704089"/>
          </a:xfrm>
          <a:prstGeom prst="rect">
            <a:avLst/>
          </a:prstGeom>
          <a:solidFill>
            <a:schemeClr val="accent1"/>
          </a:solidFill>
          <a:ln w="12700">
            <a:miter lim="400000"/>
          </a:ln>
        </p:spPr>
        <p:txBody>
          <a:bodyPr lIns="0" tIns="0" rIns="0" bIns="0" anchor="ctr"/>
          <a:lstStyle/>
          <a:p>
            <a:pPr algn="ctr">
              <a:defRPr sz="1800">
                <a:solidFill>
                  <a:srgbClr val="FFFFFF"/>
                </a:solidFill>
                <a:latin typeface="Calibri"/>
                <a:ea typeface="Calibri"/>
                <a:cs typeface="Calibri"/>
                <a:sym typeface="Calibri"/>
              </a:defRPr>
            </a:pPr>
          </a:p>
        </p:txBody>
      </p:sp>
      <p:sp>
        <p:nvSpPr>
          <p:cNvPr id="219" name="Google Shape;237;p29"/>
          <p:cNvSpPr/>
          <p:nvPr/>
        </p:nvSpPr>
        <p:spPr>
          <a:xfrm flipH="1" rot="10800000">
            <a:off x="578651" y="4501200"/>
            <a:ext cx="11034698" cy="18289"/>
          </a:xfrm>
          <a:prstGeom prst="rect">
            <a:avLst/>
          </a:prstGeom>
          <a:solidFill>
            <a:srgbClr val="BED3D8"/>
          </a:solidFill>
          <a:ln w="12700">
            <a:miter lim="400000"/>
          </a:ln>
        </p:spPr>
        <p:txBody>
          <a:bodyPr lIns="0" tIns="0" rIns="0" bIns="0" anchor="ctr"/>
          <a:lstStyle/>
          <a:p>
            <a:pPr algn="ctr">
              <a:defRPr sz="1800">
                <a:solidFill>
                  <a:srgbClr val="FFFFFF"/>
                </a:solidFill>
                <a:latin typeface="Calibri"/>
                <a:ea typeface="Calibri"/>
                <a:cs typeface="Calibri"/>
                <a:sym typeface="Calibri"/>
              </a:defRPr>
            </a:pPr>
          </a:p>
        </p:txBody>
      </p:sp>
      <p:sp>
        <p:nvSpPr>
          <p:cNvPr id="220" name="Google Shape;238;p29"/>
          <p:cNvSpPr/>
          <p:nvPr/>
        </p:nvSpPr>
        <p:spPr>
          <a:xfrm>
            <a:off x="0" y="0"/>
            <a:ext cx="12192000" cy="6858000"/>
          </a:xfrm>
          <a:prstGeom prst="rect">
            <a:avLst/>
          </a:prstGeom>
          <a:solidFill>
            <a:srgbClr val="FFFFFF"/>
          </a:solidFill>
          <a:ln w="12700">
            <a:miter lim="400000"/>
          </a:ln>
        </p:spPr>
        <p:txBody>
          <a:bodyPr lIns="0" tIns="0" rIns="0" bIns="0" anchor="ctr"/>
          <a:lstStyle/>
          <a:p>
            <a:pPr algn="ctr">
              <a:defRPr sz="1800">
                <a:solidFill>
                  <a:srgbClr val="FFFFFF"/>
                </a:solidFill>
              </a:defRPr>
            </a:pPr>
          </a:p>
        </p:txBody>
      </p:sp>
      <p:pic>
        <p:nvPicPr>
          <p:cNvPr id="221" name="Google Shape;239;p29" descr="Google Shape;239;p29"/>
          <p:cNvPicPr>
            <a:picLocks noChangeAspect="1"/>
          </p:cNvPicPr>
          <p:nvPr/>
        </p:nvPicPr>
        <p:blipFill>
          <a:blip r:embed="rId2">
            <a:extLst/>
          </a:blip>
          <a:srcRect l="13157" t="0" r="2469" b="0"/>
          <a:stretch>
            <a:fillRect/>
          </a:stretch>
        </p:blipFill>
        <p:spPr>
          <a:xfrm>
            <a:off x="3523487" y="10"/>
            <a:ext cx="8668513" cy="6857922"/>
          </a:xfrm>
          <a:prstGeom prst="rect">
            <a:avLst/>
          </a:prstGeom>
          <a:ln w="12700">
            <a:miter lim="400000"/>
          </a:ln>
        </p:spPr>
      </p:pic>
      <p:sp>
        <p:nvSpPr>
          <p:cNvPr id="222" name="Google Shape;240;p29"/>
          <p:cNvSpPr/>
          <p:nvPr/>
        </p:nvSpPr>
        <p:spPr>
          <a:xfrm>
            <a:off x="3" y="0"/>
            <a:ext cx="9339206" cy="6858000"/>
          </a:xfrm>
          <a:prstGeom prst="rect">
            <a:avLst/>
          </a:prstGeom>
          <a:gradFill>
            <a:gsLst>
              <a:gs pos="0">
                <a:srgbClr val="000000">
                  <a:alpha val="0"/>
                </a:srgbClr>
              </a:gs>
              <a:gs pos="33000">
                <a:srgbClr val="000000">
                  <a:alpha val="63921"/>
                </a:srgbClr>
              </a:gs>
              <a:gs pos="58000">
                <a:srgbClr val="000000"/>
              </a:gs>
              <a:gs pos="100000">
                <a:srgbClr val="000000"/>
              </a:gs>
            </a:gsLst>
            <a:lin ang="10800000"/>
          </a:gradFill>
          <a:ln w="12700">
            <a:miter lim="400000"/>
          </a:ln>
        </p:spPr>
        <p:txBody>
          <a:bodyPr lIns="0" tIns="0" rIns="0" bIns="0" anchor="ctr"/>
          <a:lstStyle/>
          <a:p>
            <a:pPr algn="ctr">
              <a:defRPr sz="1800">
                <a:solidFill>
                  <a:srgbClr val="FFFFFF"/>
                </a:solidFill>
              </a:defRPr>
            </a:pPr>
          </a:p>
        </p:txBody>
      </p:sp>
      <p:sp>
        <p:nvSpPr>
          <p:cNvPr id="223" name="Google Shape;241;p29"/>
          <p:cNvSpPr txBox="1"/>
          <p:nvPr>
            <p:ph type="title"/>
          </p:nvPr>
        </p:nvSpPr>
        <p:spPr>
          <a:xfrm>
            <a:off x="477980" y="1122362"/>
            <a:ext cx="4023361" cy="3204136"/>
          </a:xfrm>
          <a:prstGeom prst="rect">
            <a:avLst/>
          </a:prstGeom>
        </p:spPr>
        <p:txBody>
          <a:bodyPr anchor="b"/>
          <a:lstStyle>
            <a:lvl1pPr>
              <a:defRPr sz="4800">
                <a:solidFill>
                  <a:srgbClr val="FFFFFF"/>
                </a:solidFill>
              </a:defRPr>
            </a:lvl1pPr>
          </a:lstStyle>
          <a:p>
            <a:pPr/>
            <a:r>
              <a:t>Thank you</a:t>
            </a:r>
          </a:p>
        </p:txBody>
      </p:sp>
      <p:sp>
        <p:nvSpPr>
          <p:cNvPr id="224" name="Google Shape;242;p29"/>
          <p:cNvSpPr/>
          <p:nvPr/>
        </p:nvSpPr>
        <p:spPr>
          <a:xfrm rot="5400000">
            <a:off x="759921" y="346790"/>
            <a:ext cx="146305" cy="704089"/>
          </a:xfrm>
          <a:prstGeom prst="rect">
            <a:avLst/>
          </a:prstGeom>
          <a:solidFill>
            <a:schemeClr val="accent1"/>
          </a:solidFill>
          <a:ln w="12700">
            <a:miter lim="400000"/>
          </a:ln>
        </p:spPr>
        <p:txBody>
          <a:bodyPr lIns="0" tIns="0" rIns="0" bIns="0" anchor="ctr"/>
          <a:lstStyle/>
          <a:p>
            <a:pPr algn="ctr">
              <a:defRPr sz="1800">
                <a:solidFill>
                  <a:srgbClr val="FFFFFF"/>
                </a:solidFill>
                <a:latin typeface="Calibri"/>
                <a:ea typeface="Calibri"/>
                <a:cs typeface="Calibri"/>
                <a:sym typeface="Calibri"/>
              </a:defRPr>
            </a:pPr>
          </a:p>
        </p:txBody>
      </p:sp>
      <p:sp>
        <p:nvSpPr>
          <p:cNvPr id="225" name="Google Shape;243;p29"/>
          <p:cNvSpPr/>
          <p:nvPr/>
        </p:nvSpPr>
        <p:spPr>
          <a:xfrm>
            <a:off x="481028" y="4546920"/>
            <a:ext cx="3977642" cy="18289"/>
          </a:xfrm>
          <a:prstGeom prst="rect">
            <a:avLst/>
          </a:prstGeom>
          <a:solidFill>
            <a:srgbClr val="FFFFFF"/>
          </a:solidFill>
          <a:ln w="12700">
            <a:miter lim="400000"/>
          </a:ln>
        </p:spPr>
        <p:txBody>
          <a:bodyPr lIns="0" tIns="0" rIns="0" bIns="0" anchor="ctr"/>
          <a:lstStyle/>
          <a:p>
            <a:pPr algn="ctr">
              <a:defRPr sz="1800">
                <a:solidFill>
                  <a:srgbClr val="FFFFFF"/>
                </a:solidFill>
                <a:latin typeface="Calibri"/>
                <a:ea typeface="Calibri"/>
                <a:cs typeface="Calibri"/>
                <a:sym typeface="Calibri"/>
              </a:defRPr>
            </a:pPr>
          </a:p>
        </p:txBody>
      </p:sp>
      <p:sp>
        <p:nvSpPr>
          <p:cNvPr id="226" name="Google Shape;244;p29"/>
          <p:cNvSpPr txBox="1"/>
          <p:nvPr/>
        </p:nvSpPr>
        <p:spPr>
          <a:xfrm>
            <a:off x="1569725" y="6677121"/>
            <a:ext cx="9052550" cy="11738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lvl1pPr defTabSz="429768">
              <a:lnSpc>
                <a:spcPct val="90000"/>
              </a:lnSpc>
              <a:defRPr sz="234"/>
            </a:lvl1pPr>
          </a:lstStyle>
          <a:p>
            <a:pPr/>
            <a:r>
              <a:t>ThePhoto by PhotoAuthor is licensed under CCYYSA.</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Google Shape;113;p14"/>
          <p:cNvSpPr/>
          <p:nvPr/>
        </p:nvSpPr>
        <p:spPr>
          <a:xfrm>
            <a:off x="-1" y="0"/>
            <a:ext cx="12188954" cy="6858000"/>
          </a:xfrm>
          <a:prstGeom prst="rect">
            <a:avLst/>
          </a:prstGeom>
          <a:solidFill>
            <a:srgbClr val="FFFFFF"/>
          </a:solidFill>
          <a:ln w="12700">
            <a:miter lim="400000"/>
          </a:ln>
        </p:spPr>
        <p:txBody>
          <a:bodyPr lIns="0" tIns="0" rIns="0" bIns="0" anchor="ctr"/>
          <a:lstStyle/>
          <a:p>
            <a:pPr algn="ctr">
              <a:defRPr sz="1800">
                <a:solidFill>
                  <a:srgbClr val="FFFFFF"/>
                </a:solidFill>
              </a:defRPr>
            </a:pPr>
          </a:p>
        </p:txBody>
      </p:sp>
      <p:sp>
        <p:nvSpPr>
          <p:cNvPr id="142" name="Google Shape;114;p14"/>
          <p:cNvSpPr/>
          <p:nvPr/>
        </p:nvSpPr>
        <p:spPr>
          <a:xfrm>
            <a:off x="-1" y="-1"/>
            <a:ext cx="12188954" cy="1899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592"/>
                </a:lnTo>
                <a:lnTo>
                  <a:pt x="20125" y="19417"/>
                </a:lnTo>
                <a:cubicBezTo>
                  <a:pt x="17259" y="20823"/>
                  <a:pt x="14109" y="21600"/>
                  <a:pt x="10803" y="21600"/>
                </a:cubicBezTo>
                <a:cubicBezTo>
                  <a:pt x="7496" y="21600"/>
                  <a:pt x="4346" y="20823"/>
                  <a:pt x="1481" y="19417"/>
                </a:cubicBezTo>
                <a:lnTo>
                  <a:pt x="0" y="18589"/>
                </a:lnTo>
                <a:close/>
              </a:path>
            </a:pathLst>
          </a:custGeom>
          <a:solidFill>
            <a:srgbClr val="FFFFFF"/>
          </a:solidFill>
          <a:ln>
            <a:solidFill>
              <a:srgbClr val="E3ECF1"/>
            </a:solidFill>
            <a:miter/>
          </a:ln>
          <a:effectLst>
            <a:outerShdw sx="100000" sy="100000" kx="0" ky="0" algn="b" rotWithShape="0" blurRad="50800" dist="38100" dir="2700000">
              <a:srgbClr val="D8D8D8">
                <a:alpha val="29802"/>
              </a:srgbClr>
            </a:outerShdw>
          </a:effectLst>
        </p:spPr>
        <p:txBody>
          <a:bodyPr lIns="0" tIns="0" rIns="0" bIns="0" anchor="ctr"/>
          <a:lstStyle/>
          <a:p>
            <a:pPr algn="ctr">
              <a:defRPr sz="1800">
                <a:solidFill>
                  <a:srgbClr val="FFFFFF"/>
                </a:solidFill>
                <a:latin typeface="Calibri"/>
                <a:ea typeface="Calibri"/>
                <a:cs typeface="Calibri"/>
                <a:sym typeface="Calibri"/>
              </a:defRPr>
            </a:pPr>
          </a:p>
        </p:txBody>
      </p:sp>
      <p:sp>
        <p:nvSpPr>
          <p:cNvPr id="143" name="Google Shape;115;p14"/>
          <p:cNvSpPr/>
          <p:nvPr/>
        </p:nvSpPr>
        <p:spPr>
          <a:xfrm>
            <a:off x="0" y="0"/>
            <a:ext cx="12192000" cy="18907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578"/>
                </a:lnTo>
                <a:lnTo>
                  <a:pt x="20125" y="19407"/>
                </a:lnTo>
                <a:cubicBezTo>
                  <a:pt x="17259" y="20819"/>
                  <a:pt x="14109" y="21600"/>
                  <a:pt x="10803" y="21600"/>
                </a:cubicBezTo>
                <a:cubicBezTo>
                  <a:pt x="7496" y="21600"/>
                  <a:pt x="4346" y="20819"/>
                  <a:pt x="1481" y="19407"/>
                </a:cubicBezTo>
                <a:lnTo>
                  <a:pt x="0" y="18575"/>
                </a:lnTo>
                <a:close/>
              </a:path>
            </a:pathLst>
          </a:custGeom>
          <a:solidFill>
            <a:srgbClr val="FFFFFF"/>
          </a:solidFill>
          <a:ln w="12700">
            <a:miter lim="400000"/>
          </a:ln>
        </p:spPr>
        <p:txBody>
          <a:bodyPr lIns="0" tIns="0" rIns="0" bIns="0" anchor="ctr"/>
          <a:lstStyle/>
          <a:p>
            <a:pPr algn="ctr">
              <a:defRPr sz="1800">
                <a:solidFill>
                  <a:srgbClr val="FFFFFF"/>
                </a:solidFill>
                <a:latin typeface="Calibri"/>
                <a:ea typeface="Calibri"/>
                <a:cs typeface="Calibri"/>
                <a:sym typeface="Calibri"/>
              </a:defRPr>
            </a:pPr>
          </a:p>
        </p:txBody>
      </p:sp>
      <p:sp>
        <p:nvSpPr>
          <p:cNvPr id="144" name="Google Shape;116;p14"/>
          <p:cNvSpPr txBox="1"/>
          <p:nvPr>
            <p:ph type="title"/>
          </p:nvPr>
        </p:nvSpPr>
        <p:spPr>
          <a:xfrm>
            <a:off x="838200" y="253396"/>
            <a:ext cx="10515600" cy="1273235"/>
          </a:xfrm>
          <a:prstGeom prst="rect">
            <a:avLst/>
          </a:prstGeom>
        </p:spPr>
        <p:txBody>
          <a:bodyPr/>
          <a:lstStyle/>
          <a:p>
            <a:pPr/>
            <a:r>
              <a:t>Overview</a:t>
            </a:r>
          </a:p>
        </p:txBody>
      </p:sp>
      <p:sp>
        <p:nvSpPr>
          <p:cNvPr id="145" name="Google Shape;117;p14"/>
          <p:cNvSpPr/>
          <p:nvPr/>
        </p:nvSpPr>
        <p:spPr>
          <a:xfrm>
            <a:off x="0" y="524522"/>
            <a:ext cx="128016" cy="704089"/>
          </a:xfrm>
          <a:prstGeom prst="rect">
            <a:avLst/>
          </a:prstGeom>
          <a:solidFill>
            <a:schemeClr val="accent1"/>
          </a:solidFill>
          <a:ln w="12700">
            <a:miter lim="400000"/>
          </a:ln>
        </p:spPr>
        <p:txBody>
          <a:bodyPr lIns="0" tIns="0" rIns="0" bIns="0" anchor="ctr"/>
          <a:lstStyle/>
          <a:p>
            <a:pPr algn="ctr">
              <a:defRPr sz="1800">
                <a:solidFill>
                  <a:srgbClr val="FFFFFF"/>
                </a:solidFill>
                <a:latin typeface="Calibri"/>
                <a:ea typeface="Calibri"/>
                <a:cs typeface="Calibri"/>
                <a:sym typeface="Calibri"/>
              </a:defRPr>
            </a:pPr>
          </a:p>
        </p:txBody>
      </p:sp>
      <p:sp>
        <p:nvSpPr>
          <p:cNvPr id="146" name="Google Shape;118;p14"/>
          <p:cNvSpPr txBox="1"/>
          <p:nvPr>
            <p:ph type="body" idx="1"/>
          </p:nvPr>
        </p:nvSpPr>
        <p:spPr>
          <a:xfrm>
            <a:off x="838200" y="2478023"/>
            <a:ext cx="10929257" cy="3509121"/>
          </a:xfrm>
          <a:prstGeom prst="rect">
            <a:avLst/>
          </a:prstGeom>
        </p:spPr>
        <p:txBody>
          <a:bodyPr/>
          <a:lstStyle/>
          <a:p>
            <a:pPr marL="0" indent="0">
              <a:spcBef>
                <a:spcPts val="0"/>
              </a:spcBef>
              <a:buSzTx/>
              <a:buNone/>
              <a:defRPr b="1" sz="2000"/>
            </a:pPr>
            <a:r>
              <a:t>Motivation</a:t>
            </a:r>
            <a:endParaRPr sz="2200"/>
          </a:p>
          <a:p>
            <a:pPr lvl="1" marL="685800" indent="-228600">
              <a:spcBef>
                <a:spcPts val="500"/>
              </a:spcBef>
              <a:buSzPct val="100000"/>
              <a:defRPr sz="2000"/>
            </a:pPr>
            <a:r>
              <a:t>Traditional methods like </a:t>
            </a:r>
            <a:r>
              <a:rPr b="1"/>
              <a:t>Permutation-based alignment</a:t>
            </a:r>
            <a:r>
              <a:t> face challenges such as rigid neuron mappings and performance drops.</a:t>
            </a:r>
            <a:endParaRPr sz="1800"/>
          </a:p>
          <a:p>
            <a:pPr lvl="1" marL="685800" indent="-228600">
              <a:spcBef>
                <a:spcPts val="500"/>
              </a:spcBef>
              <a:buSzPct val="100000"/>
              <a:defRPr sz="2000"/>
            </a:pPr>
            <a:r>
              <a:t>Need for flexible, scalable merging that retains model robustness and reduces loss barriers.</a:t>
            </a:r>
            <a:endParaRPr sz="1800"/>
          </a:p>
          <a:p>
            <a:pPr marL="0" indent="0">
              <a:buSzTx/>
              <a:buNone/>
              <a:defRPr b="1" sz="2000"/>
            </a:pPr>
            <a:r>
              <a:t>Proposed Solution: CCA Merge</a:t>
            </a:r>
            <a:endParaRPr sz="2200"/>
          </a:p>
          <a:p>
            <a:pPr lvl="1" marL="685800" indent="-228600">
              <a:spcBef>
                <a:spcPts val="500"/>
              </a:spcBef>
              <a:buSzPct val="100000"/>
              <a:defRPr sz="2000"/>
            </a:pPr>
            <a:r>
              <a:t>Uses </a:t>
            </a:r>
            <a:r>
              <a:rPr b="1"/>
              <a:t>CCA</a:t>
            </a:r>
            <a:r>
              <a:t> to align neuron activations across layers of independently trained models.</a:t>
            </a:r>
            <a:endParaRPr sz="1800"/>
          </a:p>
          <a:p>
            <a:pPr lvl="1" marL="685800" indent="-228600">
              <a:spcBef>
                <a:spcPts val="500"/>
              </a:spcBef>
              <a:buSzPct val="100000"/>
              <a:defRPr sz="2000"/>
            </a:pPr>
            <a:r>
              <a:t>Allows merging models that started with varied initializations or data, supporting generalization across models.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Google Shape;123;p15"/>
          <p:cNvSpPr/>
          <p:nvPr/>
        </p:nvSpPr>
        <p:spPr>
          <a:xfrm>
            <a:off x="0" y="0"/>
            <a:ext cx="12192000" cy="6858000"/>
          </a:xfrm>
          <a:prstGeom prst="rect">
            <a:avLst/>
          </a:prstGeom>
          <a:solidFill>
            <a:srgbClr val="FFFFFF"/>
          </a:solidFill>
          <a:ln w="12700">
            <a:miter lim="400000"/>
          </a:ln>
        </p:spPr>
        <p:txBody>
          <a:bodyPr lIns="0" tIns="0" rIns="0" bIns="0" anchor="ctr"/>
          <a:lstStyle/>
          <a:p>
            <a:pPr algn="ctr">
              <a:defRPr sz="1800">
                <a:solidFill>
                  <a:srgbClr val="FFFFFF"/>
                </a:solidFill>
              </a:defRPr>
            </a:pPr>
          </a:p>
        </p:txBody>
      </p:sp>
      <p:sp>
        <p:nvSpPr>
          <p:cNvPr id="149" name="Google Shape;124;p15"/>
          <p:cNvSpPr/>
          <p:nvPr/>
        </p:nvSpPr>
        <p:spPr>
          <a:xfrm>
            <a:off x="-2" y="0"/>
            <a:ext cx="4818891" cy="6858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163" y="0"/>
                </a:lnTo>
                <a:lnTo>
                  <a:pt x="16445" y="218"/>
                </a:lnTo>
                <a:cubicBezTo>
                  <a:pt x="19630" y="2926"/>
                  <a:pt x="21600" y="6668"/>
                  <a:pt x="21600" y="10800"/>
                </a:cubicBezTo>
                <a:cubicBezTo>
                  <a:pt x="21600" y="14932"/>
                  <a:pt x="19630" y="18674"/>
                  <a:pt x="16445" y="21382"/>
                </a:cubicBezTo>
                <a:lnTo>
                  <a:pt x="16163" y="21600"/>
                </a:lnTo>
                <a:lnTo>
                  <a:pt x="0" y="21600"/>
                </a:lnTo>
                <a:close/>
              </a:path>
            </a:pathLst>
          </a:custGeom>
          <a:solidFill>
            <a:srgbClr val="FFFFFF"/>
          </a:solidFill>
          <a:ln>
            <a:solidFill>
              <a:srgbClr val="E3ECF1"/>
            </a:solidFill>
            <a:miter/>
          </a:ln>
          <a:effectLst>
            <a:outerShdw sx="100000" sy="100000" kx="0" ky="0" algn="b" rotWithShape="0" blurRad="50800" dist="38100" dir="0">
              <a:srgbClr val="D8D8D8">
                <a:alpha val="29802"/>
              </a:srgbClr>
            </a:outerShdw>
          </a:effectLst>
        </p:spPr>
        <p:txBody>
          <a:bodyPr lIns="0" tIns="0" rIns="0" bIns="0" anchor="ctr"/>
          <a:lstStyle/>
          <a:p>
            <a:pPr algn="ctr">
              <a:defRPr sz="1800">
                <a:solidFill>
                  <a:srgbClr val="FFFFFF"/>
                </a:solidFill>
                <a:latin typeface="Calibri"/>
                <a:ea typeface="Calibri"/>
                <a:cs typeface="Calibri"/>
                <a:sym typeface="Calibri"/>
              </a:defRPr>
            </a:pPr>
          </a:p>
        </p:txBody>
      </p:sp>
      <p:sp>
        <p:nvSpPr>
          <p:cNvPr id="150" name="Google Shape;125;p15"/>
          <p:cNvSpPr/>
          <p:nvPr/>
        </p:nvSpPr>
        <p:spPr>
          <a:xfrm>
            <a:off x="1" y="0"/>
            <a:ext cx="4811477" cy="6858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155" y="0"/>
                </a:lnTo>
                <a:lnTo>
                  <a:pt x="16437" y="218"/>
                </a:lnTo>
                <a:cubicBezTo>
                  <a:pt x="19627" y="2926"/>
                  <a:pt x="21600" y="6668"/>
                  <a:pt x="21600" y="10800"/>
                </a:cubicBezTo>
                <a:cubicBezTo>
                  <a:pt x="21600" y="14932"/>
                  <a:pt x="19627" y="18674"/>
                  <a:pt x="16437" y="21382"/>
                </a:cubicBezTo>
                <a:lnTo>
                  <a:pt x="16155" y="21600"/>
                </a:lnTo>
                <a:lnTo>
                  <a:pt x="0" y="21600"/>
                </a:lnTo>
                <a:close/>
              </a:path>
            </a:pathLst>
          </a:custGeom>
          <a:solidFill>
            <a:srgbClr val="FFFFFF"/>
          </a:solidFill>
          <a:ln w="12700">
            <a:miter lim="400000"/>
          </a:ln>
        </p:spPr>
        <p:txBody>
          <a:bodyPr lIns="0" tIns="0" rIns="0" bIns="0" anchor="ctr"/>
          <a:lstStyle/>
          <a:p>
            <a:pPr algn="ctr">
              <a:defRPr sz="1800">
                <a:solidFill>
                  <a:srgbClr val="FFFFFF"/>
                </a:solidFill>
                <a:latin typeface="Calibri"/>
                <a:ea typeface="Calibri"/>
                <a:cs typeface="Calibri"/>
                <a:sym typeface="Calibri"/>
              </a:defRPr>
            </a:pPr>
          </a:p>
        </p:txBody>
      </p:sp>
      <p:sp>
        <p:nvSpPr>
          <p:cNvPr id="151" name="Google Shape;126;p15"/>
          <p:cNvSpPr txBox="1"/>
          <p:nvPr>
            <p:ph type="title"/>
          </p:nvPr>
        </p:nvSpPr>
        <p:spPr>
          <a:xfrm>
            <a:off x="608099" y="2036049"/>
            <a:ext cx="3602701" cy="2136901"/>
          </a:xfrm>
          <a:prstGeom prst="rect">
            <a:avLst/>
          </a:prstGeom>
        </p:spPr>
        <p:txBody>
          <a:bodyPr/>
          <a:lstStyle>
            <a:lvl1pPr>
              <a:defRPr sz="3400"/>
            </a:lvl1pPr>
          </a:lstStyle>
          <a:p>
            <a:pPr/>
            <a:r>
              <a:t>Paper Implementation and Results</a:t>
            </a:r>
          </a:p>
        </p:txBody>
      </p:sp>
      <p:sp>
        <p:nvSpPr>
          <p:cNvPr id="152" name="Google Shape;127;p15"/>
          <p:cNvSpPr/>
          <p:nvPr/>
        </p:nvSpPr>
        <p:spPr>
          <a:xfrm>
            <a:off x="0" y="3081527"/>
            <a:ext cx="128016" cy="704090"/>
          </a:xfrm>
          <a:prstGeom prst="rect">
            <a:avLst/>
          </a:prstGeom>
          <a:solidFill>
            <a:schemeClr val="accent1"/>
          </a:solidFill>
          <a:ln w="12700">
            <a:miter lim="400000"/>
          </a:ln>
        </p:spPr>
        <p:txBody>
          <a:bodyPr lIns="0" tIns="0" rIns="0" bIns="0" anchor="ctr"/>
          <a:lstStyle/>
          <a:p>
            <a:pPr algn="ctr">
              <a:defRPr sz="1800">
                <a:solidFill>
                  <a:srgbClr val="FFFFFF"/>
                </a:solidFill>
                <a:latin typeface="Calibri"/>
                <a:ea typeface="Calibri"/>
                <a:cs typeface="Calibri"/>
                <a:sym typeface="Calibri"/>
              </a:defRPr>
            </a:pPr>
          </a:p>
        </p:txBody>
      </p:sp>
      <p:grpSp>
        <p:nvGrpSpPr>
          <p:cNvPr id="161" name="Google Shape;128;p15"/>
          <p:cNvGrpSpPr/>
          <p:nvPr/>
        </p:nvGrpSpPr>
        <p:grpSpPr>
          <a:xfrm>
            <a:off x="5303520" y="737756"/>
            <a:ext cx="6364225" cy="5391629"/>
            <a:chOff x="0" y="0"/>
            <a:chExt cx="6364223" cy="5391628"/>
          </a:xfrm>
        </p:grpSpPr>
        <p:sp>
          <p:nvSpPr>
            <p:cNvPr id="153" name="Google Shape;129;p15"/>
            <p:cNvSpPr/>
            <p:nvPr/>
          </p:nvSpPr>
          <p:spPr>
            <a:xfrm>
              <a:off x="0" y="280440"/>
              <a:ext cx="6364224" cy="1975050"/>
            </a:xfrm>
            <a:prstGeom prst="rect">
              <a:avLst/>
            </a:prstGeom>
            <a:solidFill>
              <a:srgbClr val="FFFFFF">
                <a:alpha val="89803"/>
              </a:srgbClr>
            </a:solidFill>
            <a:ln w="12700" cap="flat">
              <a:solidFill>
                <a:srgbClr val="688FCD"/>
              </a:solidFill>
              <a:prstDash val="solid"/>
              <a:miter lim="800000"/>
            </a:ln>
            <a:effectLst/>
          </p:spPr>
          <p:txBody>
            <a:bodyPr wrap="square" lIns="0" tIns="0" rIns="0" bIns="0" numCol="1" anchor="ctr">
              <a:noAutofit/>
            </a:bodyPr>
            <a:lstStyle/>
            <a:p>
              <a:pPr/>
            </a:p>
          </p:txBody>
        </p:sp>
        <p:sp>
          <p:nvSpPr>
            <p:cNvPr id="154" name="Google Shape;130;p15"/>
            <p:cNvSpPr txBox="1"/>
            <p:nvPr/>
          </p:nvSpPr>
          <p:spPr>
            <a:xfrm>
              <a:off x="358800" y="541040"/>
              <a:ext cx="5646624" cy="160155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35125" tIns="135125" rIns="135125" bIns="135125" numCol="1" anchor="t">
              <a:spAutoFit/>
            </a:bodyPr>
            <a:lstStyle/>
            <a:p>
              <a:pPr lvl="1" marL="171449" indent="-171449">
                <a:lnSpc>
                  <a:spcPct val="90000"/>
                </a:lnSpc>
                <a:buClr>
                  <a:srgbClr val="000000"/>
                </a:buClr>
                <a:buSzPts val="1900"/>
                <a:buFont typeface="Arial"/>
                <a:buChar char="•"/>
                <a:defRPr sz="1900"/>
              </a:pPr>
              <a:r>
                <a:t>Datasets: CIFAR10, CIFAR100, ImageNet.</a:t>
              </a:r>
            </a:p>
            <a:p>
              <a:pPr lvl="1" marL="171449" indent="-171449">
                <a:lnSpc>
                  <a:spcPct val="90000"/>
                </a:lnSpc>
                <a:spcBef>
                  <a:spcPts val="200"/>
                </a:spcBef>
                <a:buClr>
                  <a:srgbClr val="000000"/>
                </a:buClr>
                <a:buSzPts val="1900"/>
                <a:buFont typeface="Arial"/>
                <a:buChar char="•"/>
                <a:defRPr sz="1900"/>
              </a:pPr>
              <a:r>
                <a:t>Models: VGG11, ResNet20, and ResNet18 with varying widths (multipliers of 1, 2, 4, 8).</a:t>
              </a:r>
            </a:p>
            <a:p>
              <a:pPr lvl="1" marL="171449" indent="-171449">
                <a:lnSpc>
                  <a:spcPct val="90000"/>
                </a:lnSpc>
                <a:spcBef>
                  <a:spcPts val="200"/>
                </a:spcBef>
                <a:buClr>
                  <a:srgbClr val="000000"/>
                </a:buClr>
                <a:buSzPts val="1900"/>
                <a:buFont typeface="Arial"/>
                <a:buChar char="•"/>
                <a:defRPr sz="1900"/>
              </a:pPr>
              <a:r>
                <a:t>Metrics: Accuracy, robustness, stability across merged and unmerged setups.</a:t>
              </a:r>
            </a:p>
          </p:txBody>
        </p:sp>
        <p:sp>
          <p:nvSpPr>
            <p:cNvPr id="155" name="Google Shape;131;p15"/>
            <p:cNvSpPr/>
            <p:nvPr/>
          </p:nvSpPr>
          <p:spPr>
            <a:xfrm>
              <a:off x="318210" y="0"/>
              <a:ext cx="4454957" cy="560881"/>
            </a:xfrm>
            <a:prstGeom prst="roundRect">
              <a:avLst>
                <a:gd name="adj" fmla="val 16667"/>
              </a:avLst>
            </a:prstGeom>
            <a:solidFill>
              <a:srgbClr val="688FCD"/>
            </a:solidFill>
            <a:ln w="12700" cap="flat">
              <a:solidFill>
                <a:srgbClr val="FFFFFF"/>
              </a:solidFill>
              <a:prstDash val="solid"/>
              <a:miter lim="800000"/>
            </a:ln>
            <a:effectLst/>
          </p:spPr>
          <p:txBody>
            <a:bodyPr wrap="square" lIns="0" tIns="0" rIns="0" bIns="0" numCol="1" anchor="ctr">
              <a:noAutofit/>
            </a:bodyPr>
            <a:lstStyle/>
            <a:p>
              <a:pPr/>
            </a:p>
          </p:txBody>
        </p:sp>
        <p:sp>
          <p:nvSpPr>
            <p:cNvPr id="156" name="Google Shape;132;p15"/>
            <p:cNvSpPr txBox="1"/>
            <p:nvPr/>
          </p:nvSpPr>
          <p:spPr>
            <a:xfrm>
              <a:off x="513965" y="144686"/>
              <a:ext cx="4063447" cy="2715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nSpc>
                  <a:spcPct val="90000"/>
                </a:lnSpc>
                <a:defRPr b="1" sz="1900">
                  <a:solidFill>
                    <a:srgbClr val="FFFFFF"/>
                  </a:solidFill>
                </a:defRPr>
              </a:lvl1pPr>
            </a:lstStyle>
            <a:p>
              <a:pPr/>
              <a:r>
                <a:t>Experimental Setup</a:t>
              </a:r>
            </a:p>
          </p:txBody>
        </p:sp>
        <p:sp>
          <p:nvSpPr>
            <p:cNvPr id="157" name="Google Shape;133;p15"/>
            <p:cNvSpPr/>
            <p:nvPr/>
          </p:nvSpPr>
          <p:spPr>
            <a:xfrm>
              <a:off x="0" y="2638529"/>
              <a:ext cx="6364224" cy="2753100"/>
            </a:xfrm>
            <a:prstGeom prst="rect">
              <a:avLst/>
            </a:prstGeom>
            <a:solidFill>
              <a:srgbClr val="FFFFFF">
                <a:alpha val="89803"/>
              </a:srgbClr>
            </a:solidFill>
            <a:ln w="12700" cap="flat">
              <a:solidFill>
                <a:srgbClr val="5AADC2"/>
              </a:solidFill>
              <a:prstDash val="solid"/>
              <a:miter lim="800000"/>
            </a:ln>
            <a:effectLst/>
          </p:spPr>
          <p:txBody>
            <a:bodyPr wrap="square" lIns="0" tIns="0" rIns="0" bIns="0" numCol="1" anchor="ctr">
              <a:noAutofit/>
            </a:bodyPr>
            <a:lstStyle/>
            <a:p>
              <a:pPr/>
            </a:p>
          </p:txBody>
        </p:sp>
        <p:sp>
          <p:nvSpPr>
            <p:cNvPr id="158" name="Google Shape;134;p15"/>
            <p:cNvSpPr txBox="1"/>
            <p:nvPr/>
          </p:nvSpPr>
          <p:spPr>
            <a:xfrm>
              <a:off x="358800" y="2899129"/>
              <a:ext cx="5646624" cy="23583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35125" tIns="135125" rIns="135125" bIns="135125" numCol="1" anchor="t">
              <a:spAutoFit/>
            </a:bodyPr>
            <a:lstStyle/>
            <a:p>
              <a:pPr lvl="1" marL="171449" indent="-171449">
                <a:lnSpc>
                  <a:spcPct val="90000"/>
                </a:lnSpc>
                <a:buClr>
                  <a:srgbClr val="000000"/>
                </a:buClr>
                <a:buSzPts val="1900"/>
                <a:buFont typeface="Arial"/>
                <a:buChar char="•"/>
                <a:defRPr b="1" sz="1900"/>
              </a:pPr>
              <a:r>
                <a:t>CCA Merge</a:t>
              </a:r>
              <a:r>
                <a:rPr b="0"/>
                <a:t> achieved higher accuracy across datasets and model architectures.</a:t>
              </a:r>
              <a:endParaRPr b="0"/>
            </a:p>
            <a:p>
              <a:pPr lvl="1" marL="171449" indent="-171449">
                <a:lnSpc>
                  <a:spcPct val="90000"/>
                </a:lnSpc>
                <a:spcBef>
                  <a:spcPts val="200"/>
                </a:spcBef>
                <a:buClr>
                  <a:srgbClr val="000000"/>
                </a:buClr>
                <a:buSzPts val="1900"/>
                <a:buFont typeface="Arial"/>
                <a:buChar char="•"/>
                <a:defRPr sz="1900"/>
              </a:pPr>
              <a:r>
                <a:t>Consistent stability across models of different sizes, with minimal accuracy drop as model size increased.</a:t>
              </a:r>
            </a:p>
            <a:p>
              <a:pPr lvl="1" marL="171449" indent="-171449">
                <a:lnSpc>
                  <a:spcPct val="90000"/>
                </a:lnSpc>
                <a:spcBef>
                  <a:spcPts val="200"/>
                </a:spcBef>
                <a:buClr>
                  <a:srgbClr val="000000"/>
                </a:buClr>
                <a:buSzPts val="1900"/>
                <a:buFont typeface="Arial"/>
                <a:buChar char="•"/>
                <a:defRPr sz="1900"/>
              </a:pPr>
              <a:r>
                <a:t>Demonstrated reduced computational costs while maintaining or enhancing model performance.</a:t>
              </a:r>
            </a:p>
          </p:txBody>
        </p:sp>
        <p:sp>
          <p:nvSpPr>
            <p:cNvPr id="159" name="Google Shape;135;p15"/>
            <p:cNvSpPr/>
            <p:nvPr/>
          </p:nvSpPr>
          <p:spPr>
            <a:xfrm>
              <a:off x="318210" y="2358089"/>
              <a:ext cx="4454957" cy="560881"/>
            </a:xfrm>
            <a:prstGeom prst="roundRect">
              <a:avLst>
                <a:gd name="adj" fmla="val 16667"/>
              </a:avLst>
            </a:prstGeom>
            <a:solidFill>
              <a:srgbClr val="5AADC2"/>
            </a:solidFill>
            <a:ln w="12700" cap="flat">
              <a:solidFill>
                <a:srgbClr val="FFFFFF"/>
              </a:solidFill>
              <a:prstDash val="solid"/>
              <a:miter lim="800000"/>
            </a:ln>
            <a:effectLst/>
          </p:spPr>
          <p:txBody>
            <a:bodyPr wrap="square" lIns="0" tIns="0" rIns="0" bIns="0" numCol="1" anchor="ctr">
              <a:noAutofit/>
            </a:bodyPr>
            <a:lstStyle/>
            <a:p>
              <a:pPr/>
            </a:p>
          </p:txBody>
        </p:sp>
        <p:sp>
          <p:nvSpPr>
            <p:cNvPr id="160" name="Google Shape;136;p15"/>
            <p:cNvSpPr txBox="1"/>
            <p:nvPr/>
          </p:nvSpPr>
          <p:spPr>
            <a:xfrm>
              <a:off x="513965" y="2502776"/>
              <a:ext cx="4063447" cy="2715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nSpc>
                  <a:spcPct val="90000"/>
                </a:lnSpc>
                <a:defRPr b="1" sz="1900">
                  <a:solidFill>
                    <a:srgbClr val="FFFFFF"/>
                  </a:solidFill>
                </a:defRPr>
              </a:lvl1pPr>
            </a:lstStyle>
            <a:p>
              <a:pPr/>
              <a:r>
                <a:t>Results Summary</a:t>
              </a:r>
            </a:p>
          </p:txBody>
        </p:sp>
      </p:grpSp>
      <p:pic>
        <p:nvPicPr>
          <p:cNvPr id="162" name="Google Shape;137;p15" descr="Google Shape;137;p15"/>
          <p:cNvPicPr>
            <a:picLocks noChangeAspect="1"/>
          </p:cNvPicPr>
          <p:nvPr/>
        </p:nvPicPr>
        <p:blipFill>
          <a:blip r:embed="rId2">
            <a:extLst/>
          </a:blip>
          <a:stretch>
            <a:fillRect/>
          </a:stretch>
        </p:blipFill>
        <p:spPr>
          <a:xfrm>
            <a:off x="-3" y="3986674"/>
            <a:ext cx="4691227" cy="288580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Google Shape;142;p16"/>
          <p:cNvSpPr txBox="1"/>
          <p:nvPr>
            <p:ph type="title"/>
          </p:nvPr>
        </p:nvSpPr>
        <p:spPr>
          <a:xfrm>
            <a:off x="1115567" y="548639"/>
            <a:ext cx="10168130" cy="1179578"/>
          </a:xfrm>
          <a:prstGeom prst="rect">
            <a:avLst/>
          </a:prstGeom>
        </p:spPr>
        <p:txBody>
          <a:bodyPr/>
          <a:lstStyle/>
          <a:p>
            <a:pPr/>
            <a:r>
              <a:t>Midterm results</a:t>
            </a:r>
          </a:p>
        </p:txBody>
      </p:sp>
      <p:pic>
        <p:nvPicPr>
          <p:cNvPr id="165" name="Google Shape;143;p16" descr="Google Shape;143;p16"/>
          <p:cNvPicPr>
            <a:picLocks noChangeAspect="1"/>
          </p:cNvPicPr>
          <p:nvPr/>
        </p:nvPicPr>
        <p:blipFill>
          <a:blip r:embed="rId2">
            <a:extLst/>
          </a:blip>
          <a:stretch>
            <a:fillRect/>
          </a:stretch>
        </p:blipFill>
        <p:spPr>
          <a:xfrm>
            <a:off x="0" y="2498992"/>
            <a:ext cx="6543676" cy="2499831"/>
          </a:xfrm>
          <a:prstGeom prst="rect">
            <a:avLst/>
          </a:prstGeom>
          <a:ln w="12700">
            <a:miter lim="400000"/>
          </a:ln>
        </p:spPr>
      </p:pic>
      <p:pic>
        <p:nvPicPr>
          <p:cNvPr id="166" name="Google Shape;144;p16" descr="Google Shape;144;p16"/>
          <p:cNvPicPr>
            <a:picLocks noChangeAspect="1"/>
          </p:cNvPicPr>
          <p:nvPr/>
        </p:nvPicPr>
        <p:blipFill>
          <a:blip r:embed="rId3">
            <a:extLst/>
          </a:blip>
          <a:stretch>
            <a:fillRect/>
          </a:stretch>
        </p:blipFill>
        <p:spPr>
          <a:xfrm>
            <a:off x="6543663" y="2429687"/>
            <a:ext cx="5648326" cy="2638426"/>
          </a:xfrm>
          <a:prstGeom prst="rect">
            <a:avLst/>
          </a:prstGeom>
          <a:ln w="12700">
            <a:miter lim="400000"/>
          </a:ln>
        </p:spPr>
      </p:pic>
      <p:sp>
        <p:nvSpPr>
          <p:cNvPr id="167" name="Google Shape;145;p16"/>
          <p:cNvSpPr txBox="1"/>
          <p:nvPr/>
        </p:nvSpPr>
        <p:spPr>
          <a:xfrm>
            <a:off x="6543675" y="2071187"/>
            <a:ext cx="3460201" cy="44207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marL="457200" indent="-342900">
              <a:buClr>
                <a:srgbClr val="000000"/>
              </a:buClr>
              <a:buSzPts val="1800"/>
              <a:buFont typeface="Arial"/>
              <a:buChar char="●"/>
              <a:defRPr b="1" sz="1800"/>
            </a:lvl1pPr>
          </a:lstStyle>
          <a:p>
            <a:pPr/>
            <a:r>
              <a:t>For ImageNet:</a:t>
            </a:r>
          </a:p>
        </p:txBody>
      </p:sp>
      <p:sp>
        <p:nvSpPr>
          <p:cNvPr id="168" name="Google Shape;146;p16"/>
          <p:cNvSpPr txBox="1"/>
          <p:nvPr/>
        </p:nvSpPr>
        <p:spPr>
          <a:xfrm>
            <a:off x="81124" y="2071187"/>
            <a:ext cx="3460202" cy="44207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marL="457200" indent="-342900">
              <a:buClr>
                <a:srgbClr val="000000"/>
              </a:buClr>
              <a:buSzPts val="1800"/>
              <a:buFont typeface="Arial"/>
              <a:buChar char="●"/>
              <a:defRPr b="1" sz="1800"/>
            </a:lvl1pPr>
          </a:lstStyle>
          <a:p>
            <a:pPr/>
            <a:r>
              <a:t>For Cifar 10 &amp; 100:</a:t>
            </a:r>
          </a:p>
        </p:txBody>
      </p:sp>
      <p:pic>
        <p:nvPicPr>
          <p:cNvPr id="169" name="Google Shape;147;p16" descr="Google Shape;147;p16"/>
          <p:cNvPicPr>
            <a:picLocks noChangeAspect="1"/>
          </p:cNvPicPr>
          <p:nvPr/>
        </p:nvPicPr>
        <p:blipFill>
          <a:blip r:embed="rId4">
            <a:extLst/>
          </a:blip>
          <a:stretch>
            <a:fillRect/>
          </a:stretch>
        </p:blipFill>
        <p:spPr>
          <a:xfrm>
            <a:off x="3783350" y="4998825"/>
            <a:ext cx="4689069" cy="1859176"/>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Google Shape;152;p17"/>
          <p:cNvSpPr txBox="1"/>
          <p:nvPr>
            <p:ph type="title"/>
          </p:nvPr>
        </p:nvSpPr>
        <p:spPr>
          <a:xfrm>
            <a:off x="1115567" y="548640"/>
            <a:ext cx="10168202" cy="1179601"/>
          </a:xfrm>
          <a:prstGeom prst="rect">
            <a:avLst/>
          </a:prstGeom>
        </p:spPr>
        <p:txBody>
          <a:bodyPr/>
          <a:lstStyle/>
          <a:p>
            <a:pPr/>
            <a:r>
              <a:t>Midterm results</a:t>
            </a:r>
          </a:p>
        </p:txBody>
      </p:sp>
      <p:pic>
        <p:nvPicPr>
          <p:cNvPr id="172" name="Google Shape;153;p17" descr="Google Shape;153;p17"/>
          <p:cNvPicPr>
            <a:picLocks noChangeAspect="1"/>
          </p:cNvPicPr>
          <p:nvPr/>
        </p:nvPicPr>
        <p:blipFill>
          <a:blip r:embed="rId2">
            <a:extLst/>
          </a:blip>
          <a:stretch>
            <a:fillRect/>
          </a:stretch>
        </p:blipFill>
        <p:spPr>
          <a:xfrm>
            <a:off x="7219950" y="1312949"/>
            <a:ext cx="4972050" cy="3448051"/>
          </a:xfrm>
          <a:prstGeom prst="rect">
            <a:avLst/>
          </a:prstGeom>
          <a:ln w="12700">
            <a:miter lim="400000"/>
          </a:ln>
        </p:spPr>
      </p:pic>
      <p:pic>
        <p:nvPicPr>
          <p:cNvPr id="173" name="Google Shape;154;p17" descr="Google Shape;154;p17"/>
          <p:cNvPicPr>
            <a:picLocks noChangeAspect="1"/>
          </p:cNvPicPr>
          <p:nvPr/>
        </p:nvPicPr>
        <p:blipFill>
          <a:blip r:embed="rId3">
            <a:extLst/>
          </a:blip>
          <a:stretch>
            <a:fillRect/>
          </a:stretch>
        </p:blipFill>
        <p:spPr>
          <a:xfrm>
            <a:off x="0" y="1803799"/>
            <a:ext cx="7738195" cy="2957201"/>
          </a:xfrm>
          <a:prstGeom prst="rect">
            <a:avLst/>
          </a:prstGeom>
          <a:ln w="12700">
            <a:miter lim="400000"/>
          </a:ln>
        </p:spPr>
      </p:pic>
      <p:pic>
        <p:nvPicPr>
          <p:cNvPr id="174" name="Google Shape;156;p17" descr="Google Shape;156;p17"/>
          <p:cNvPicPr>
            <a:picLocks noChangeAspect="1"/>
          </p:cNvPicPr>
          <p:nvPr/>
        </p:nvPicPr>
        <p:blipFill>
          <a:blip r:embed="rId4">
            <a:extLst/>
          </a:blip>
          <a:stretch>
            <a:fillRect/>
          </a:stretch>
        </p:blipFill>
        <p:spPr>
          <a:xfrm>
            <a:off x="6243725" y="4761000"/>
            <a:ext cx="5948274" cy="209700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Google Shape;161;p18"/>
          <p:cNvSpPr txBox="1"/>
          <p:nvPr>
            <p:ph type="title"/>
          </p:nvPr>
        </p:nvSpPr>
        <p:spPr>
          <a:xfrm>
            <a:off x="1115567" y="548639"/>
            <a:ext cx="10168130" cy="1179578"/>
          </a:xfrm>
          <a:prstGeom prst="rect">
            <a:avLst/>
          </a:prstGeom>
        </p:spPr>
        <p:txBody>
          <a:bodyPr/>
          <a:lstStyle/>
          <a:p>
            <a:pPr/>
            <a:r>
              <a:t>Observation</a:t>
            </a:r>
          </a:p>
        </p:txBody>
      </p:sp>
      <p:sp>
        <p:nvSpPr>
          <p:cNvPr id="177" name="Google Shape;162;p18"/>
          <p:cNvSpPr txBox="1"/>
          <p:nvPr>
            <p:ph type="body" idx="1"/>
          </p:nvPr>
        </p:nvSpPr>
        <p:spPr>
          <a:xfrm>
            <a:off x="538624" y="1961175"/>
            <a:ext cx="11268602" cy="4211100"/>
          </a:xfrm>
          <a:prstGeom prst="rect">
            <a:avLst/>
          </a:prstGeom>
        </p:spPr>
        <p:txBody>
          <a:bodyPr/>
          <a:lstStyle/>
          <a:p>
            <a:pPr marL="0" indent="0" defTabSz="877823">
              <a:spcBef>
                <a:spcPts val="0"/>
              </a:spcBef>
              <a:buSzTx/>
              <a:buNone/>
              <a:defRPr sz="2304"/>
            </a:pPr>
            <a:endParaRPr sz="1727"/>
          </a:p>
          <a:p>
            <a:pPr lvl="1" marL="658368" indent="-225552" defTabSz="877823">
              <a:spcBef>
                <a:spcPts val="400"/>
              </a:spcBef>
              <a:buSzPts val="1700"/>
              <a:defRPr b="1" sz="1727"/>
            </a:pPr>
            <a:r>
              <a:t>CCA Merge vs. Permutation-Based Alignments</a:t>
            </a:r>
            <a:r>
              <a:rPr b="0"/>
              <a:t>:</a:t>
            </a:r>
          </a:p>
          <a:p>
            <a:pPr lvl="2" marL="0" indent="877823" defTabSz="877823">
              <a:spcBef>
                <a:spcPts val="400"/>
              </a:spcBef>
              <a:buSzTx/>
              <a:buNone/>
              <a:defRPr sz="1727"/>
            </a:pPr>
            <a:r>
              <a:t>CCA Merge provides more flexible neuron alignments, avoiding the rigid constraints of permutation-based methods. This flexibility leads to improved accuracy and robustness across diverse model structures.</a:t>
            </a:r>
          </a:p>
          <a:p>
            <a:pPr lvl="1" marL="658368" indent="-225552" defTabSz="877823">
              <a:spcBef>
                <a:spcPts val="400"/>
              </a:spcBef>
              <a:buSzPts val="1700"/>
              <a:defRPr b="1" sz="1727"/>
            </a:pPr>
            <a:r>
              <a:t>CCA Merge vs. Ensemble</a:t>
            </a:r>
            <a:r>
              <a:rPr b="0"/>
              <a:t>:</a:t>
            </a:r>
          </a:p>
          <a:p>
            <a:pPr lvl="2" marL="0" indent="877823" defTabSz="877823">
              <a:spcBef>
                <a:spcPts val="400"/>
              </a:spcBef>
              <a:buSzTx/>
              <a:buNone/>
              <a:defRPr sz="1727"/>
            </a:pPr>
            <a:r>
              <a:t>Ensembling typically achieves high accuracy but at a significant computational cost, as it requires maintaining multiple models. CCA Merge offers similar accuracy improvements by merging into a single model, thus reducing computational demands while preserving performance.</a:t>
            </a:r>
          </a:p>
          <a:p>
            <a:pPr lvl="1" marL="658368" indent="-225552" defTabSz="877823">
              <a:spcBef>
                <a:spcPts val="400"/>
              </a:spcBef>
              <a:buSzPts val="1700"/>
              <a:defRPr b="1" sz="1727"/>
            </a:pPr>
            <a:r>
              <a:t>CCA Merge vs. Base Model Averaging</a:t>
            </a:r>
            <a:r>
              <a:rPr b="0"/>
              <a:t>:</a:t>
            </a:r>
          </a:p>
          <a:p>
            <a:pPr lvl="2" marL="0" indent="877823" defTabSz="877823">
              <a:spcBef>
                <a:spcPts val="400"/>
              </a:spcBef>
              <a:buSzTx/>
              <a:buNone/>
              <a:defRPr sz="1727"/>
            </a:pPr>
            <a:r>
              <a:t>Base Model Averaging achieved competitive results in this setting, however, CCA Merge identifies relationships between the models internal representations, which can yield better performance in complex scenarios.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Google Shape;167;p19"/>
          <p:cNvSpPr/>
          <p:nvPr/>
        </p:nvSpPr>
        <p:spPr>
          <a:xfrm>
            <a:off x="-1" y="0"/>
            <a:ext cx="12188954" cy="6858000"/>
          </a:xfrm>
          <a:prstGeom prst="rect">
            <a:avLst/>
          </a:prstGeom>
          <a:solidFill>
            <a:srgbClr val="FFFFFF"/>
          </a:solidFill>
          <a:ln w="12700">
            <a:miter lim="400000"/>
          </a:ln>
        </p:spPr>
        <p:txBody>
          <a:bodyPr lIns="0" tIns="0" rIns="0" bIns="0" anchor="ctr"/>
          <a:lstStyle/>
          <a:p>
            <a:pPr algn="ctr">
              <a:defRPr sz="1800">
                <a:solidFill>
                  <a:srgbClr val="FFFFFF"/>
                </a:solidFill>
              </a:defRPr>
            </a:pPr>
          </a:p>
        </p:txBody>
      </p:sp>
      <p:sp>
        <p:nvSpPr>
          <p:cNvPr id="180" name="Google Shape;168;p19"/>
          <p:cNvSpPr/>
          <p:nvPr/>
        </p:nvSpPr>
        <p:spPr>
          <a:xfrm>
            <a:off x="-1" y="-1"/>
            <a:ext cx="12188954" cy="18996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592"/>
                </a:lnTo>
                <a:lnTo>
                  <a:pt x="20125" y="19417"/>
                </a:lnTo>
                <a:cubicBezTo>
                  <a:pt x="17259" y="20823"/>
                  <a:pt x="14109" y="21600"/>
                  <a:pt x="10803" y="21600"/>
                </a:cubicBezTo>
                <a:cubicBezTo>
                  <a:pt x="7496" y="21600"/>
                  <a:pt x="4346" y="20823"/>
                  <a:pt x="1481" y="19417"/>
                </a:cubicBezTo>
                <a:lnTo>
                  <a:pt x="0" y="18589"/>
                </a:lnTo>
                <a:close/>
              </a:path>
            </a:pathLst>
          </a:custGeom>
          <a:solidFill>
            <a:srgbClr val="FFFFFF"/>
          </a:solidFill>
          <a:ln>
            <a:solidFill>
              <a:srgbClr val="E3ECF1"/>
            </a:solidFill>
            <a:miter/>
          </a:ln>
          <a:effectLst>
            <a:outerShdw sx="100000" sy="100000" kx="0" ky="0" algn="b" rotWithShape="0" blurRad="50800" dist="38100" dir="2700000">
              <a:srgbClr val="D8D8D8">
                <a:alpha val="29802"/>
              </a:srgbClr>
            </a:outerShdw>
          </a:effectLst>
        </p:spPr>
        <p:txBody>
          <a:bodyPr lIns="0" tIns="0" rIns="0" bIns="0" anchor="ctr"/>
          <a:lstStyle/>
          <a:p>
            <a:pPr algn="ctr">
              <a:defRPr sz="1800">
                <a:solidFill>
                  <a:srgbClr val="FFFFFF"/>
                </a:solidFill>
                <a:latin typeface="Calibri"/>
                <a:ea typeface="Calibri"/>
                <a:cs typeface="Calibri"/>
                <a:sym typeface="Calibri"/>
              </a:defRPr>
            </a:pPr>
          </a:p>
        </p:txBody>
      </p:sp>
      <p:sp>
        <p:nvSpPr>
          <p:cNvPr id="181" name="Google Shape;169;p19"/>
          <p:cNvSpPr/>
          <p:nvPr/>
        </p:nvSpPr>
        <p:spPr>
          <a:xfrm>
            <a:off x="0" y="0"/>
            <a:ext cx="12192000" cy="18907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8578"/>
                </a:lnTo>
                <a:lnTo>
                  <a:pt x="20125" y="19407"/>
                </a:lnTo>
                <a:cubicBezTo>
                  <a:pt x="17259" y="20819"/>
                  <a:pt x="14109" y="21600"/>
                  <a:pt x="10803" y="21600"/>
                </a:cubicBezTo>
                <a:cubicBezTo>
                  <a:pt x="7496" y="21600"/>
                  <a:pt x="4346" y="20819"/>
                  <a:pt x="1481" y="19407"/>
                </a:cubicBezTo>
                <a:lnTo>
                  <a:pt x="0" y="18575"/>
                </a:lnTo>
                <a:close/>
              </a:path>
            </a:pathLst>
          </a:custGeom>
          <a:solidFill>
            <a:srgbClr val="FFFFFF"/>
          </a:solidFill>
          <a:ln w="12700">
            <a:miter lim="400000"/>
          </a:ln>
        </p:spPr>
        <p:txBody>
          <a:bodyPr lIns="0" tIns="0" rIns="0" bIns="0" anchor="ctr"/>
          <a:lstStyle/>
          <a:p>
            <a:pPr algn="ctr">
              <a:defRPr sz="1800">
                <a:solidFill>
                  <a:srgbClr val="FFFFFF"/>
                </a:solidFill>
                <a:latin typeface="Calibri"/>
                <a:ea typeface="Calibri"/>
                <a:cs typeface="Calibri"/>
                <a:sym typeface="Calibri"/>
              </a:defRPr>
            </a:pPr>
          </a:p>
        </p:txBody>
      </p:sp>
      <p:sp>
        <p:nvSpPr>
          <p:cNvPr id="182" name="Google Shape;170;p19"/>
          <p:cNvSpPr txBox="1"/>
          <p:nvPr>
            <p:ph type="title"/>
          </p:nvPr>
        </p:nvSpPr>
        <p:spPr>
          <a:xfrm>
            <a:off x="838200" y="253396"/>
            <a:ext cx="10515600" cy="1273235"/>
          </a:xfrm>
          <a:prstGeom prst="rect">
            <a:avLst/>
          </a:prstGeom>
        </p:spPr>
        <p:txBody>
          <a:bodyPr/>
          <a:lstStyle/>
          <a:p>
            <a:pPr/>
            <a:r>
              <a:t>Experiments and Improvements</a:t>
            </a:r>
          </a:p>
        </p:txBody>
      </p:sp>
      <p:sp>
        <p:nvSpPr>
          <p:cNvPr id="183" name="Google Shape;171;p19"/>
          <p:cNvSpPr/>
          <p:nvPr/>
        </p:nvSpPr>
        <p:spPr>
          <a:xfrm>
            <a:off x="0" y="524522"/>
            <a:ext cx="128016" cy="704089"/>
          </a:xfrm>
          <a:prstGeom prst="rect">
            <a:avLst/>
          </a:prstGeom>
          <a:solidFill>
            <a:schemeClr val="accent1"/>
          </a:solidFill>
          <a:ln w="12700">
            <a:miter lim="400000"/>
          </a:ln>
        </p:spPr>
        <p:txBody>
          <a:bodyPr lIns="0" tIns="0" rIns="0" bIns="0" anchor="ctr"/>
          <a:lstStyle/>
          <a:p>
            <a:pPr algn="ctr">
              <a:defRPr sz="1800">
                <a:solidFill>
                  <a:srgbClr val="FFFFFF"/>
                </a:solidFill>
                <a:latin typeface="Calibri"/>
                <a:ea typeface="Calibri"/>
                <a:cs typeface="Calibri"/>
                <a:sym typeface="Calibri"/>
              </a:defRPr>
            </a:pPr>
          </a:p>
        </p:txBody>
      </p:sp>
      <p:sp>
        <p:nvSpPr>
          <p:cNvPr id="184" name="Google Shape;172;p19"/>
          <p:cNvSpPr txBox="1"/>
          <p:nvPr>
            <p:ph type="body" idx="1"/>
          </p:nvPr>
        </p:nvSpPr>
        <p:spPr>
          <a:xfrm>
            <a:off x="1308874" y="2127499"/>
            <a:ext cx="10044902" cy="4044602"/>
          </a:xfrm>
          <a:prstGeom prst="rect">
            <a:avLst/>
          </a:prstGeom>
        </p:spPr>
        <p:txBody>
          <a:bodyPr/>
          <a:lstStyle/>
          <a:p>
            <a:pPr marL="88900" indent="50800">
              <a:spcBef>
                <a:spcPts val="0"/>
              </a:spcBef>
              <a:buSzTx/>
              <a:buNone/>
            </a:pPr>
            <a:endParaRPr sz="3000"/>
          </a:p>
          <a:p>
            <a:pPr marL="228600" indent="-279400">
              <a:buSzPts val="3000"/>
              <a:defRPr b="1" sz="3000"/>
            </a:pPr>
            <a:r>
              <a:t>Merging More Than Two Models</a:t>
            </a:r>
          </a:p>
          <a:p>
            <a:pPr marL="228600" indent="-279400">
              <a:buSzPts val="3000"/>
              <a:defRPr b="1" sz="3000"/>
            </a:pPr>
            <a:r>
              <a:t>Selective Layer Merging</a:t>
            </a:r>
          </a:p>
          <a:p>
            <a:pPr marL="228600" indent="-279400">
              <a:buSzPts val="3000"/>
              <a:defRPr b="1" sz="3000"/>
            </a:pPr>
            <a:r>
              <a:t>Merging Models Trained on Different Datasets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Google Shape;177;p20"/>
          <p:cNvSpPr txBox="1"/>
          <p:nvPr>
            <p:ph type="title"/>
          </p:nvPr>
        </p:nvSpPr>
        <p:spPr>
          <a:xfrm>
            <a:off x="1115567" y="548639"/>
            <a:ext cx="10168130" cy="1179578"/>
          </a:xfrm>
          <a:prstGeom prst="rect">
            <a:avLst/>
          </a:prstGeom>
        </p:spPr>
        <p:txBody>
          <a:bodyPr/>
          <a:lstStyle>
            <a:lvl1pPr>
              <a:defRPr sz="3000"/>
            </a:lvl1pPr>
          </a:lstStyle>
          <a:p>
            <a:pPr/>
            <a:r>
              <a:t>Merging More Than Two Models</a:t>
            </a:r>
          </a:p>
        </p:txBody>
      </p:sp>
      <p:sp>
        <p:nvSpPr>
          <p:cNvPr id="187" name="Google Shape;178;p20"/>
          <p:cNvSpPr txBox="1"/>
          <p:nvPr>
            <p:ph type="body" idx="1"/>
          </p:nvPr>
        </p:nvSpPr>
        <p:spPr>
          <a:xfrm>
            <a:off x="336949" y="1874524"/>
            <a:ext cx="10611602" cy="3441301"/>
          </a:xfrm>
          <a:prstGeom prst="rect">
            <a:avLst/>
          </a:prstGeom>
        </p:spPr>
        <p:txBody>
          <a:bodyPr/>
          <a:lstStyle/>
          <a:p>
            <a:pPr marL="0" indent="60960">
              <a:spcBef>
                <a:spcPts val="0"/>
              </a:spcBef>
              <a:buSzTx/>
              <a:buNone/>
            </a:pPr>
            <a:endParaRPr sz="1800"/>
          </a:p>
          <a:p>
            <a:pPr marL="228600" indent="-281940">
              <a:buSzPts val="1800"/>
              <a:defRPr b="1" sz="1800"/>
            </a:pPr>
            <a:r>
              <a:t>Goal</a:t>
            </a:r>
            <a:r>
              <a:rPr b="0"/>
              <a:t>: Test the scalability of CCA Merge with multiple models to validate performance consistency.</a:t>
            </a:r>
          </a:p>
          <a:p>
            <a:pPr marL="228600" indent="-281940">
              <a:buSzPts val="1800"/>
              <a:defRPr b="1" sz="1800"/>
            </a:pPr>
            <a:r>
              <a:t>Approach</a:t>
            </a:r>
            <a:r>
              <a:rPr b="0"/>
              <a:t>: Merge more than two independently trained models and compare the results with base model averaging techniques.</a:t>
            </a:r>
          </a:p>
          <a:p>
            <a:pPr marL="228600" indent="-281940">
              <a:buSzPts val="1800"/>
              <a:defRPr sz="1800"/>
            </a:pPr>
            <a:r>
              <a:t>Train multiple models (e.g., 3 or 4) on the same dataset, ensuring varied initializations or hyperparameters to create diversity among the models.</a:t>
            </a:r>
          </a:p>
          <a:p>
            <a:pPr marL="228600" indent="-281940">
              <a:buSzPts val="1800"/>
              <a:defRPr sz="1800"/>
            </a:pPr>
            <a:r>
              <a:t>Different merge strategies:</a:t>
            </a:r>
          </a:p>
          <a:p>
            <a:pPr lvl="1" marL="685800" indent="-292100">
              <a:spcBef>
                <a:spcPts val="500"/>
              </a:spcBef>
              <a:buSzPts val="1800"/>
              <a:defRPr sz="1800"/>
            </a:pPr>
            <a:r>
              <a:t>Sequential merging (merge models in pairs until all are merged).</a:t>
            </a:r>
          </a:p>
          <a:p>
            <a:pPr lvl="1" marL="685800" indent="-292100">
              <a:spcBef>
                <a:spcPts val="500"/>
              </a:spcBef>
              <a:buSzPts val="1800"/>
              <a:defRPr sz="1800"/>
            </a:pPr>
            <a:r>
              <a:t>All-to-one merging (align all models to a single reference model).</a:t>
            </a:r>
          </a:p>
        </p:txBody>
      </p:sp>
      <p:pic>
        <p:nvPicPr>
          <p:cNvPr id="188" name="Google Shape;179;p20" descr="Google Shape;179;p20"/>
          <p:cNvPicPr>
            <a:picLocks noChangeAspect="1"/>
          </p:cNvPicPr>
          <p:nvPr/>
        </p:nvPicPr>
        <p:blipFill>
          <a:blip r:embed="rId2">
            <a:extLst/>
          </a:blip>
          <a:stretch>
            <a:fillRect/>
          </a:stretch>
        </p:blipFill>
        <p:spPr>
          <a:xfrm>
            <a:off x="8353425" y="3790950"/>
            <a:ext cx="3838575" cy="290870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Google Shape;184;p21"/>
          <p:cNvSpPr txBox="1"/>
          <p:nvPr>
            <p:ph type="title"/>
          </p:nvPr>
        </p:nvSpPr>
        <p:spPr>
          <a:xfrm>
            <a:off x="1115567" y="548639"/>
            <a:ext cx="10168130" cy="1179578"/>
          </a:xfrm>
          <a:prstGeom prst="rect">
            <a:avLst/>
          </a:prstGeom>
        </p:spPr>
        <p:txBody>
          <a:bodyPr/>
          <a:lstStyle/>
          <a:p>
            <a:pPr/>
            <a:r>
              <a:t>Results</a:t>
            </a:r>
          </a:p>
        </p:txBody>
      </p:sp>
      <p:pic>
        <p:nvPicPr>
          <p:cNvPr id="191" name="Google Shape;185;p21" descr="Google Shape;185;p21"/>
          <p:cNvPicPr>
            <a:picLocks noChangeAspect="1"/>
          </p:cNvPicPr>
          <p:nvPr/>
        </p:nvPicPr>
        <p:blipFill>
          <a:blip r:embed="rId2">
            <a:extLst/>
          </a:blip>
          <a:stretch>
            <a:fillRect/>
          </a:stretch>
        </p:blipFill>
        <p:spPr>
          <a:xfrm>
            <a:off x="3711549" y="2022075"/>
            <a:ext cx="6943975" cy="2345501"/>
          </a:xfrm>
          <a:prstGeom prst="rect">
            <a:avLst/>
          </a:prstGeom>
          <a:ln w="12700">
            <a:miter lim="400000"/>
          </a:ln>
        </p:spPr>
      </p:pic>
      <p:pic>
        <p:nvPicPr>
          <p:cNvPr id="192" name="Google Shape;186;p21" descr="Google Shape;186;p21"/>
          <p:cNvPicPr>
            <a:picLocks noChangeAspect="1"/>
          </p:cNvPicPr>
          <p:nvPr/>
        </p:nvPicPr>
        <p:blipFill>
          <a:blip r:embed="rId3">
            <a:extLst/>
          </a:blip>
          <a:stretch>
            <a:fillRect/>
          </a:stretch>
        </p:blipFill>
        <p:spPr>
          <a:xfrm>
            <a:off x="3711547" y="4539648"/>
            <a:ext cx="7180966" cy="2169501"/>
          </a:xfrm>
          <a:prstGeom prst="rect">
            <a:avLst/>
          </a:prstGeom>
          <a:ln w="12700">
            <a:miter lim="400000"/>
          </a:ln>
        </p:spPr>
      </p:pic>
      <p:sp>
        <p:nvSpPr>
          <p:cNvPr id="193" name="Google Shape;187;p21"/>
          <p:cNvSpPr txBox="1"/>
          <p:nvPr/>
        </p:nvSpPr>
        <p:spPr>
          <a:xfrm>
            <a:off x="531350" y="2344249"/>
            <a:ext cx="4917900" cy="301768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81000">
              <a:buClr>
                <a:srgbClr val="000000"/>
              </a:buClr>
              <a:buSzPts val="2400"/>
              <a:buFont typeface="Arial"/>
              <a:buChar char="●"/>
              <a:defRPr b="1" sz="2400"/>
            </a:pPr>
            <a:r>
              <a:t>3 Model Merging</a:t>
            </a:r>
          </a:p>
          <a:p>
            <a:pPr/>
            <a:endParaRPr b="1" sz="2400"/>
          </a:p>
          <a:p>
            <a:pPr/>
            <a:endParaRPr b="1" sz="2400"/>
          </a:p>
          <a:p>
            <a:pPr/>
            <a:endParaRPr b="1" sz="2400"/>
          </a:p>
          <a:p>
            <a:pPr indent="457200"/>
            <a:endParaRPr b="1" sz="2400"/>
          </a:p>
          <a:p>
            <a:pPr indent="457200"/>
            <a:endParaRPr b="1" sz="2400"/>
          </a:p>
          <a:p>
            <a:pPr indent="457200"/>
            <a:endParaRPr b="1" sz="2400"/>
          </a:p>
          <a:p>
            <a:pPr marL="457200" indent="-381000">
              <a:buClr>
                <a:srgbClr val="000000"/>
              </a:buClr>
              <a:buSzPts val="2400"/>
              <a:buFont typeface="Arial"/>
              <a:buChar char="●"/>
              <a:defRPr b="1" sz="2400"/>
            </a:pPr>
            <a:r>
              <a:t>4 Model Merging</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AccentBoxVTI">
  <a:themeElements>
    <a:clrScheme name="AccentBoxVTI">
      <a:dk1>
        <a:srgbClr val="000000"/>
      </a:dk1>
      <a:lt1>
        <a:srgbClr val="FFFFFF"/>
      </a:lt1>
      <a:dk2>
        <a:srgbClr val="A7A7A7"/>
      </a:dk2>
      <a:lt2>
        <a:srgbClr val="535353"/>
      </a:lt2>
      <a:accent1>
        <a:srgbClr val="8985D7"/>
      </a:accent1>
      <a:accent2>
        <a:srgbClr val="6A90CE"/>
      </a:accent2>
      <a:accent3>
        <a:srgbClr val="5AAEC3"/>
      </a:accent3>
      <a:accent4>
        <a:srgbClr val="5DB4A2"/>
      </a:accent4>
      <a:accent5>
        <a:srgbClr val="68B484"/>
      </a:accent5>
      <a:accent6>
        <a:srgbClr val="62B65E"/>
      </a:accent6>
      <a:hlink>
        <a:srgbClr val="0000FF"/>
      </a:hlink>
      <a:folHlink>
        <a:srgbClr val="FF00FF"/>
      </a:folHlink>
    </a:clrScheme>
    <a:fontScheme name="AccentBoxVTI">
      <a:majorFont>
        <a:latin typeface="Helvetica"/>
        <a:ea typeface="Helvetica"/>
        <a:cs typeface="Helvetica"/>
      </a:majorFont>
      <a:minorFont>
        <a:latin typeface="Arial"/>
        <a:ea typeface="Arial"/>
        <a:cs typeface="Arial"/>
      </a:minorFont>
    </a:fontScheme>
    <a:fmtScheme name="AccentBox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AccentBoxVTI">
  <a:themeElements>
    <a:clrScheme name="AccentBoxVTI">
      <a:dk1>
        <a:srgbClr val="000000"/>
      </a:dk1>
      <a:lt1>
        <a:srgbClr val="FFFFFF"/>
      </a:lt1>
      <a:dk2>
        <a:srgbClr val="A7A7A7"/>
      </a:dk2>
      <a:lt2>
        <a:srgbClr val="535353"/>
      </a:lt2>
      <a:accent1>
        <a:srgbClr val="8985D7"/>
      </a:accent1>
      <a:accent2>
        <a:srgbClr val="6A90CE"/>
      </a:accent2>
      <a:accent3>
        <a:srgbClr val="5AAEC3"/>
      </a:accent3>
      <a:accent4>
        <a:srgbClr val="5DB4A2"/>
      </a:accent4>
      <a:accent5>
        <a:srgbClr val="68B484"/>
      </a:accent5>
      <a:accent6>
        <a:srgbClr val="62B65E"/>
      </a:accent6>
      <a:hlink>
        <a:srgbClr val="0000FF"/>
      </a:hlink>
      <a:folHlink>
        <a:srgbClr val="FF00FF"/>
      </a:folHlink>
    </a:clrScheme>
    <a:fontScheme name="AccentBoxVTI">
      <a:majorFont>
        <a:latin typeface="Helvetica"/>
        <a:ea typeface="Helvetica"/>
        <a:cs typeface="Helvetica"/>
      </a:majorFont>
      <a:minorFont>
        <a:latin typeface="Arial"/>
        <a:ea typeface="Arial"/>
        <a:cs typeface="Arial"/>
      </a:minorFont>
    </a:fontScheme>
    <a:fmtScheme name="AccentBox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