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CEE5A-F91D-47A1-A47E-9634F4920346}" type="doc">
      <dgm:prSet loTypeId="urn:microsoft.com/office/officeart/2005/8/layout/hierarchy6" loCatId="hierarchy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73F2C-4D45-44C6-A053-214F8E3A9888}">
      <dgm:prSet phldrT="[Text]"/>
      <dgm:spPr/>
      <dgm:t>
        <a:bodyPr/>
        <a:lstStyle/>
        <a:p>
          <a:r>
            <a:rPr lang="en-US" dirty="0" smtClean="0"/>
            <a:t>LOGIN </a:t>
          </a:r>
          <a:endParaRPr lang="en-US" dirty="0"/>
        </a:p>
      </dgm:t>
    </dgm:pt>
    <dgm:pt modelId="{842BA5A5-F1DA-4CEE-91FD-85FA5F2DAB4E}" type="parTrans" cxnId="{5DF638DE-D8D1-4CE5-88D9-BE0D93B4EA13}">
      <dgm:prSet/>
      <dgm:spPr/>
      <dgm:t>
        <a:bodyPr/>
        <a:lstStyle/>
        <a:p>
          <a:endParaRPr lang="en-US"/>
        </a:p>
      </dgm:t>
    </dgm:pt>
    <dgm:pt modelId="{4C6EF5A2-A044-4BB3-A858-F97C7439AB93}" type="sibTrans" cxnId="{5DF638DE-D8D1-4CE5-88D9-BE0D93B4EA13}">
      <dgm:prSet/>
      <dgm:spPr/>
      <dgm:t>
        <a:bodyPr/>
        <a:lstStyle/>
        <a:p>
          <a:endParaRPr lang="en-US"/>
        </a:p>
      </dgm:t>
    </dgm:pt>
    <dgm:pt modelId="{BDDE20AD-4670-4F5E-970C-8ED449E26064}" type="asst">
      <dgm:prSet phldrT="[Text]"/>
      <dgm:spPr/>
      <dgm:t>
        <a:bodyPr/>
        <a:lstStyle/>
        <a:p>
          <a:r>
            <a:rPr lang="en-US" dirty="0" smtClean="0"/>
            <a:t>Username Password</a:t>
          </a:r>
          <a:endParaRPr lang="en-US" dirty="0"/>
        </a:p>
      </dgm:t>
    </dgm:pt>
    <dgm:pt modelId="{D2D63641-E729-47AE-9824-E557F4F83998}" type="sibTrans" cxnId="{73C16A51-FF89-41F2-8A2E-CC5DDB803246}">
      <dgm:prSet/>
      <dgm:spPr/>
      <dgm:t>
        <a:bodyPr/>
        <a:lstStyle/>
        <a:p>
          <a:endParaRPr lang="en-US"/>
        </a:p>
      </dgm:t>
    </dgm:pt>
    <dgm:pt modelId="{0CC6182B-62C7-4FD2-90D8-BAD144B83996}" type="parTrans" cxnId="{73C16A51-FF89-41F2-8A2E-CC5DDB803246}">
      <dgm:prSet/>
      <dgm:spPr/>
      <dgm:t>
        <a:bodyPr/>
        <a:lstStyle/>
        <a:p>
          <a:endParaRPr lang="en-US"/>
        </a:p>
      </dgm:t>
    </dgm:pt>
    <dgm:pt modelId="{91F83BF6-5837-47C9-A53A-67888B94AA92}" type="asst">
      <dgm:prSet phldrT="[Text]"/>
      <dgm:spPr/>
      <dgm:t>
        <a:bodyPr/>
        <a:lstStyle/>
        <a:p>
          <a:r>
            <a:rPr lang="en-US" dirty="0" smtClean="0"/>
            <a:t>Admin Dashboard</a:t>
          </a:r>
          <a:endParaRPr lang="en-US" dirty="0"/>
        </a:p>
      </dgm:t>
    </dgm:pt>
    <dgm:pt modelId="{E40B2A21-56E1-4A71-AEA1-EF0FEA4E5E04}" type="parTrans" cxnId="{B7B1EA1C-0BBB-4F10-85B0-1AD8121241C0}">
      <dgm:prSet/>
      <dgm:spPr/>
      <dgm:t>
        <a:bodyPr/>
        <a:lstStyle/>
        <a:p>
          <a:endParaRPr lang="en-US"/>
        </a:p>
      </dgm:t>
    </dgm:pt>
    <dgm:pt modelId="{8AF15E12-0A2D-44A7-B2DF-745038EB3FD7}" type="sibTrans" cxnId="{B7B1EA1C-0BBB-4F10-85B0-1AD8121241C0}">
      <dgm:prSet/>
      <dgm:spPr/>
      <dgm:t>
        <a:bodyPr/>
        <a:lstStyle/>
        <a:p>
          <a:endParaRPr lang="en-US"/>
        </a:p>
      </dgm:t>
    </dgm:pt>
    <dgm:pt modelId="{7E125C61-3576-48AC-B98C-B8C8756E49CA}" type="asst">
      <dgm:prSet phldrT="[Text]"/>
      <dgm:spPr/>
      <dgm:t>
        <a:bodyPr/>
        <a:lstStyle/>
        <a:p>
          <a:r>
            <a:rPr lang="en-US" dirty="0" smtClean="0"/>
            <a:t>Employee Dashboard</a:t>
          </a:r>
          <a:endParaRPr lang="en-US" dirty="0"/>
        </a:p>
      </dgm:t>
    </dgm:pt>
    <dgm:pt modelId="{572978AE-2191-424D-9C56-F5CE6EB9D191}" type="parTrans" cxnId="{2B91B14B-643E-4354-BD44-D76F9C35D2C5}">
      <dgm:prSet/>
      <dgm:spPr/>
      <dgm:t>
        <a:bodyPr/>
        <a:lstStyle/>
        <a:p>
          <a:endParaRPr lang="en-US"/>
        </a:p>
      </dgm:t>
    </dgm:pt>
    <dgm:pt modelId="{162E9F17-524D-4804-8434-33183C31224D}" type="sibTrans" cxnId="{2B91B14B-643E-4354-BD44-D76F9C35D2C5}">
      <dgm:prSet/>
      <dgm:spPr/>
      <dgm:t>
        <a:bodyPr/>
        <a:lstStyle/>
        <a:p>
          <a:endParaRPr lang="en-US"/>
        </a:p>
      </dgm:t>
    </dgm:pt>
    <dgm:pt modelId="{BB958FF4-60AF-458C-AE8C-F3918039F0AE}" type="pres">
      <dgm:prSet presAssocID="{DE0CEE5A-F91D-47A1-A47E-9634F492034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4DB9AB-B7C3-4798-8493-89F4A9FB2B78}" type="pres">
      <dgm:prSet presAssocID="{DE0CEE5A-F91D-47A1-A47E-9634F4920346}" presName="hierFlow" presStyleCnt="0"/>
      <dgm:spPr/>
    </dgm:pt>
    <dgm:pt modelId="{211767C4-99A0-4DF6-AFDD-91FB10D9AF10}" type="pres">
      <dgm:prSet presAssocID="{DE0CEE5A-F91D-47A1-A47E-9634F492034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EB28403-BDC5-4BA9-BCF8-58BA02640874}" type="pres">
      <dgm:prSet presAssocID="{F0573F2C-4D45-44C6-A053-214F8E3A9888}" presName="Name14" presStyleCnt="0"/>
      <dgm:spPr/>
    </dgm:pt>
    <dgm:pt modelId="{B361F368-A8FC-41E2-A094-DB2FE35D33B2}" type="pres">
      <dgm:prSet presAssocID="{F0573F2C-4D45-44C6-A053-214F8E3A9888}" presName="level1Shape" presStyleLbl="node0" presStyleIdx="0" presStyleCnt="1">
        <dgm:presLayoutVars>
          <dgm:chPref val="3"/>
        </dgm:presLayoutVars>
      </dgm:prSet>
      <dgm:spPr/>
    </dgm:pt>
    <dgm:pt modelId="{8D4BBAED-EC5C-4E43-9972-E941D7C07CB3}" type="pres">
      <dgm:prSet presAssocID="{F0573F2C-4D45-44C6-A053-214F8E3A9888}" presName="hierChild2" presStyleCnt="0"/>
      <dgm:spPr/>
    </dgm:pt>
    <dgm:pt modelId="{479434C9-FBAD-4A1B-83CD-D75460449E87}" type="pres">
      <dgm:prSet presAssocID="{0CC6182B-62C7-4FD2-90D8-BAD144B83996}" presName="Name19" presStyleLbl="parChTrans1D2" presStyleIdx="0" presStyleCnt="1"/>
      <dgm:spPr/>
    </dgm:pt>
    <dgm:pt modelId="{D0AFE8E2-2DE6-4BBC-94C4-C5E37400035C}" type="pres">
      <dgm:prSet presAssocID="{BDDE20AD-4670-4F5E-970C-8ED449E26064}" presName="Name21" presStyleCnt="0"/>
      <dgm:spPr/>
    </dgm:pt>
    <dgm:pt modelId="{0B79EF74-C9E5-462F-B6C2-E725D9DED489}" type="pres">
      <dgm:prSet presAssocID="{BDDE20AD-4670-4F5E-970C-8ED449E26064}" presName="level2Shape" presStyleLbl="asst1" presStyleIdx="0" presStyleCnt="3"/>
      <dgm:spPr/>
      <dgm:t>
        <a:bodyPr/>
        <a:lstStyle/>
        <a:p>
          <a:endParaRPr lang="en-US"/>
        </a:p>
      </dgm:t>
    </dgm:pt>
    <dgm:pt modelId="{1B59F0BB-3BD2-4A4D-9FF5-1111731A2237}" type="pres">
      <dgm:prSet presAssocID="{BDDE20AD-4670-4F5E-970C-8ED449E26064}" presName="hierChild3" presStyleCnt="0"/>
      <dgm:spPr/>
    </dgm:pt>
    <dgm:pt modelId="{AAD1F9F6-45EE-4642-B651-C8E76E663877}" type="pres">
      <dgm:prSet presAssocID="{E40B2A21-56E1-4A71-AEA1-EF0FEA4E5E04}" presName="Name19" presStyleLbl="parChTrans1D3" presStyleIdx="0" presStyleCnt="2"/>
      <dgm:spPr/>
    </dgm:pt>
    <dgm:pt modelId="{AB7F269D-7C53-4A09-9C54-A8BB93463E75}" type="pres">
      <dgm:prSet presAssocID="{91F83BF6-5837-47C9-A53A-67888B94AA92}" presName="Name21" presStyleCnt="0"/>
      <dgm:spPr/>
    </dgm:pt>
    <dgm:pt modelId="{3D862186-5E41-4451-8F73-C50CDB6D2EF4}" type="pres">
      <dgm:prSet presAssocID="{91F83BF6-5837-47C9-A53A-67888B94AA92}" presName="level2Shape" presStyleLbl="asst1" presStyleIdx="1" presStyleCnt="3"/>
      <dgm:spPr/>
      <dgm:t>
        <a:bodyPr/>
        <a:lstStyle/>
        <a:p>
          <a:endParaRPr lang="en-US"/>
        </a:p>
      </dgm:t>
    </dgm:pt>
    <dgm:pt modelId="{58F4A598-7659-4C8B-91EB-C8EE5F6A6ED2}" type="pres">
      <dgm:prSet presAssocID="{91F83BF6-5837-47C9-A53A-67888B94AA92}" presName="hierChild3" presStyleCnt="0"/>
      <dgm:spPr/>
    </dgm:pt>
    <dgm:pt modelId="{3784D119-FC3F-414C-8D59-76A3DB95D856}" type="pres">
      <dgm:prSet presAssocID="{572978AE-2191-424D-9C56-F5CE6EB9D191}" presName="Name19" presStyleLbl="parChTrans1D3" presStyleIdx="1" presStyleCnt="2"/>
      <dgm:spPr/>
    </dgm:pt>
    <dgm:pt modelId="{1C7CE883-55A0-45CC-913D-CFBA358DAFCD}" type="pres">
      <dgm:prSet presAssocID="{7E125C61-3576-48AC-B98C-B8C8756E49CA}" presName="Name21" presStyleCnt="0"/>
      <dgm:spPr/>
    </dgm:pt>
    <dgm:pt modelId="{4BFD218A-6989-49B4-A59A-E8CE5F277A03}" type="pres">
      <dgm:prSet presAssocID="{7E125C61-3576-48AC-B98C-B8C8756E49CA}" presName="level2Shape" presStyleLbl="asst1" presStyleIdx="2" presStyleCnt="3"/>
      <dgm:spPr/>
    </dgm:pt>
    <dgm:pt modelId="{40AF47B0-EC75-4A30-9399-7303EB892041}" type="pres">
      <dgm:prSet presAssocID="{7E125C61-3576-48AC-B98C-B8C8756E49CA}" presName="hierChild3" presStyleCnt="0"/>
      <dgm:spPr/>
    </dgm:pt>
    <dgm:pt modelId="{DFB65F90-B597-4372-A9A1-9F2CA48F5DAE}" type="pres">
      <dgm:prSet presAssocID="{DE0CEE5A-F91D-47A1-A47E-9634F4920346}" presName="bgShapesFlow" presStyleCnt="0"/>
      <dgm:spPr/>
    </dgm:pt>
  </dgm:ptLst>
  <dgm:cxnLst>
    <dgm:cxn modelId="{824A1AB6-BA8E-4757-9778-332E07F4A937}" type="presOf" srcId="{F0573F2C-4D45-44C6-A053-214F8E3A9888}" destId="{B361F368-A8FC-41E2-A094-DB2FE35D33B2}" srcOrd="0" destOrd="0" presId="urn:microsoft.com/office/officeart/2005/8/layout/hierarchy6"/>
    <dgm:cxn modelId="{B7B1EA1C-0BBB-4F10-85B0-1AD8121241C0}" srcId="{BDDE20AD-4670-4F5E-970C-8ED449E26064}" destId="{91F83BF6-5837-47C9-A53A-67888B94AA92}" srcOrd="0" destOrd="0" parTransId="{E40B2A21-56E1-4A71-AEA1-EF0FEA4E5E04}" sibTransId="{8AF15E12-0A2D-44A7-B2DF-745038EB3FD7}"/>
    <dgm:cxn modelId="{0A330B2D-B82A-4A96-B36C-95F5B1C093DA}" type="presOf" srcId="{BDDE20AD-4670-4F5E-970C-8ED449E26064}" destId="{0B79EF74-C9E5-462F-B6C2-E725D9DED489}" srcOrd="0" destOrd="0" presId="urn:microsoft.com/office/officeart/2005/8/layout/hierarchy6"/>
    <dgm:cxn modelId="{44CD1E50-99DF-47F4-976C-9B17BCB4BB96}" type="presOf" srcId="{DE0CEE5A-F91D-47A1-A47E-9634F4920346}" destId="{BB958FF4-60AF-458C-AE8C-F3918039F0AE}" srcOrd="0" destOrd="0" presId="urn:microsoft.com/office/officeart/2005/8/layout/hierarchy6"/>
    <dgm:cxn modelId="{5DF638DE-D8D1-4CE5-88D9-BE0D93B4EA13}" srcId="{DE0CEE5A-F91D-47A1-A47E-9634F4920346}" destId="{F0573F2C-4D45-44C6-A053-214F8E3A9888}" srcOrd="0" destOrd="0" parTransId="{842BA5A5-F1DA-4CEE-91FD-85FA5F2DAB4E}" sibTransId="{4C6EF5A2-A044-4BB3-A858-F97C7439AB93}"/>
    <dgm:cxn modelId="{3B9AB7F9-542F-44C6-914B-FA315926607D}" type="presOf" srcId="{E40B2A21-56E1-4A71-AEA1-EF0FEA4E5E04}" destId="{AAD1F9F6-45EE-4642-B651-C8E76E663877}" srcOrd="0" destOrd="0" presId="urn:microsoft.com/office/officeart/2005/8/layout/hierarchy6"/>
    <dgm:cxn modelId="{2B91B14B-643E-4354-BD44-D76F9C35D2C5}" srcId="{BDDE20AD-4670-4F5E-970C-8ED449E26064}" destId="{7E125C61-3576-48AC-B98C-B8C8756E49CA}" srcOrd="1" destOrd="0" parTransId="{572978AE-2191-424D-9C56-F5CE6EB9D191}" sibTransId="{162E9F17-524D-4804-8434-33183C31224D}"/>
    <dgm:cxn modelId="{73C16A51-FF89-41F2-8A2E-CC5DDB803246}" srcId="{F0573F2C-4D45-44C6-A053-214F8E3A9888}" destId="{BDDE20AD-4670-4F5E-970C-8ED449E26064}" srcOrd="0" destOrd="0" parTransId="{0CC6182B-62C7-4FD2-90D8-BAD144B83996}" sibTransId="{D2D63641-E729-47AE-9824-E557F4F83998}"/>
    <dgm:cxn modelId="{F2ADC0BD-9037-4BFC-8737-689470CB4549}" type="presOf" srcId="{572978AE-2191-424D-9C56-F5CE6EB9D191}" destId="{3784D119-FC3F-414C-8D59-76A3DB95D856}" srcOrd="0" destOrd="0" presId="urn:microsoft.com/office/officeart/2005/8/layout/hierarchy6"/>
    <dgm:cxn modelId="{AF9AB0EF-02B4-4A6E-BF2E-F20E940EFAFC}" type="presOf" srcId="{0CC6182B-62C7-4FD2-90D8-BAD144B83996}" destId="{479434C9-FBAD-4A1B-83CD-D75460449E87}" srcOrd="0" destOrd="0" presId="urn:microsoft.com/office/officeart/2005/8/layout/hierarchy6"/>
    <dgm:cxn modelId="{99D19BE5-6C73-4FEE-89DB-CF6BC3B56578}" type="presOf" srcId="{91F83BF6-5837-47C9-A53A-67888B94AA92}" destId="{3D862186-5E41-4451-8F73-C50CDB6D2EF4}" srcOrd="0" destOrd="0" presId="urn:microsoft.com/office/officeart/2005/8/layout/hierarchy6"/>
    <dgm:cxn modelId="{0DEB4513-07ED-474E-9B4C-41A7EAC92E3C}" type="presOf" srcId="{7E125C61-3576-48AC-B98C-B8C8756E49CA}" destId="{4BFD218A-6989-49B4-A59A-E8CE5F277A03}" srcOrd="0" destOrd="0" presId="urn:microsoft.com/office/officeart/2005/8/layout/hierarchy6"/>
    <dgm:cxn modelId="{A43EC2B8-9558-4A06-9A3B-5844DC864E82}" type="presParOf" srcId="{BB958FF4-60AF-458C-AE8C-F3918039F0AE}" destId="{CE4DB9AB-B7C3-4798-8493-89F4A9FB2B78}" srcOrd="0" destOrd="0" presId="urn:microsoft.com/office/officeart/2005/8/layout/hierarchy6"/>
    <dgm:cxn modelId="{DCA98E02-C781-4361-A4B4-E0965D1709F6}" type="presParOf" srcId="{CE4DB9AB-B7C3-4798-8493-89F4A9FB2B78}" destId="{211767C4-99A0-4DF6-AFDD-91FB10D9AF10}" srcOrd="0" destOrd="0" presId="urn:microsoft.com/office/officeart/2005/8/layout/hierarchy6"/>
    <dgm:cxn modelId="{EBDCD8EA-717B-4B8D-A895-92ABBF8ECB56}" type="presParOf" srcId="{211767C4-99A0-4DF6-AFDD-91FB10D9AF10}" destId="{0EB28403-BDC5-4BA9-BCF8-58BA02640874}" srcOrd="0" destOrd="0" presId="urn:microsoft.com/office/officeart/2005/8/layout/hierarchy6"/>
    <dgm:cxn modelId="{85A7D72B-8EDF-4693-B7FE-8A3D3C95DCE3}" type="presParOf" srcId="{0EB28403-BDC5-4BA9-BCF8-58BA02640874}" destId="{B361F368-A8FC-41E2-A094-DB2FE35D33B2}" srcOrd="0" destOrd="0" presId="urn:microsoft.com/office/officeart/2005/8/layout/hierarchy6"/>
    <dgm:cxn modelId="{8B109E05-6596-40DE-9721-B1D144DCEAC6}" type="presParOf" srcId="{0EB28403-BDC5-4BA9-BCF8-58BA02640874}" destId="{8D4BBAED-EC5C-4E43-9972-E941D7C07CB3}" srcOrd="1" destOrd="0" presId="urn:microsoft.com/office/officeart/2005/8/layout/hierarchy6"/>
    <dgm:cxn modelId="{7C61F3A0-7683-4D99-979F-1061021C321C}" type="presParOf" srcId="{8D4BBAED-EC5C-4E43-9972-E941D7C07CB3}" destId="{479434C9-FBAD-4A1B-83CD-D75460449E87}" srcOrd="0" destOrd="0" presId="urn:microsoft.com/office/officeart/2005/8/layout/hierarchy6"/>
    <dgm:cxn modelId="{5FA79504-83BC-44D5-A831-863FD2E30744}" type="presParOf" srcId="{8D4BBAED-EC5C-4E43-9972-E941D7C07CB3}" destId="{D0AFE8E2-2DE6-4BBC-94C4-C5E37400035C}" srcOrd="1" destOrd="0" presId="urn:microsoft.com/office/officeart/2005/8/layout/hierarchy6"/>
    <dgm:cxn modelId="{8E3FBA76-ED11-4B33-95A4-4009EC5120C8}" type="presParOf" srcId="{D0AFE8E2-2DE6-4BBC-94C4-C5E37400035C}" destId="{0B79EF74-C9E5-462F-B6C2-E725D9DED489}" srcOrd="0" destOrd="0" presId="urn:microsoft.com/office/officeart/2005/8/layout/hierarchy6"/>
    <dgm:cxn modelId="{20FC62DD-C63B-426A-97ED-BC75DCA8B44A}" type="presParOf" srcId="{D0AFE8E2-2DE6-4BBC-94C4-C5E37400035C}" destId="{1B59F0BB-3BD2-4A4D-9FF5-1111731A2237}" srcOrd="1" destOrd="0" presId="urn:microsoft.com/office/officeart/2005/8/layout/hierarchy6"/>
    <dgm:cxn modelId="{178351EF-72A9-432C-8115-FE5ED7327B87}" type="presParOf" srcId="{1B59F0BB-3BD2-4A4D-9FF5-1111731A2237}" destId="{AAD1F9F6-45EE-4642-B651-C8E76E663877}" srcOrd="0" destOrd="0" presId="urn:microsoft.com/office/officeart/2005/8/layout/hierarchy6"/>
    <dgm:cxn modelId="{9222A8D1-8C56-4D8B-B97E-AACD801D5EEC}" type="presParOf" srcId="{1B59F0BB-3BD2-4A4D-9FF5-1111731A2237}" destId="{AB7F269D-7C53-4A09-9C54-A8BB93463E75}" srcOrd="1" destOrd="0" presId="urn:microsoft.com/office/officeart/2005/8/layout/hierarchy6"/>
    <dgm:cxn modelId="{564D3C24-AE7B-4A02-B8CC-735E335CD5D8}" type="presParOf" srcId="{AB7F269D-7C53-4A09-9C54-A8BB93463E75}" destId="{3D862186-5E41-4451-8F73-C50CDB6D2EF4}" srcOrd="0" destOrd="0" presId="urn:microsoft.com/office/officeart/2005/8/layout/hierarchy6"/>
    <dgm:cxn modelId="{4E5266FB-09ED-4E5A-9194-072891240341}" type="presParOf" srcId="{AB7F269D-7C53-4A09-9C54-A8BB93463E75}" destId="{58F4A598-7659-4C8B-91EB-C8EE5F6A6ED2}" srcOrd="1" destOrd="0" presId="urn:microsoft.com/office/officeart/2005/8/layout/hierarchy6"/>
    <dgm:cxn modelId="{7B993BB0-EB32-4E85-80E5-DA383B0091BD}" type="presParOf" srcId="{1B59F0BB-3BD2-4A4D-9FF5-1111731A2237}" destId="{3784D119-FC3F-414C-8D59-76A3DB95D856}" srcOrd="2" destOrd="0" presId="urn:microsoft.com/office/officeart/2005/8/layout/hierarchy6"/>
    <dgm:cxn modelId="{2FC8DBE0-BD52-4B9D-B23A-4871CEF548F6}" type="presParOf" srcId="{1B59F0BB-3BD2-4A4D-9FF5-1111731A2237}" destId="{1C7CE883-55A0-45CC-913D-CFBA358DAFCD}" srcOrd="3" destOrd="0" presId="urn:microsoft.com/office/officeart/2005/8/layout/hierarchy6"/>
    <dgm:cxn modelId="{0B9397F9-7E22-4870-B0F4-B1C30C703B31}" type="presParOf" srcId="{1C7CE883-55A0-45CC-913D-CFBA358DAFCD}" destId="{4BFD218A-6989-49B4-A59A-E8CE5F277A03}" srcOrd="0" destOrd="0" presId="urn:microsoft.com/office/officeart/2005/8/layout/hierarchy6"/>
    <dgm:cxn modelId="{030154E5-71B5-4359-8C32-447B0592F593}" type="presParOf" srcId="{1C7CE883-55A0-45CC-913D-CFBA358DAFCD}" destId="{40AF47B0-EC75-4A30-9399-7303EB892041}" srcOrd="1" destOrd="0" presId="urn:microsoft.com/office/officeart/2005/8/layout/hierarchy6"/>
    <dgm:cxn modelId="{440A3775-1D8C-4D4B-9167-22BD5A828ED9}" type="presParOf" srcId="{BB958FF4-60AF-458C-AE8C-F3918039F0AE}" destId="{DFB65F90-B597-4372-A9A1-9F2CA48F5D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9B7B1-F8AB-4490-A2CA-9824A2B3F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549D4-0DFA-46DC-858C-BC0602F4791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20766BDB-0D9A-4E19-981C-9B34F35DDBE5}" type="parTrans" cxnId="{7D05A985-0047-446D-91B3-BFEFBB7993D1}">
      <dgm:prSet/>
      <dgm:spPr/>
      <dgm:t>
        <a:bodyPr/>
        <a:lstStyle/>
        <a:p>
          <a:endParaRPr lang="en-US"/>
        </a:p>
      </dgm:t>
    </dgm:pt>
    <dgm:pt modelId="{38657737-0121-4EDB-8A31-CFD8AB0B39D4}" type="sibTrans" cxnId="{7D05A985-0047-446D-91B3-BFEFBB7993D1}">
      <dgm:prSet/>
      <dgm:spPr/>
      <dgm:t>
        <a:bodyPr/>
        <a:lstStyle/>
        <a:p>
          <a:endParaRPr lang="en-US"/>
        </a:p>
      </dgm:t>
    </dgm:pt>
    <dgm:pt modelId="{4CA8E163-B033-49F3-A30A-9C9D447CB1EB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94FB36B2-A3CB-43FC-8F26-EEC03657470E}" type="parTrans" cxnId="{BC654205-7528-4DE9-A11D-1B59F17FD58F}">
      <dgm:prSet/>
      <dgm:spPr/>
      <dgm:t>
        <a:bodyPr/>
        <a:lstStyle/>
        <a:p>
          <a:endParaRPr lang="en-US"/>
        </a:p>
      </dgm:t>
    </dgm:pt>
    <dgm:pt modelId="{2900AD06-1C94-4E74-949B-986C509F784E}" type="sibTrans" cxnId="{BC654205-7528-4DE9-A11D-1B59F17FD58F}">
      <dgm:prSet/>
      <dgm:spPr/>
      <dgm:t>
        <a:bodyPr/>
        <a:lstStyle/>
        <a:p>
          <a:endParaRPr lang="en-US"/>
        </a:p>
      </dgm:t>
    </dgm:pt>
    <dgm:pt modelId="{660173EE-6E8F-4698-9D45-D25E78A8179B}">
      <dgm:prSet phldrT="[Text]"/>
      <dgm:spPr/>
      <dgm:t>
        <a:bodyPr/>
        <a:lstStyle/>
        <a:p>
          <a:r>
            <a:rPr lang="en-US" dirty="0" smtClean="0"/>
            <a:t>Allocate leave</a:t>
          </a:r>
          <a:endParaRPr lang="en-US" dirty="0"/>
        </a:p>
      </dgm:t>
    </dgm:pt>
    <dgm:pt modelId="{BFE58EB3-A7E0-4F26-86D1-929F9D5B43C1}" type="parTrans" cxnId="{A344FF42-C21E-46AE-9AA4-EF918AD9AAB1}">
      <dgm:prSet/>
      <dgm:spPr/>
      <dgm:t>
        <a:bodyPr/>
        <a:lstStyle/>
        <a:p>
          <a:endParaRPr lang="en-US"/>
        </a:p>
      </dgm:t>
    </dgm:pt>
    <dgm:pt modelId="{8D2E39A4-9BC7-47DE-839A-3AAFA4EE0777}" type="sibTrans" cxnId="{A344FF42-C21E-46AE-9AA4-EF918AD9AAB1}">
      <dgm:prSet/>
      <dgm:spPr/>
      <dgm:t>
        <a:bodyPr/>
        <a:lstStyle/>
        <a:p>
          <a:endParaRPr lang="en-US"/>
        </a:p>
      </dgm:t>
    </dgm:pt>
    <dgm:pt modelId="{EDC53BE9-4A02-4ED3-88C4-B3727C7A3794}">
      <dgm:prSet phldrT="[Text]"/>
      <dgm:spPr/>
      <dgm:t>
        <a:bodyPr/>
        <a:lstStyle/>
        <a:p>
          <a:r>
            <a:rPr lang="en-US" dirty="0" smtClean="0"/>
            <a:t>Approve/Reject Leave</a:t>
          </a:r>
          <a:endParaRPr lang="en-US" dirty="0"/>
        </a:p>
      </dgm:t>
    </dgm:pt>
    <dgm:pt modelId="{C6CC50BE-7508-431B-B6E3-B8C68B5F046E}" type="parTrans" cxnId="{7C7EB85D-49A1-4B99-8DBD-374B58E3A302}">
      <dgm:prSet/>
      <dgm:spPr/>
      <dgm:t>
        <a:bodyPr/>
        <a:lstStyle/>
        <a:p>
          <a:endParaRPr lang="en-US"/>
        </a:p>
      </dgm:t>
    </dgm:pt>
    <dgm:pt modelId="{539DB23C-02DD-4C57-A882-69B35101FD2D}" type="sibTrans" cxnId="{7C7EB85D-49A1-4B99-8DBD-374B58E3A302}">
      <dgm:prSet/>
      <dgm:spPr/>
      <dgm:t>
        <a:bodyPr/>
        <a:lstStyle/>
        <a:p>
          <a:endParaRPr lang="en-US"/>
        </a:p>
      </dgm:t>
    </dgm:pt>
    <dgm:pt modelId="{9D4C13B1-A683-481F-9F03-C0137E492FDA}">
      <dgm:prSet phldrT="[Text]"/>
      <dgm:spPr/>
      <dgm:t>
        <a:bodyPr/>
        <a:lstStyle/>
        <a:p>
          <a:r>
            <a:rPr lang="en-US" dirty="0" smtClean="0"/>
            <a:t>Assign Tasks</a:t>
          </a:r>
          <a:endParaRPr lang="en-US" dirty="0"/>
        </a:p>
      </dgm:t>
    </dgm:pt>
    <dgm:pt modelId="{C56C5C78-4AAC-4148-A938-E776F8705D28}" type="parTrans" cxnId="{1E14CD72-DDE3-4469-AACF-99EDF96125B1}">
      <dgm:prSet/>
      <dgm:spPr/>
      <dgm:t>
        <a:bodyPr/>
        <a:lstStyle/>
        <a:p>
          <a:endParaRPr lang="en-US"/>
        </a:p>
      </dgm:t>
    </dgm:pt>
    <dgm:pt modelId="{918BDF66-119B-4203-8E60-A55CA2378968}" type="sibTrans" cxnId="{1E14CD72-DDE3-4469-AACF-99EDF96125B1}">
      <dgm:prSet/>
      <dgm:spPr/>
      <dgm:t>
        <a:bodyPr/>
        <a:lstStyle/>
        <a:p>
          <a:endParaRPr lang="en-US"/>
        </a:p>
      </dgm:t>
    </dgm:pt>
    <dgm:pt modelId="{40C75CDA-FD9F-4048-A078-217E407D1C0B}">
      <dgm:prSet phldrT="[Text]"/>
      <dgm:spPr/>
      <dgm:t>
        <a:bodyPr/>
        <a:lstStyle/>
        <a:p>
          <a:r>
            <a:rPr lang="en-US" dirty="0" smtClean="0"/>
            <a:t>Manage Users</a:t>
          </a:r>
          <a:endParaRPr lang="en-US" dirty="0"/>
        </a:p>
      </dgm:t>
    </dgm:pt>
    <dgm:pt modelId="{4D65F4B7-640F-4926-9B15-C978C5F724F2}" type="parTrans" cxnId="{A7468150-B911-41AC-8636-FFE36CCC7D12}">
      <dgm:prSet/>
      <dgm:spPr/>
      <dgm:t>
        <a:bodyPr/>
        <a:lstStyle/>
        <a:p>
          <a:endParaRPr lang="en-US"/>
        </a:p>
      </dgm:t>
    </dgm:pt>
    <dgm:pt modelId="{2599B9E9-1DE2-4FA6-8FDA-AE67BFC7720C}" type="sibTrans" cxnId="{A7468150-B911-41AC-8636-FFE36CCC7D12}">
      <dgm:prSet/>
      <dgm:spPr/>
      <dgm:t>
        <a:bodyPr/>
        <a:lstStyle/>
        <a:p>
          <a:endParaRPr lang="en-US"/>
        </a:p>
      </dgm:t>
    </dgm:pt>
    <dgm:pt modelId="{1D6299BA-AF3F-463E-871D-D4A53486D79D}">
      <dgm:prSet phldrT="[Text]"/>
      <dgm:spPr/>
      <dgm:t>
        <a:bodyPr/>
        <a:lstStyle/>
        <a:p>
          <a:r>
            <a:rPr lang="en-US" dirty="0" smtClean="0"/>
            <a:t>Assign Leave</a:t>
          </a:r>
          <a:endParaRPr lang="en-US" dirty="0"/>
        </a:p>
      </dgm:t>
    </dgm:pt>
    <dgm:pt modelId="{ABEA0CEC-BBCF-49D9-A8BA-C40FC19A6941}" type="parTrans" cxnId="{6C057792-F16A-45EB-A45E-11901ABBB9B7}">
      <dgm:prSet/>
      <dgm:spPr/>
      <dgm:t>
        <a:bodyPr/>
        <a:lstStyle/>
        <a:p>
          <a:endParaRPr lang="en-US"/>
        </a:p>
      </dgm:t>
    </dgm:pt>
    <dgm:pt modelId="{EF01B30C-CA49-47C1-9144-7A73C49B5C1F}" type="sibTrans" cxnId="{6C057792-F16A-45EB-A45E-11901ABBB9B7}">
      <dgm:prSet/>
      <dgm:spPr/>
      <dgm:t>
        <a:bodyPr/>
        <a:lstStyle/>
        <a:p>
          <a:endParaRPr lang="en-US"/>
        </a:p>
      </dgm:t>
    </dgm:pt>
    <dgm:pt modelId="{9BAA3C99-37E7-44C8-86C6-5F39D96CEF3B}">
      <dgm:prSet phldrT="[Text]"/>
      <dgm:spPr/>
      <dgm:t>
        <a:bodyPr/>
        <a:lstStyle/>
        <a:p>
          <a:r>
            <a:rPr lang="en-US" dirty="0" smtClean="0"/>
            <a:t>Select employee</a:t>
          </a:r>
          <a:endParaRPr lang="en-US" dirty="0"/>
        </a:p>
      </dgm:t>
    </dgm:pt>
    <dgm:pt modelId="{DBA37F6C-3CBD-4809-86BF-35137AB70FAA}" type="parTrans" cxnId="{3F2A8E14-3A00-4167-94D5-531B44AA6E64}">
      <dgm:prSet/>
      <dgm:spPr/>
      <dgm:t>
        <a:bodyPr/>
        <a:lstStyle/>
        <a:p>
          <a:endParaRPr lang="en-US"/>
        </a:p>
      </dgm:t>
    </dgm:pt>
    <dgm:pt modelId="{9928C2E4-63FF-4686-9E23-132C451369DD}" type="sibTrans" cxnId="{3F2A8E14-3A00-4167-94D5-531B44AA6E64}">
      <dgm:prSet/>
      <dgm:spPr/>
      <dgm:t>
        <a:bodyPr/>
        <a:lstStyle/>
        <a:p>
          <a:endParaRPr lang="en-US"/>
        </a:p>
      </dgm:t>
    </dgm:pt>
    <dgm:pt modelId="{71C54458-D3A7-436D-B55E-43EFD6DDB7E7}">
      <dgm:prSet phldrT="[Text]"/>
      <dgm:spPr/>
      <dgm:t>
        <a:bodyPr/>
        <a:lstStyle/>
        <a:p>
          <a:r>
            <a:rPr lang="en-US" dirty="0" smtClean="0"/>
            <a:t>Send Message</a:t>
          </a:r>
          <a:endParaRPr lang="en-US" dirty="0"/>
        </a:p>
      </dgm:t>
    </dgm:pt>
    <dgm:pt modelId="{308BADFA-BE29-41BF-8CFF-D929DE2C67D3}" type="parTrans" cxnId="{06BAE76A-E5D2-47B9-97B8-28CC2B6B8D28}">
      <dgm:prSet/>
      <dgm:spPr/>
      <dgm:t>
        <a:bodyPr/>
        <a:lstStyle/>
        <a:p>
          <a:endParaRPr lang="en-US"/>
        </a:p>
      </dgm:t>
    </dgm:pt>
    <dgm:pt modelId="{7206FFE0-37F1-4C8F-BFE0-F62A7105EBFD}" type="sibTrans" cxnId="{06BAE76A-E5D2-47B9-97B8-28CC2B6B8D28}">
      <dgm:prSet/>
      <dgm:spPr/>
      <dgm:t>
        <a:bodyPr/>
        <a:lstStyle/>
        <a:p>
          <a:endParaRPr lang="en-US"/>
        </a:p>
      </dgm:t>
    </dgm:pt>
    <dgm:pt modelId="{5A294630-7DF0-4264-905A-D115829E9330}">
      <dgm:prSet phldrT="[Text]"/>
      <dgm:spPr/>
      <dgm:t>
        <a:bodyPr/>
        <a:lstStyle/>
        <a:p>
          <a:r>
            <a:rPr lang="en-US" dirty="0" smtClean="0"/>
            <a:t>All task</a:t>
          </a:r>
          <a:endParaRPr lang="en-US" dirty="0"/>
        </a:p>
      </dgm:t>
    </dgm:pt>
    <dgm:pt modelId="{0DA5AE85-5BDF-4460-AC24-77121887471F}" type="parTrans" cxnId="{BD44E349-B149-43CE-B9DC-9BD7B39D9D20}">
      <dgm:prSet/>
      <dgm:spPr/>
      <dgm:t>
        <a:bodyPr/>
        <a:lstStyle/>
        <a:p>
          <a:endParaRPr lang="en-US"/>
        </a:p>
      </dgm:t>
    </dgm:pt>
    <dgm:pt modelId="{FCEAC3A4-1EAB-4A2E-B7EB-4F22C4EF1EBD}" type="sibTrans" cxnId="{BD44E349-B149-43CE-B9DC-9BD7B39D9D20}">
      <dgm:prSet/>
      <dgm:spPr/>
      <dgm:t>
        <a:bodyPr/>
        <a:lstStyle/>
        <a:p>
          <a:endParaRPr lang="en-US"/>
        </a:p>
      </dgm:t>
    </dgm:pt>
    <dgm:pt modelId="{DB862C33-06DD-4008-8760-5BAE97C138BF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841622D9-237F-493E-AD1A-55F436AB8A24}" type="parTrans" cxnId="{F926168D-086D-427C-864D-C3939A37D5D6}">
      <dgm:prSet/>
      <dgm:spPr/>
      <dgm:t>
        <a:bodyPr/>
        <a:lstStyle/>
        <a:p>
          <a:endParaRPr lang="en-US"/>
        </a:p>
      </dgm:t>
    </dgm:pt>
    <dgm:pt modelId="{29E25778-5907-4E98-B630-036B8CEA7796}" type="sibTrans" cxnId="{F926168D-086D-427C-864D-C3939A37D5D6}">
      <dgm:prSet/>
      <dgm:spPr/>
      <dgm:t>
        <a:bodyPr/>
        <a:lstStyle/>
        <a:p>
          <a:endParaRPr lang="en-US"/>
        </a:p>
      </dgm:t>
    </dgm:pt>
    <dgm:pt modelId="{0C488FFE-FB23-450F-8F6F-037A5826A884}">
      <dgm:prSet phldrT="[Text]"/>
      <dgm:spPr/>
      <dgm:t>
        <a:bodyPr/>
        <a:lstStyle/>
        <a:p>
          <a:r>
            <a:rPr lang="en-US" dirty="0" smtClean="0"/>
            <a:t>Edit/Delete</a:t>
          </a:r>
          <a:endParaRPr lang="en-US" dirty="0"/>
        </a:p>
      </dgm:t>
    </dgm:pt>
    <dgm:pt modelId="{0728838C-CBA9-412F-996F-CE8579033319}" type="parTrans" cxnId="{57D0DBCC-821C-4C1D-A2F5-67A1D4C4DBF1}">
      <dgm:prSet/>
      <dgm:spPr/>
      <dgm:t>
        <a:bodyPr/>
        <a:lstStyle/>
        <a:p>
          <a:endParaRPr lang="en-US"/>
        </a:p>
      </dgm:t>
    </dgm:pt>
    <dgm:pt modelId="{5A1AC070-7C83-4079-9F13-0A786AD518C8}" type="sibTrans" cxnId="{57D0DBCC-821C-4C1D-A2F5-67A1D4C4DBF1}">
      <dgm:prSet/>
      <dgm:spPr/>
      <dgm:t>
        <a:bodyPr/>
        <a:lstStyle/>
        <a:p>
          <a:endParaRPr lang="en-US"/>
        </a:p>
      </dgm:t>
    </dgm:pt>
    <dgm:pt modelId="{30CCC77A-4E01-4548-BFC8-51BE8A8CE826}" type="pres">
      <dgm:prSet presAssocID="{AB39B7B1-F8AB-4490-A2CA-9824A2B3F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EBE3F-41B3-41D7-9BEF-D1B78BBCB062}" type="pres">
      <dgm:prSet presAssocID="{CDB549D4-0DFA-46DC-858C-BC0602F47916}" presName="hierRoot1" presStyleCnt="0"/>
      <dgm:spPr/>
    </dgm:pt>
    <dgm:pt modelId="{1CD1565D-4A24-4D19-815E-5D5AC8882917}" type="pres">
      <dgm:prSet presAssocID="{CDB549D4-0DFA-46DC-858C-BC0602F47916}" presName="composite" presStyleCnt="0"/>
      <dgm:spPr/>
    </dgm:pt>
    <dgm:pt modelId="{6107FB44-7BC2-474C-950D-45AF8ACAFD8D}" type="pres">
      <dgm:prSet presAssocID="{CDB549D4-0DFA-46DC-858C-BC0602F47916}" presName="background" presStyleLbl="node0" presStyleIdx="0" presStyleCn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7030A0"/>
        </a:solidFill>
      </dgm:spPr>
    </dgm:pt>
    <dgm:pt modelId="{1579EFFD-A0C0-4593-BAC5-2F17EF4579CB}" type="pres">
      <dgm:prSet presAssocID="{CDB549D4-0DFA-46DC-858C-BC0602F47916}" presName="text" presStyleLbl="fgAcc0" presStyleIdx="0" presStyleCnt="1">
        <dgm:presLayoutVars>
          <dgm:chPref val="3"/>
        </dgm:presLayoutVars>
      </dgm:prSet>
      <dgm:spPr/>
    </dgm:pt>
    <dgm:pt modelId="{C3A4E874-EB78-487D-A793-E214C15F0C58}" type="pres">
      <dgm:prSet presAssocID="{CDB549D4-0DFA-46DC-858C-BC0602F47916}" presName="hierChild2" presStyleCnt="0"/>
      <dgm:spPr/>
    </dgm:pt>
    <dgm:pt modelId="{E2FBF48F-C388-43AF-8DC9-C59EB4FEC8C9}" type="pres">
      <dgm:prSet presAssocID="{94FB36B2-A3CB-43FC-8F26-EEC03657470E}" presName="Name10" presStyleLbl="parChTrans1D2" presStyleIdx="0" presStyleCnt="4"/>
      <dgm:spPr/>
    </dgm:pt>
    <dgm:pt modelId="{9CF0E70F-D8D1-4F8E-8348-CA838E54A078}" type="pres">
      <dgm:prSet presAssocID="{4CA8E163-B033-49F3-A30A-9C9D447CB1EB}" presName="hierRoot2" presStyleCnt="0"/>
      <dgm:spPr/>
    </dgm:pt>
    <dgm:pt modelId="{82CFBF93-497F-4EC9-A0DA-565F90CA6E57}" type="pres">
      <dgm:prSet presAssocID="{4CA8E163-B033-49F3-A30A-9C9D447CB1EB}" presName="composite2" presStyleCnt="0"/>
      <dgm:spPr/>
    </dgm:pt>
    <dgm:pt modelId="{E10F7268-CC45-4C51-AD37-270DC9503611}" type="pres">
      <dgm:prSet presAssocID="{4CA8E163-B033-49F3-A30A-9C9D447CB1EB}" presName="background2" presStyleLbl="node2" presStyleIdx="0" presStyleCnt="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</dgm:pt>
    <dgm:pt modelId="{D4D1871C-93A0-41CD-A8DB-4142C39DE80C}" type="pres">
      <dgm:prSet presAssocID="{4CA8E163-B033-49F3-A30A-9C9D447CB1E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5EE9A-D170-4126-B285-EB5896CF01B6}" type="pres">
      <dgm:prSet presAssocID="{4CA8E163-B033-49F3-A30A-9C9D447CB1EB}" presName="hierChild3" presStyleCnt="0"/>
      <dgm:spPr/>
    </dgm:pt>
    <dgm:pt modelId="{C472C65F-288B-4337-9D63-86AF2B47F0DD}" type="pres">
      <dgm:prSet presAssocID="{4D65F4B7-640F-4926-9B15-C978C5F724F2}" presName="Name10" presStyleLbl="parChTrans1D2" presStyleIdx="1" presStyleCnt="4"/>
      <dgm:spPr/>
    </dgm:pt>
    <dgm:pt modelId="{078905FD-4001-4B72-A135-F306CBD02F7B}" type="pres">
      <dgm:prSet presAssocID="{40C75CDA-FD9F-4048-A078-217E407D1C0B}" presName="hierRoot2" presStyleCnt="0"/>
      <dgm:spPr/>
    </dgm:pt>
    <dgm:pt modelId="{D8655024-68BD-41B5-8068-AEAEEFA2EBB5}" type="pres">
      <dgm:prSet presAssocID="{40C75CDA-FD9F-4048-A078-217E407D1C0B}" presName="composite2" presStyleCnt="0"/>
      <dgm:spPr/>
    </dgm:pt>
    <dgm:pt modelId="{BCED045F-1EB0-4BA4-9469-663C79190F22}" type="pres">
      <dgm:prSet presAssocID="{40C75CDA-FD9F-4048-A078-217E407D1C0B}" presName="background2" presStyleLbl="node2" presStyleIdx="1" presStyleCnt="4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DD216920-97F6-4A01-B580-68B4ECC1A459}" type="pres">
      <dgm:prSet presAssocID="{40C75CDA-FD9F-4048-A078-217E407D1C0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229570-77C8-45AE-B76D-26C3055BED49}" type="pres">
      <dgm:prSet presAssocID="{40C75CDA-FD9F-4048-A078-217E407D1C0B}" presName="hierChild3" presStyleCnt="0"/>
      <dgm:spPr/>
    </dgm:pt>
    <dgm:pt modelId="{B361B2DD-2381-4609-B8E2-B86BF9447B9A}" type="pres">
      <dgm:prSet presAssocID="{841622D9-237F-493E-AD1A-55F436AB8A24}" presName="Name17" presStyleLbl="parChTrans1D3" presStyleIdx="0" presStyleCnt="7"/>
      <dgm:spPr/>
    </dgm:pt>
    <dgm:pt modelId="{98F12EBB-3FBB-4AE0-93B0-0BFE64F873B1}" type="pres">
      <dgm:prSet presAssocID="{DB862C33-06DD-4008-8760-5BAE97C138BF}" presName="hierRoot3" presStyleCnt="0"/>
      <dgm:spPr/>
    </dgm:pt>
    <dgm:pt modelId="{751C54D5-FF0D-49DE-B419-5ED543E48736}" type="pres">
      <dgm:prSet presAssocID="{DB862C33-06DD-4008-8760-5BAE97C138BF}" presName="composite3" presStyleCnt="0"/>
      <dgm:spPr/>
    </dgm:pt>
    <dgm:pt modelId="{BAA33BA0-AA27-4B2F-84C4-8D0CCBD3E5C3}" type="pres">
      <dgm:prSet presAssocID="{DB862C33-06DD-4008-8760-5BAE97C138BF}" presName="background3" presStyleLbl="node3" presStyleIdx="0" presStyleCnt="7"/>
      <dgm:spPr/>
    </dgm:pt>
    <dgm:pt modelId="{AD1FC98F-C045-4A97-BC0E-7D9502AD24B6}" type="pres">
      <dgm:prSet presAssocID="{DB862C33-06DD-4008-8760-5BAE97C138B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B4201-F7EC-4996-83AF-8175DC2B8F40}" type="pres">
      <dgm:prSet presAssocID="{DB862C33-06DD-4008-8760-5BAE97C138BF}" presName="hierChild4" presStyleCnt="0"/>
      <dgm:spPr/>
    </dgm:pt>
    <dgm:pt modelId="{AD1EBC22-4467-4C3E-A6DF-E04F645184C6}" type="pres">
      <dgm:prSet presAssocID="{0728838C-CBA9-412F-996F-CE8579033319}" presName="Name17" presStyleLbl="parChTrans1D3" presStyleIdx="1" presStyleCnt="7"/>
      <dgm:spPr/>
    </dgm:pt>
    <dgm:pt modelId="{7528B422-DD67-4CDC-BAFD-E085C993ED88}" type="pres">
      <dgm:prSet presAssocID="{0C488FFE-FB23-450F-8F6F-037A5826A884}" presName="hierRoot3" presStyleCnt="0"/>
      <dgm:spPr/>
    </dgm:pt>
    <dgm:pt modelId="{53F3BFF3-8A39-45B5-8C4D-A3EDDBFAFACE}" type="pres">
      <dgm:prSet presAssocID="{0C488FFE-FB23-450F-8F6F-037A5826A884}" presName="composite3" presStyleCnt="0"/>
      <dgm:spPr/>
    </dgm:pt>
    <dgm:pt modelId="{5088B872-D400-4D1D-A8F8-BD878565581A}" type="pres">
      <dgm:prSet presAssocID="{0C488FFE-FB23-450F-8F6F-037A5826A884}" presName="background3" presStyleLbl="node3" presStyleIdx="1" presStyleCnt="7"/>
      <dgm:spPr/>
    </dgm:pt>
    <dgm:pt modelId="{EFCE990C-5DFF-4F31-9CAC-B64496EEBDA8}" type="pres">
      <dgm:prSet presAssocID="{0C488FFE-FB23-450F-8F6F-037A5826A884}" presName="text3" presStyleLbl="fgAcc3" presStyleIdx="1" presStyleCnt="7">
        <dgm:presLayoutVars>
          <dgm:chPref val="3"/>
        </dgm:presLayoutVars>
      </dgm:prSet>
      <dgm:spPr/>
    </dgm:pt>
    <dgm:pt modelId="{84988CF9-3029-462E-9166-84CE08AE74EB}" type="pres">
      <dgm:prSet presAssocID="{0C488FFE-FB23-450F-8F6F-037A5826A884}" presName="hierChild4" presStyleCnt="0"/>
      <dgm:spPr/>
    </dgm:pt>
    <dgm:pt modelId="{275B4598-2BCD-44CE-B653-E7651A75934A}" type="pres">
      <dgm:prSet presAssocID="{C56C5C78-4AAC-4148-A938-E776F8705D28}" presName="Name10" presStyleLbl="parChTrans1D2" presStyleIdx="2" presStyleCnt="4"/>
      <dgm:spPr/>
    </dgm:pt>
    <dgm:pt modelId="{A6703B72-7A10-4912-9746-3949648CF0E2}" type="pres">
      <dgm:prSet presAssocID="{9D4C13B1-A683-481F-9F03-C0137E492FDA}" presName="hierRoot2" presStyleCnt="0"/>
      <dgm:spPr/>
    </dgm:pt>
    <dgm:pt modelId="{073AA5ED-D7A2-40F7-8C71-AD10F2CD3C53}" type="pres">
      <dgm:prSet presAssocID="{9D4C13B1-A683-481F-9F03-C0137E492FDA}" presName="composite2" presStyleCnt="0"/>
      <dgm:spPr/>
    </dgm:pt>
    <dgm:pt modelId="{BF361468-C6B5-4963-9B48-E3070539F646}" type="pres">
      <dgm:prSet presAssocID="{9D4C13B1-A683-481F-9F03-C0137E492FDA}" presName="background2" presStyleLbl="node2" presStyleIdx="2" presStyleCnt="4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</dgm:pt>
    <dgm:pt modelId="{2AC5F8EB-50A2-4656-8EC0-D6D78F7B353B}" type="pres">
      <dgm:prSet presAssocID="{9D4C13B1-A683-481F-9F03-C0137E492FDA}" presName="text2" presStyleLbl="fgAcc2" presStyleIdx="2" presStyleCnt="4">
        <dgm:presLayoutVars>
          <dgm:chPref val="3"/>
        </dgm:presLayoutVars>
      </dgm:prSet>
      <dgm:spPr/>
    </dgm:pt>
    <dgm:pt modelId="{ABD143CA-E7FD-439C-89D2-A47633C6C2BA}" type="pres">
      <dgm:prSet presAssocID="{9D4C13B1-A683-481F-9F03-C0137E492FDA}" presName="hierChild3" presStyleCnt="0"/>
      <dgm:spPr/>
    </dgm:pt>
    <dgm:pt modelId="{3753C55E-4536-4021-868E-9178F73D93D4}" type="pres">
      <dgm:prSet presAssocID="{DBA37F6C-3CBD-4809-86BF-35137AB70FAA}" presName="Name17" presStyleLbl="parChTrans1D3" presStyleIdx="2" presStyleCnt="7"/>
      <dgm:spPr/>
    </dgm:pt>
    <dgm:pt modelId="{8AB4675E-3D56-4601-A0AC-DE3101DAE7E9}" type="pres">
      <dgm:prSet presAssocID="{9BAA3C99-37E7-44C8-86C6-5F39D96CEF3B}" presName="hierRoot3" presStyleCnt="0"/>
      <dgm:spPr/>
    </dgm:pt>
    <dgm:pt modelId="{398F0756-4570-4319-8282-CA0D1DF348D7}" type="pres">
      <dgm:prSet presAssocID="{9BAA3C99-37E7-44C8-86C6-5F39D96CEF3B}" presName="composite3" presStyleCnt="0"/>
      <dgm:spPr/>
    </dgm:pt>
    <dgm:pt modelId="{9534FBF8-3134-4FDC-AC1C-37EF4033849F}" type="pres">
      <dgm:prSet presAssocID="{9BAA3C99-37E7-44C8-86C6-5F39D96CEF3B}" presName="background3" presStyleLbl="node3" presStyleIdx="2" presStyleCnt="7"/>
      <dgm:spPr/>
    </dgm:pt>
    <dgm:pt modelId="{1909FA8B-CE79-4B3B-AE35-81F6767865D7}" type="pres">
      <dgm:prSet presAssocID="{9BAA3C99-37E7-44C8-86C6-5F39D96CEF3B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1AF45-419D-4142-A5FE-FFC2019977FC}" type="pres">
      <dgm:prSet presAssocID="{9BAA3C99-37E7-44C8-86C6-5F39D96CEF3B}" presName="hierChild4" presStyleCnt="0"/>
      <dgm:spPr/>
    </dgm:pt>
    <dgm:pt modelId="{E6C8CE3F-3365-4081-8C94-5C9F23A97741}" type="pres">
      <dgm:prSet presAssocID="{308BADFA-BE29-41BF-8CFF-D929DE2C67D3}" presName="Name17" presStyleLbl="parChTrans1D3" presStyleIdx="3" presStyleCnt="7"/>
      <dgm:spPr/>
    </dgm:pt>
    <dgm:pt modelId="{114521CF-7387-4171-9E24-E15F7731C226}" type="pres">
      <dgm:prSet presAssocID="{71C54458-D3A7-436D-B55E-43EFD6DDB7E7}" presName="hierRoot3" presStyleCnt="0"/>
      <dgm:spPr/>
    </dgm:pt>
    <dgm:pt modelId="{E421732F-A410-4842-B558-9F4288211511}" type="pres">
      <dgm:prSet presAssocID="{71C54458-D3A7-436D-B55E-43EFD6DDB7E7}" presName="composite3" presStyleCnt="0"/>
      <dgm:spPr/>
    </dgm:pt>
    <dgm:pt modelId="{F662D7B8-8370-4907-8C0D-DCEE8E08C7F7}" type="pres">
      <dgm:prSet presAssocID="{71C54458-D3A7-436D-B55E-43EFD6DDB7E7}" presName="background3" presStyleLbl="node3" presStyleIdx="3" presStyleCnt="7"/>
      <dgm:spPr/>
    </dgm:pt>
    <dgm:pt modelId="{29707E5D-4AF0-4E47-B219-E55D412C4AB9}" type="pres">
      <dgm:prSet presAssocID="{71C54458-D3A7-436D-B55E-43EFD6DDB7E7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A9DFE4-6645-4FCD-8EB0-B8FD2C8494FD}" type="pres">
      <dgm:prSet presAssocID="{71C54458-D3A7-436D-B55E-43EFD6DDB7E7}" presName="hierChild4" presStyleCnt="0"/>
      <dgm:spPr/>
    </dgm:pt>
    <dgm:pt modelId="{2AC283A0-44E1-4F64-8DB7-11F7F6D7283D}" type="pres">
      <dgm:prSet presAssocID="{0DA5AE85-5BDF-4460-AC24-77121887471F}" presName="Name17" presStyleLbl="parChTrans1D3" presStyleIdx="4" presStyleCnt="7"/>
      <dgm:spPr/>
    </dgm:pt>
    <dgm:pt modelId="{52D3E10B-E3EE-408D-93A7-A6DB5063BE66}" type="pres">
      <dgm:prSet presAssocID="{5A294630-7DF0-4264-905A-D115829E9330}" presName="hierRoot3" presStyleCnt="0"/>
      <dgm:spPr/>
    </dgm:pt>
    <dgm:pt modelId="{FCECD335-2E45-4B74-9FF4-1A0F29FB30B8}" type="pres">
      <dgm:prSet presAssocID="{5A294630-7DF0-4264-905A-D115829E9330}" presName="composite3" presStyleCnt="0"/>
      <dgm:spPr/>
    </dgm:pt>
    <dgm:pt modelId="{B7287856-47EC-4546-8540-65A9D7DBC520}" type="pres">
      <dgm:prSet presAssocID="{5A294630-7DF0-4264-905A-D115829E9330}" presName="background3" presStyleLbl="node3" presStyleIdx="4" presStyleCnt="7"/>
      <dgm:spPr/>
    </dgm:pt>
    <dgm:pt modelId="{A6834F1B-14CB-4CF8-A853-C206706AE509}" type="pres">
      <dgm:prSet presAssocID="{5A294630-7DF0-4264-905A-D115829E9330}" presName="text3" presStyleLbl="fgAcc3" presStyleIdx="4" presStyleCnt="7">
        <dgm:presLayoutVars>
          <dgm:chPref val="3"/>
        </dgm:presLayoutVars>
      </dgm:prSet>
      <dgm:spPr/>
    </dgm:pt>
    <dgm:pt modelId="{74D1D080-C369-4C4F-BD42-AE4D24953C71}" type="pres">
      <dgm:prSet presAssocID="{5A294630-7DF0-4264-905A-D115829E9330}" presName="hierChild4" presStyleCnt="0"/>
      <dgm:spPr/>
    </dgm:pt>
    <dgm:pt modelId="{E06E6E80-D8FE-491C-A783-4E4DF8537F56}" type="pres">
      <dgm:prSet presAssocID="{ABEA0CEC-BBCF-49D9-A8BA-C40FC19A6941}" presName="Name10" presStyleLbl="parChTrans1D2" presStyleIdx="3" presStyleCnt="4"/>
      <dgm:spPr/>
    </dgm:pt>
    <dgm:pt modelId="{204E91D0-CB9A-4B21-A1CC-09E8CC2E83E9}" type="pres">
      <dgm:prSet presAssocID="{1D6299BA-AF3F-463E-871D-D4A53486D79D}" presName="hierRoot2" presStyleCnt="0"/>
      <dgm:spPr/>
    </dgm:pt>
    <dgm:pt modelId="{140E9CE9-2FB3-4DCA-B433-9BB64E68DCD4}" type="pres">
      <dgm:prSet presAssocID="{1D6299BA-AF3F-463E-871D-D4A53486D79D}" presName="composite2" presStyleCnt="0"/>
      <dgm:spPr/>
    </dgm:pt>
    <dgm:pt modelId="{D3351B86-CDF2-41BB-AD64-446B20814894}" type="pres">
      <dgm:prSet presAssocID="{1D6299BA-AF3F-463E-871D-D4A53486D79D}" presName="background2" presStyleLbl="node2" presStyleIdx="3" presStyleCnt="4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D5CF5F7C-AA08-4D74-AF95-90A7303C17B0}" type="pres">
      <dgm:prSet presAssocID="{1D6299BA-AF3F-463E-871D-D4A53486D79D}" presName="text2" presStyleLbl="fgAcc2" presStyleIdx="3" presStyleCnt="4">
        <dgm:presLayoutVars>
          <dgm:chPref val="3"/>
        </dgm:presLayoutVars>
      </dgm:prSet>
      <dgm:spPr/>
    </dgm:pt>
    <dgm:pt modelId="{C56CFEE2-80F4-4285-9308-A1C9D0A0CC35}" type="pres">
      <dgm:prSet presAssocID="{1D6299BA-AF3F-463E-871D-D4A53486D79D}" presName="hierChild3" presStyleCnt="0"/>
      <dgm:spPr/>
    </dgm:pt>
    <dgm:pt modelId="{54756684-51F9-4F9E-B384-ACA437600AC3}" type="pres">
      <dgm:prSet presAssocID="{BFE58EB3-A7E0-4F26-86D1-929F9D5B43C1}" presName="Name17" presStyleLbl="parChTrans1D3" presStyleIdx="5" presStyleCnt="7"/>
      <dgm:spPr/>
    </dgm:pt>
    <dgm:pt modelId="{2B1C8561-3521-46E7-82EE-DE75CAD7ADEA}" type="pres">
      <dgm:prSet presAssocID="{660173EE-6E8F-4698-9D45-D25E78A8179B}" presName="hierRoot3" presStyleCnt="0"/>
      <dgm:spPr/>
    </dgm:pt>
    <dgm:pt modelId="{8CFE9F0E-A274-49A1-AAAF-FF68E350BC10}" type="pres">
      <dgm:prSet presAssocID="{660173EE-6E8F-4698-9D45-D25E78A8179B}" presName="composite3" presStyleCnt="0"/>
      <dgm:spPr/>
    </dgm:pt>
    <dgm:pt modelId="{265DF9B6-285D-4F72-B73C-8F83A0675F7A}" type="pres">
      <dgm:prSet presAssocID="{660173EE-6E8F-4698-9D45-D25E78A8179B}" presName="background3" presStyleLbl="node3" presStyleIdx="5" presStyleCnt="7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A4B33558-B0A0-4A7E-B2DD-15029740B947}" type="pres">
      <dgm:prSet presAssocID="{660173EE-6E8F-4698-9D45-D25E78A8179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D9B91-9054-4CCD-BAEB-68659BB6222E}" type="pres">
      <dgm:prSet presAssocID="{660173EE-6E8F-4698-9D45-D25E78A8179B}" presName="hierChild4" presStyleCnt="0"/>
      <dgm:spPr/>
    </dgm:pt>
    <dgm:pt modelId="{CF3817E3-AECD-4BB2-97B2-D38F659C138A}" type="pres">
      <dgm:prSet presAssocID="{C6CC50BE-7508-431B-B6E3-B8C68B5F046E}" presName="Name17" presStyleLbl="parChTrans1D3" presStyleIdx="6" presStyleCnt="7"/>
      <dgm:spPr/>
    </dgm:pt>
    <dgm:pt modelId="{E99BA2E2-708D-4B1D-B017-3BD4A8D4369B}" type="pres">
      <dgm:prSet presAssocID="{EDC53BE9-4A02-4ED3-88C4-B3727C7A3794}" presName="hierRoot3" presStyleCnt="0"/>
      <dgm:spPr/>
    </dgm:pt>
    <dgm:pt modelId="{D86BDA99-C5DD-4FDF-8B77-9ADC4354C4AA}" type="pres">
      <dgm:prSet presAssocID="{EDC53BE9-4A02-4ED3-88C4-B3727C7A3794}" presName="composite3" presStyleCnt="0"/>
      <dgm:spPr/>
    </dgm:pt>
    <dgm:pt modelId="{93C3927F-CDF7-4873-A231-7A1592983AAC}" type="pres">
      <dgm:prSet presAssocID="{EDC53BE9-4A02-4ED3-88C4-B3727C7A3794}" presName="background3" presStyleLbl="node3" presStyleIdx="6" presStyleCnt="7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87566F43-3462-4DDE-B000-22B4F19AFF85}" type="pres">
      <dgm:prSet presAssocID="{EDC53BE9-4A02-4ED3-88C4-B3727C7A3794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AC126-A804-46A7-9A97-2DD9C96E7B3B}" type="pres">
      <dgm:prSet presAssocID="{EDC53BE9-4A02-4ED3-88C4-B3727C7A3794}" presName="hierChild4" presStyleCnt="0"/>
      <dgm:spPr/>
    </dgm:pt>
  </dgm:ptLst>
  <dgm:cxnLst>
    <dgm:cxn modelId="{CBBC029F-7EB4-4BCD-B440-DFFE5FB9BD21}" type="presOf" srcId="{ABEA0CEC-BBCF-49D9-A8BA-C40FC19A6941}" destId="{E06E6E80-D8FE-491C-A783-4E4DF8537F56}" srcOrd="0" destOrd="0" presId="urn:microsoft.com/office/officeart/2005/8/layout/hierarchy1"/>
    <dgm:cxn modelId="{B0B23282-1C8E-4775-B6FD-9C1BF33B3FAB}" type="presOf" srcId="{C6CC50BE-7508-431B-B6E3-B8C68B5F046E}" destId="{CF3817E3-AECD-4BB2-97B2-D38F659C138A}" srcOrd="0" destOrd="0" presId="urn:microsoft.com/office/officeart/2005/8/layout/hierarchy1"/>
    <dgm:cxn modelId="{CE94F3D5-9D92-4CF5-8C8C-29ED7C7D0576}" type="presOf" srcId="{AB39B7B1-F8AB-4490-A2CA-9824A2B3F6B4}" destId="{30CCC77A-4E01-4548-BFC8-51BE8A8CE826}" srcOrd="0" destOrd="0" presId="urn:microsoft.com/office/officeart/2005/8/layout/hierarchy1"/>
    <dgm:cxn modelId="{7D05A985-0047-446D-91B3-BFEFBB7993D1}" srcId="{AB39B7B1-F8AB-4490-A2CA-9824A2B3F6B4}" destId="{CDB549D4-0DFA-46DC-858C-BC0602F47916}" srcOrd="0" destOrd="0" parTransId="{20766BDB-0D9A-4E19-981C-9B34F35DDBE5}" sibTransId="{38657737-0121-4EDB-8A31-CFD8AB0B39D4}"/>
    <dgm:cxn modelId="{1E14CD72-DDE3-4469-AACF-99EDF96125B1}" srcId="{CDB549D4-0DFA-46DC-858C-BC0602F47916}" destId="{9D4C13B1-A683-481F-9F03-C0137E492FDA}" srcOrd="2" destOrd="0" parTransId="{C56C5C78-4AAC-4148-A938-E776F8705D28}" sibTransId="{918BDF66-119B-4203-8E60-A55CA2378968}"/>
    <dgm:cxn modelId="{A212FDEF-2581-463B-8273-5FA85B1797F9}" type="presOf" srcId="{0C488FFE-FB23-450F-8F6F-037A5826A884}" destId="{EFCE990C-5DFF-4F31-9CAC-B64496EEBDA8}" srcOrd="0" destOrd="0" presId="urn:microsoft.com/office/officeart/2005/8/layout/hierarchy1"/>
    <dgm:cxn modelId="{6C057792-F16A-45EB-A45E-11901ABBB9B7}" srcId="{CDB549D4-0DFA-46DC-858C-BC0602F47916}" destId="{1D6299BA-AF3F-463E-871D-D4A53486D79D}" srcOrd="3" destOrd="0" parTransId="{ABEA0CEC-BBCF-49D9-A8BA-C40FC19A6941}" sibTransId="{EF01B30C-CA49-47C1-9144-7A73C49B5C1F}"/>
    <dgm:cxn modelId="{95604484-6F00-4BA4-9C0B-386D0E68989F}" type="presOf" srcId="{660173EE-6E8F-4698-9D45-D25E78A8179B}" destId="{A4B33558-B0A0-4A7E-B2DD-15029740B947}" srcOrd="0" destOrd="0" presId="urn:microsoft.com/office/officeart/2005/8/layout/hierarchy1"/>
    <dgm:cxn modelId="{4EDED750-9679-4E98-BB91-9622B35D5847}" type="presOf" srcId="{DB862C33-06DD-4008-8760-5BAE97C138BF}" destId="{AD1FC98F-C045-4A97-BC0E-7D9502AD24B6}" srcOrd="0" destOrd="0" presId="urn:microsoft.com/office/officeart/2005/8/layout/hierarchy1"/>
    <dgm:cxn modelId="{FF43A59C-9FF1-45FA-B077-32FAC212CF0C}" type="presOf" srcId="{C56C5C78-4AAC-4148-A938-E776F8705D28}" destId="{275B4598-2BCD-44CE-B653-E7651A75934A}" srcOrd="0" destOrd="0" presId="urn:microsoft.com/office/officeart/2005/8/layout/hierarchy1"/>
    <dgm:cxn modelId="{F4F58CBD-9494-4B57-BF2E-7098048344E5}" type="presOf" srcId="{CDB549D4-0DFA-46DC-858C-BC0602F47916}" destId="{1579EFFD-A0C0-4593-BAC5-2F17EF4579CB}" srcOrd="0" destOrd="0" presId="urn:microsoft.com/office/officeart/2005/8/layout/hierarchy1"/>
    <dgm:cxn modelId="{2B152748-0209-411A-BD2F-8851D83EA493}" type="presOf" srcId="{40C75CDA-FD9F-4048-A078-217E407D1C0B}" destId="{DD216920-97F6-4A01-B580-68B4ECC1A459}" srcOrd="0" destOrd="0" presId="urn:microsoft.com/office/officeart/2005/8/layout/hierarchy1"/>
    <dgm:cxn modelId="{140D1662-A3BA-491F-B106-DB7C855134B8}" type="presOf" srcId="{9BAA3C99-37E7-44C8-86C6-5F39D96CEF3B}" destId="{1909FA8B-CE79-4B3B-AE35-81F6767865D7}" srcOrd="0" destOrd="0" presId="urn:microsoft.com/office/officeart/2005/8/layout/hierarchy1"/>
    <dgm:cxn modelId="{BD506BCE-601D-4B53-B334-783A6EC8A5FC}" type="presOf" srcId="{4CA8E163-B033-49F3-A30A-9C9D447CB1EB}" destId="{D4D1871C-93A0-41CD-A8DB-4142C39DE80C}" srcOrd="0" destOrd="0" presId="urn:microsoft.com/office/officeart/2005/8/layout/hierarchy1"/>
    <dgm:cxn modelId="{0E9EC1E4-A5F3-4A43-A8BE-74A1EB98845E}" type="presOf" srcId="{0DA5AE85-5BDF-4460-AC24-77121887471F}" destId="{2AC283A0-44E1-4F64-8DB7-11F7F6D7283D}" srcOrd="0" destOrd="0" presId="urn:microsoft.com/office/officeart/2005/8/layout/hierarchy1"/>
    <dgm:cxn modelId="{F1157143-5132-41D4-B40D-95F3A12C205B}" type="presOf" srcId="{1D6299BA-AF3F-463E-871D-D4A53486D79D}" destId="{D5CF5F7C-AA08-4D74-AF95-90A7303C17B0}" srcOrd="0" destOrd="0" presId="urn:microsoft.com/office/officeart/2005/8/layout/hierarchy1"/>
    <dgm:cxn modelId="{57D0DBCC-821C-4C1D-A2F5-67A1D4C4DBF1}" srcId="{40C75CDA-FD9F-4048-A078-217E407D1C0B}" destId="{0C488FFE-FB23-450F-8F6F-037A5826A884}" srcOrd="1" destOrd="0" parTransId="{0728838C-CBA9-412F-996F-CE8579033319}" sibTransId="{5A1AC070-7C83-4079-9F13-0A786AD518C8}"/>
    <dgm:cxn modelId="{FDA3317B-5C04-4B31-8D66-E1EE6BA8CD2A}" type="presOf" srcId="{5A294630-7DF0-4264-905A-D115829E9330}" destId="{A6834F1B-14CB-4CF8-A853-C206706AE509}" srcOrd="0" destOrd="0" presId="urn:microsoft.com/office/officeart/2005/8/layout/hierarchy1"/>
    <dgm:cxn modelId="{4AC559C9-C1A6-4956-8C2D-2621DA175D11}" type="presOf" srcId="{BFE58EB3-A7E0-4F26-86D1-929F9D5B43C1}" destId="{54756684-51F9-4F9E-B384-ACA437600AC3}" srcOrd="0" destOrd="0" presId="urn:microsoft.com/office/officeart/2005/8/layout/hierarchy1"/>
    <dgm:cxn modelId="{33769D24-9615-4EEE-9BEF-B39DA7EE1CBD}" type="presOf" srcId="{DBA37F6C-3CBD-4809-86BF-35137AB70FAA}" destId="{3753C55E-4536-4021-868E-9178F73D93D4}" srcOrd="0" destOrd="0" presId="urn:microsoft.com/office/officeart/2005/8/layout/hierarchy1"/>
    <dgm:cxn modelId="{F926168D-086D-427C-864D-C3939A37D5D6}" srcId="{40C75CDA-FD9F-4048-A078-217E407D1C0B}" destId="{DB862C33-06DD-4008-8760-5BAE97C138BF}" srcOrd="0" destOrd="0" parTransId="{841622D9-237F-493E-AD1A-55F436AB8A24}" sibTransId="{29E25778-5907-4E98-B630-036B8CEA7796}"/>
    <dgm:cxn modelId="{3F42EC89-EC0A-4A25-9F85-CA07CC2DC747}" type="presOf" srcId="{71C54458-D3A7-436D-B55E-43EFD6DDB7E7}" destId="{29707E5D-4AF0-4E47-B219-E55D412C4AB9}" srcOrd="0" destOrd="0" presId="urn:microsoft.com/office/officeart/2005/8/layout/hierarchy1"/>
    <dgm:cxn modelId="{8AD8AB68-2CDB-4394-B53A-59BB7DEE8C82}" type="presOf" srcId="{0728838C-CBA9-412F-996F-CE8579033319}" destId="{AD1EBC22-4467-4C3E-A6DF-E04F645184C6}" srcOrd="0" destOrd="0" presId="urn:microsoft.com/office/officeart/2005/8/layout/hierarchy1"/>
    <dgm:cxn modelId="{BC654205-7528-4DE9-A11D-1B59F17FD58F}" srcId="{CDB549D4-0DFA-46DC-858C-BC0602F47916}" destId="{4CA8E163-B033-49F3-A30A-9C9D447CB1EB}" srcOrd="0" destOrd="0" parTransId="{94FB36B2-A3CB-43FC-8F26-EEC03657470E}" sibTransId="{2900AD06-1C94-4E74-949B-986C509F784E}"/>
    <dgm:cxn modelId="{7CD34984-F81E-4386-987E-2A9BDF4F8008}" type="presOf" srcId="{94FB36B2-A3CB-43FC-8F26-EEC03657470E}" destId="{E2FBF48F-C388-43AF-8DC9-C59EB4FEC8C9}" srcOrd="0" destOrd="0" presId="urn:microsoft.com/office/officeart/2005/8/layout/hierarchy1"/>
    <dgm:cxn modelId="{1E26B774-6053-4F71-BE05-6277B0DB5978}" type="presOf" srcId="{9D4C13B1-A683-481F-9F03-C0137E492FDA}" destId="{2AC5F8EB-50A2-4656-8EC0-D6D78F7B353B}" srcOrd="0" destOrd="0" presId="urn:microsoft.com/office/officeart/2005/8/layout/hierarchy1"/>
    <dgm:cxn modelId="{A7468150-B911-41AC-8636-FFE36CCC7D12}" srcId="{CDB549D4-0DFA-46DC-858C-BC0602F47916}" destId="{40C75CDA-FD9F-4048-A078-217E407D1C0B}" srcOrd="1" destOrd="0" parTransId="{4D65F4B7-640F-4926-9B15-C978C5F724F2}" sibTransId="{2599B9E9-1DE2-4FA6-8FDA-AE67BFC7720C}"/>
    <dgm:cxn modelId="{C1086EDD-6411-4005-ACB5-F897342C5C72}" type="presOf" srcId="{EDC53BE9-4A02-4ED3-88C4-B3727C7A3794}" destId="{87566F43-3462-4DDE-B000-22B4F19AFF85}" srcOrd="0" destOrd="0" presId="urn:microsoft.com/office/officeart/2005/8/layout/hierarchy1"/>
    <dgm:cxn modelId="{1490E82C-ED6B-4828-95DC-4DDF73E62B0B}" type="presOf" srcId="{841622D9-237F-493E-AD1A-55F436AB8A24}" destId="{B361B2DD-2381-4609-B8E2-B86BF9447B9A}" srcOrd="0" destOrd="0" presId="urn:microsoft.com/office/officeart/2005/8/layout/hierarchy1"/>
    <dgm:cxn modelId="{BD44E349-B149-43CE-B9DC-9BD7B39D9D20}" srcId="{9D4C13B1-A683-481F-9F03-C0137E492FDA}" destId="{5A294630-7DF0-4264-905A-D115829E9330}" srcOrd="2" destOrd="0" parTransId="{0DA5AE85-5BDF-4460-AC24-77121887471F}" sibTransId="{FCEAC3A4-1EAB-4A2E-B7EB-4F22C4EF1EBD}"/>
    <dgm:cxn modelId="{3F2A8E14-3A00-4167-94D5-531B44AA6E64}" srcId="{9D4C13B1-A683-481F-9F03-C0137E492FDA}" destId="{9BAA3C99-37E7-44C8-86C6-5F39D96CEF3B}" srcOrd="0" destOrd="0" parTransId="{DBA37F6C-3CBD-4809-86BF-35137AB70FAA}" sibTransId="{9928C2E4-63FF-4686-9E23-132C451369DD}"/>
    <dgm:cxn modelId="{7C7EB85D-49A1-4B99-8DBD-374B58E3A302}" srcId="{1D6299BA-AF3F-463E-871D-D4A53486D79D}" destId="{EDC53BE9-4A02-4ED3-88C4-B3727C7A3794}" srcOrd="1" destOrd="0" parTransId="{C6CC50BE-7508-431B-B6E3-B8C68B5F046E}" sibTransId="{539DB23C-02DD-4C57-A882-69B35101FD2D}"/>
    <dgm:cxn modelId="{DE520AF5-328A-4FEA-BA86-29E3D6FC5639}" type="presOf" srcId="{308BADFA-BE29-41BF-8CFF-D929DE2C67D3}" destId="{E6C8CE3F-3365-4081-8C94-5C9F23A97741}" srcOrd="0" destOrd="0" presId="urn:microsoft.com/office/officeart/2005/8/layout/hierarchy1"/>
    <dgm:cxn modelId="{06BAE76A-E5D2-47B9-97B8-28CC2B6B8D28}" srcId="{9D4C13B1-A683-481F-9F03-C0137E492FDA}" destId="{71C54458-D3A7-436D-B55E-43EFD6DDB7E7}" srcOrd="1" destOrd="0" parTransId="{308BADFA-BE29-41BF-8CFF-D929DE2C67D3}" sibTransId="{7206FFE0-37F1-4C8F-BFE0-F62A7105EBFD}"/>
    <dgm:cxn modelId="{057AF0C4-45DF-4007-8DA7-61892F1093D5}" type="presOf" srcId="{4D65F4B7-640F-4926-9B15-C978C5F724F2}" destId="{C472C65F-288B-4337-9D63-86AF2B47F0DD}" srcOrd="0" destOrd="0" presId="urn:microsoft.com/office/officeart/2005/8/layout/hierarchy1"/>
    <dgm:cxn modelId="{A344FF42-C21E-46AE-9AA4-EF918AD9AAB1}" srcId="{1D6299BA-AF3F-463E-871D-D4A53486D79D}" destId="{660173EE-6E8F-4698-9D45-D25E78A8179B}" srcOrd="0" destOrd="0" parTransId="{BFE58EB3-A7E0-4F26-86D1-929F9D5B43C1}" sibTransId="{8D2E39A4-9BC7-47DE-839A-3AAFA4EE0777}"/>
    <dgm:cxn modelId="{508F5B88-C347-427C-B6A2-25AD745C1E9B}" type="presParOf" srcId="{30CCC77A-4E01-4548-BFC8-51BE8A8CE826}" destId="{B67EBE3F-41B3-41D7-9BEF-D1B78BBCB062}" srcOrd="0" destOrd="0" presId="urn:microsoft.com/office/officeart/2005/8/layout/hierarchy1"/>
    <dgm:cxn modelId="{E7021E37-AB1C-4C8F-AB5F-610EDA3320BB}" type="presParOf" srcId="{B67EBE3F-41B3-41D7-9BEF-D1B78BBCB062}" destId="{1CD1565D-4A24-4D19-815E-5D5AC8882917}" srcOrd="0" destOrd="0" presId="urn:microsoft.com/office/officeart/2005/8/layout/hierarchy1"/>
    <dgm:cxn modelId="{04D20189-5E84-48F3-A71E-600DBD9CDF5A}" type="presParOf" srcId="{1CD1565D-4A24-4D19-815E-5D5AC8882917}" destId="{6107FB44-7BC2-474C-950D-45AF8ACAFD8D}" srcOrd="0" destOrd="0" presId="urn:microsoft.com/office/officeart/2005/8/layout/hierarchy1"/>
    <dgm:cxn modelId="{C50EDFE8-2E1A-48DE-ABDC-ABE76FD489CE}" type="presParOf" srcId="{1CD1565D-4A24-4D19-815E-5D5AC8882917}" destId="{1579EFFD-A0C0-4593-BAC5-2F17EF4579CB}" srcOrd="1" destOrd="0" presId="urn:microsoft.com/office/officeart/2005/8/layout/hierarchy1"/>
    <dgm:cxn modelId="{7C76BF85-BDA9-43FD-A67A-7336B79868B4}" type="presParOf" srcId="{B67EBE3F-41B3-41D7-9BEF-D1B78BBCB062}" destId="{C3A4E874-EB78-487D-A793-E214C15F0C58}" srcOrd="1" destOrd="0" presId="urn:microsoft.com/office/officeart/2005/8/layout/hierarchy1"/>
    <dgm:cxn modelId="{F768036E-E211-40B8-AF00-6B626A004A1C}" type="presParOf" srcId="{C3A4E874-EB78-487D-A793-E214C15F0C58}" destId="{E2FBF48F-C388-43AF-8DC9-C59EB4FEC8C9}" srcOrd="0" destOrd="0" presId="urn:microsoft.com/office/officeart/2005/8/layout/hierarchy1"/>
    <dgm:cxn modelId="{0CFF587C-5D05-40B8-B84A-2BDC1F307FC4}" type="presParOf" srcId="{C3A4E874-EB78-487D-A793-E214C15F0C58}" destId="{9CF0E70F-D8D1-4F8E-8348-CA838E54A078}" srcOrd="1" destOrd="0" presId="urn:microsoft.com/office/officeart/2005/8/layout/hierarchy1"/>
    <dgm:cxn modelId="{F5F3E81A-4F00-482B-9F6F-54B1A03C9371}" type="presParOf" srcId="{9CF0E70F-D8D1-4F8E-8348-CA838E54A078}" destId="{82CFBF93-497F-4EC9-A0DA-565F90CA6E57}" srcOrd="0" destOrd="0" presId="urn:microsoft.com/office/officeart/2005/8/layout/hierarchy1"/>
    <dgm:cxn modelId="{C9FE0876-2794-46F4-ADE4-E48A9094D886}" type="presParOf" srcId="{82CFBF93-497F-4EC9-A0DA-565F90CA6E57}" destId="{E10F7268-CC45-4C51-AD37-270DC9503611}" srcOrd="0" destOrd="0" presId="urn:microsoft.com/office/officeart/2005/8/layout/hierarchy1"/>
    <dgm:cxn modelId="{011B51E4-F076-4DD2-BE91-77EF0BD59266}" type="presParOf" srcId="{82CFBF93-497F-4EC9-A0DA-565F90CA6E57}" destId="{D4D1871C-93A0-41CD-A8DB-4142C39DE80C}" srcOrd="1" destOrd="0" presId="urn:microsoft.com/office/officeart/2005/8/layout/hierarchy1"/>
    <dgm:cxn modelId="{E22BC1BE-EBFF-43DA-8288-DE559AFBEBFE}" type="presParOf" srcId="{9CF0E70F-D8D1-4F8E-8348-CA838E54A078}" destId="{6B65EE9A-D170-4126-B285-EB5896CF01B6}" srcOrd="1" destOrd="0" presId="urn:microsoft.com/office/officeart/2005/8/layout/hierarchy1"/>
    <dgm:cxn modelId="{297FBDF8-3BAB-41AF-BC36-0F065497A1BE}" type="presParOf" srcId="{C3A4E874-EB78-487D-A793-E214C15F0C58}" destId="{C472C65F-288B-4337-9D63-86AF2B47F0DD}" srcOrd="2" destOrd="0" presId="urn:microsoft.com/office/officeart/2005/8/layout/hierarchy1"/>
    <dgm:cxn modelId="{7BD23A5A-4658-43D3-9CB9-6A29599ACC27}" type="presParOf" srcId="{C3A4E874-EB78-487D-A793-E214C15F0C58}" destId="{078905FD-4001-4B72-A135-F306CBD02F7B}" srcOrd="3" destOrd="0" presId="urn:microsoft.com/office/officeart/2005/8/layout/hierarchy1"/>
    <dgm:cxn modelId="{94BB4C04-FFDA-497F-8624-078418334AD2}" type="presParOf" srcId="{078905FD-4001-4B72-A135-F306CBD02F7B}" destId="{D8655024-68BD-41B5-8068-AEAEEFA2EBB5}" srcOrd="0" destOrd="0" presId="urn:microsoft.com/office/officeart/2005/8/layout/hierarchy1"/>
    <dgm:cxn modelId="{B6B053E7-DEC8-41CF-BB0F-A7AE4EF3767F}" type="presParOf" srcId="{D8655024-68BD-41B5-8068-AEAEEFA2EBB5}" destId="{BCED045F-1EB0-4BA4-9469-663C79190F22}" srcOrd="0" destOrd="0" presId="urn:microsoft.com/office/officeart/2005/8/layout/hierarchy1"/>
    <dgm:cxn modelId="{8C47A8CB-BA44-41EC-B555-774C9A0E07CD}" type="presParOf" srcId="{D8655024-68BD-41B5-8068-AEAEEFA2EBB5}" destId="{DD216920-97F6-4A01-B580-68B4ECC1A459}" srcOrd="1" destOrd="0" presId="urn:microsoft.com/office/officeart/2005/8/layout/hierarchy1"/>
    <dgm:cxn modelId="{9494595E-7001-4EA9-A39C-D7802532EA8E}" type="presParOf" srcId="{078905FD-4001-4B72-A135-F306CBD02F7B}" destId="{56229570-77C8-45AE-B76D-26C3055BED49}" srcOrd="1" destOrd="0" presId="urn:microsoft.com/office/officeart/2005/8/layout/hierarchy1"/>
    <dgm:cxn modelId="{4AB6B75B-512D-439B-904F-5706AFA17E44}" type="presParOf" srcId="{56229570-77C8-45AE-B76D-26C3055BED49}" destId="{B361B2DD-2381-4609-B8E2-B86BF9447B9A}" srcOrd="0" destOrd="0" presId="urn:microsoft.com/office/officeart/2005/8/layout/hierarchy1"/>
    <dgm:cxn modelId="{9762B854-E256-4363-B13C-B04D051E1988}" type="presParOf" srcId="{56229570-77C8-45AE-B76D-26C3055BED49}" destId="{98F12EBB-3FBB-4AE0-93B0-0BFE64F873B1}" srcOrd="1" destOrd="0" presId="urn:microsoft.com/office/officeart/2005/8/layout/hierarchy1"/>
    <dgm:cxn modelId="{CD9C61D2-5F41-4CE2-B50D-10256E0C6DBD}" type="presParOf" srcId="{98F12EBB-3FBB-4AE0-93B0-0BFE64F873B1}" destId="{751C54D5-FF0D-49DE-B419-5ED543E48736}" srcOrd="0" destOrd="0" presId="urn:microsoft.com/office/officeart/2005/8/layout/hierarchy1"/>
    <dgm:cxn modelId="{912615F5-C5AB-4767-BB5B-91DAB8B2E267}" type="presParOf" srcId="{751C54D5-FF0D-49DE-B419-5ED543E48736}" destId="{BAA33BA0-AA27-4B2F-84C4-8D0CCBD3E5C3}" srcOrd="0" destOrd="0" presId="urn:microsoft.com/office/officeart/2005/8/layout/hierarchy1"/>
    <dgm:cxn modelId="{CBB9FB2D-0CFB-4A98-8E85-9FF458200ECA}" type="presParOf" srcId="{751C54D5-FF0D-49DE-B419-5ED543E48736}" destId="{AD1FC98F-C045-4A97-BC0E-7D9502AD24B6}" srcOrd="1" destOrd="0" presId="urn:microsoft.com/office/officeart/2005/8/layout/hierarchy1"/>
    <dgm:cxn modelId="{31024065-6036-41AD-89CD-8A5E8305BACF}" type="presParOf" srcId="{98F12EBB-3FBB-4AE0-93B0-0BFE64F873B1}" destId="{BD0B4201-F7EC-4996-83AF-8175DC2B8F40}" srcOrd="1" destOrd="0" presId="urn:microsoft.com/office/officeart/2005/8/layout/hierarchy1"/>
    <dgm:cxn modelId="{AB277B6F-DF75-4B49-BB5B-BB223DB0F4BD}" type="presParOf" srcId="{56229570-77C8-45AE-B76D-26C3055BED49}" destId="{AD1EBC22-4467-4C3E-A6DF-E04F645184C6}" srcOrd="2" destOrd="0" presId="urn:microsoft.com/office/officeart/2005/8/layout/hierarchy1"/>
    <dgm:cxn modelId="{2ACA6DC3-FF95-4B73-844E-167E7FF3F600}" type="presParOf" srcId="{56229570-77C8-45AE-B76D-26C3055BED49}" destId="{7528B422-DD67-4CDC-BAFD-E085C993ED88}" srcOrd="3" destOrd="0" presId="urn:microsoft.com/office/officeart/2005/8/layout/hierarchy1"/>
    <dgm:cxn modelId="{8C2007E6-2C98-4CCC-B1FF-A7061E988E7D}" type="presParOf" srcId="{7528B422-DD67-4CDC-BAFD-E085C993ED88}" destId="{53F3BFF3-8A39-45B5-8C4D-A3EDDBFAFACE}" srcOrd="0" destOrd="0" presId="urn:microsoft.com/office/officeart/2005/8/layout/hierarchy1"/>
    <dgm:cxn modelId="{F08A5542-857B-4A8E-9772-3D629FD6EB48}" type="presParOf" srcId="{53F3BFF3-8A39-45B5-8C4D-A3EDDBFAFACE}" destId="{5088B872-D400-4D1D-A8F8-BD878565581A}" srcOrd="0" destOrd="0" presId="urn:microsoft.com/office/officeart/2005/8/layout/hierarchy1"/>
    <dgm:cxn modelId="{D419617F-B889-4532-9EA9-5C95A3D5948A}" type="presParOf" srcId="{53F3BFF3-8A39-45B5-8C4D-A3EDDBFAFACE}" destId="{EFCE990C-5DFF-4F31-9CAC-B64496EEBDA8}" srcOrd="1" destOrd="0" presId="urn:microsoft.com/office/officeart/2005/8/layout/hierarchy1"/>
    <dgm:cxn modelId="{8D82130A-FC00-450E-A338-279FA46255F9}" type="presParOf" srcId="{7528B422-DD67-4CDC-BAFD-E085C993ED88}" destId="{84988CF9-3029-462E-9166-84CE08AE74EB}" srcOrd="1" destOrd="0" presId="urn:microsoft.com/office/officeart/2005/8/layout/hierarchy1"/>
    <dgm:cxn modelId="{C7FF2D05-C386-4991-8DB5-4926D2C7E138}" type="presParOf" srcId="{C3A4E874-EB78-487D-A793-E214C15F0C58}" destId="{275B4598-2BCD-44CE-B653-E7651A75934A}" srcOrd="4" destOrd="0" presId="urn:microsoft.com/office/officeart/2005/8/layout/hierarchy1"/>
    <dgm:cxn modelId="{C287594C-14B5-4688-A1C0-AD1ABD2C69E2}" type="presParOf" srcId="{C3A4E874-EB78-487D-A793-E214C15F0C58}" destId="{A6703B72-7A10-4912-9746-3949648CF0E2}" srcOrd="5" destOrd="0" presId="urn:microsoft.com/office/officeart/2005/8/layout/hierarchy1"/>
    <dgm:cxn modelId="{A5DDB1E7-B44D-4120-9923-7647C7E01CE6}" type="presParOf" srcId="{A6703B72-7A10-4912-9746-3949648CF0E2}" destId="{073AA5ED-D7A2-40F7-8C71-AD10F2CD3C53}" srcOrd="0" destOrd="0" presId="urn:microsoft.com/office/officeart/2005/8/layout/hierarchy1"/>
    <dgm:cxn modelId="{16643EC7-DD9C-4AC3-AB13-522094D408AC}" type="presParOf" srcId="{073AA5ED-D7A2-40F7-8C71-AD10F2CD3C53}" destId="{BF361468-C6B5-4963-9B48-E3070539F646}" srcOrd="0" destOrd="0" presId="urn:microsoft.com/office/officeart/2005/8/layout/hierarchy1"/>
    <dgm:cxn modelId="{23A9C3BC-EAF4-43B3-9897-4AE9B1850ABA}" type="presParOf" srcId="{073AA5ED-D7A2-40F7-8C71-AD10F2CD3C53}" destId="{2AC5F8EB-50A2-4656-8EC0-D6D78F7B353B}" srcOrd="1" destOrd="0" presId="urn:microsoft.com/office/officeart/2005/8/layout/hierarchy1"/>
    <dgm:cxn modelId="{268ED2DF-B87E-4256-8DDA-0FA4C004440B}" type="presParOf" srcId="{A6703B72-7A10-4912-9746-3949648CF0E2}" destId="{ABD143CA-E7FD-439C-89D2-A47633C6C2BA}" srcOrd="1" destOrd="0" presId="urn:microsoft.com/office/officeart/2005/8/layout/hierarchy1"/>
    <dgm:cxn modelId="{6B661F1F-F281-4C8A-ABDB-5E08D55BF5C0}" type="presParOf" srcId="{ABD143CA-E7FD-439C-89D2-A47633C6C2BA}" destId="{3753C55E-4536-4021-868E-9178F73D93D4}" srcOrd="0" destOrd="0" presId="urn:microsoft.com/office/officeart/2005/8/layout/hierarchy1"/>
    <dgm:cxn modelId="{465676FD-4BB0-42EF-92B0-A711B39A265E}" type="presParOf" srcId="{ABD143CA-E7FD-439C-89D2-A47633C6C2BA}" destId="{8AB4675E-3D56-4601-A0AC-DE3101DAE7E9}" srcOrd="1" destOrd="0" presId="urn:microsoft.com/office/officeart/2005/8/layout/hierarchy1"/>
    <dgm:cxn modelId="{803FB31C-65D2-4FD4-B7D2-21F02324ED3B}" type="presParOf" srcId="{8AB4675E-3D56-4601-A0AC-DE3101DAE7E9}" destId="{398F0756-4570-4319-8282-CA0D1DF348D7}" srcOrd="0" destOrd="0" presId="urn:microsoft.com/office/officeart/2005/8/layout/hierarchy1"/>
    <dgm:cxn modelId="{24477B12-482C-4514-A2CC-E58D02AF2493}" type="presParOf" srcId="{398F0756-4570-4319-8282-CA0D1DF348D7}" destId="{9534FBF8-3134-4FDC-AC1C-37EF4033849F}" srcOrd="0" destOrd="0" presId="urn:microsoft.com/office/officeart/2005/8/layout/hierarchy1"/>
    <dgm:cxn modelId="{B43E1B2E-88A3-463A-91CC-8668BDFFBAC8}" type="presParOf" srcId="{398F0756-4570-4319-8282-CA0D1DF348D7}" destId="{1909FA8B-CE79-4B3B-AE35-81F6767865D7}" srcOrd="1" destOrd="0" presId="urn:microsoft.com/office/officeart/2005/8/layout/hierarchy1"/>
    <dgm:cxn modelId="{5846052E-9F91-4562-A8CD-882B0AEE229D}" type="presParOf" srcId="{8AB4675E-3D56-4601-A0AC-DE3101DAE7E9}" destId="{5A11AF45-419D-4142-A5FE-FFC2019977FC}" srcOrd="1" destOrd="0" presId="urn:microsoft.com/office/officeart/2005/8/layout/hierarchy1"/>
    <dgm:cxn modelId="{7B6CE7C2-004F-4530-A1AC-FADFB681503B}" type="presParOf" srcId="{ABD143CA-E7FD-439C-89D2-A47633C6C2BA}" destId="{E6C8CE3F-3365-4081-8C94-5C9F23A97741}" srcOrd="2" destOrd="0" presId="urn:microsoft.com/office/officeart/2005/8/layout/hierarchy1"/>
    <dgm:cxn modelId="{6CFF21E4-C859-47B7-B845-56B21F112999}" type="presParOf" srcId="{ABD143CA-E7FD-439C-89D2-A47633C6C2BA}" destId="{114521CF-7387-4171-9E24-E15F7731C226}" srcOrd="3" destOrd="0" presId="urn:microsoft.com/office/officeart/2005/8/layout/hierarchy1"/>
    <dgm:cxn modelId="{2D2E4890-0540-407D-9258-40A86A3AD154}" type="presParOf" srcId="{114521CF-7387-4171-9E24-E15F7731C226}" destId="{E421732F-A410-4842-B558-9F4288211511}" srcOrd="0" destOrd="0" presId="urn:microsoft.com/office/officeart/2005/8/layout/hierarchy1"/>
    <dgm:cxn modelId="{31FBD79E-F565-443D-BA11-B2194465AD75}" type="presParOf" srcId="{E421732F-A410-4842-B558-9F4288211511}" destId="{F662D7B8-8370-4907-8C0D-DCEE8E08C7F7}" srcOrd="0" destOrd="0" presId="urn:microsoft.com/office/officeart/2005/8/layout/hierarchy1"/>
    <dgm:cxn modelId="{26B902FA-AD75-40E9-8105-14A092E3A316}" type="presParOf" srcId="{E421732F-A410-4842-B558-9F4288211511}" destId="{29707E5D-4AF0-4E47-B219-E55D412C4AB9}" srcOrd="1" destOrd="0" presId="urn:microsoft.com/office/officeart/2005/8/layout/hierarchy1"/>
    <dgm:cxn modelId="{64C70BE1-7A3B-4D13-B3E0-39BED27467A5}" type="presParOf" srcId="{114521CF-7387-4171-9E24-E15F7731C226}" destId="{0FA9DFE4-6645-4FCD-8EB0-B8FD2C8494FD}" srcOrd="1" destOrd="0" presId="urn:microsoft.com/office/officeart/2005/8/layout/hierarchy1"/>
    <dgm:cxn modelId="{69D6F16B-9864-4154-8666-F061FEC01946}" type="presParOf" srcId="{ABD143CA-E7FD-439C-89D2-A47633C6C2BA}" destId="{2AC283A0-44E1-4F64-8DB7-11F7F6D7283D}" srcOrd="4" destOrd="0" presId="urn:microsoft.com/office/officeart/2005/8/layout/hierarchy1"/>
    <dgm:cxn modelId="{FD6B6AE9-6AB0-441F-8710-8876EE6F3114}" type="presParOf" srcId="{ABD143CA-E7FD-439C-89D2-A47633C6C2BA}" destId="{52D3E10B-E3EE-408D-93A7-A6DB5063BE66}" srcOrd="5" destOrd="0" presId="urn:microsoft.com/office/officeart/2005/8/layout/hierarchy1"/>
    <dgm:cxn modelId="{2AD46873-7A6B-4007-B747-5E785E5DEA22}" type="presParOf" srcId="{52D3E10B-E3EE-408D-93A7-A6DB5063BE66}" destId="{FCECD335-2E45-4B74-9FF4-1A0F29FB30B8}" srcOrd="0" destOrd="0" presId="urn:microsoft.com/office/officeart/2005/8/layout/hierarchy1"/>
    <dgm:cxn modelId="{7CEF459E-5DA2-42CD-9C8F-17F026339EA9}" type="presParOf" srcId="{FCECD335-2E45-4B74-9FF4-1A0F29FB30B8}" destId="{B7287856-47EC-4546-8540-65A9D7DBC520}" srcOrd="0" destOrd="0" presId="urn:microsoft.com/office/officeart/2005/8/layout/hierarchy1"/>
    <dgm:cxn modelId="{8419DF72-7BFB-43D7-AE86-E2E625908DCD}" type="presParOf" srcId="{FCECD335-2E45-4B74-9FF4-1A0F29FB30B8}" destId="{A6834F1B-14CB-4CF8-A853-C206706AE509}" srcOrd="1" destOrd="0" presId="urn:microsoft.com/office/officeart/2005/8/layout/hierarchy1"/>
    <dgm:cxn modelId="{FE49B629-F37F-43B9-A695-0184BF5F6A4C}" type="presParOf" srcId="{52D3E10B-E3EE-408D-93A7-A6DB5063BE66}" destId="{74D1D080-C369-4C4F-BD42-AE4D24953C71}" srcOrd="1" destOrd="0" presId="urn:microsoft.com/office/officeart/2005/8/layout/hierarchy1"/>
    <dgm:cxn modelId="{B2DAD417-A71E-4982-9DF4-2FE4C9A0E9BD}" type="presParOf" srcId="{C3A4E874-EB78-487D-A793-E214C15F0C58}" destId="{E06E6E80-D8FE-491C-A783-4E4DF8537F56}" srcOrd="6" destOrd="0" presId="urn:microsoft.com/office/officeart/2005/8/layout/hierarchy1"/>
    <dgm:cxn modelId="{C387AA49-D25F-44F6-878D-4EA7D5FB3A9E}" type="presParOf" srcId="{C3A4E874-EB78-487D-A793-E214C15F0C58}" destId="{204E91D0-CB9A-4B21-A1CC-09E8CC2E83E9}" srcOrd="7" destOrd="0" presId="urn:microsoft.com/office/officeart/2005/8/layout/hierarchy1"/>
    <dgm:cxn modelId="{15AD7DDA-08A0-491E-B1CA-EC94556C8ACA}" type="presParOf" srcId="{204E91D0-CB9A-4B21-A1CC-09E8CC2E83E9}" destId="{140E9CE9-2FB3-4DCA-B433-9BB64E68DCD4}" srcOrd="0" destOrd="0" presId="urn:microsoft.com/office/officeart/2005/8/layout/hierarchy1"/>
    <dgm:cxn modelId="{D0922CFD-C039-4F1A-B377-BC47497E994D}" type="presParOf" srcId="{140E9CE9-2FB3-4DCA-B433-9BB64E68DCD4}" destId="{D3351B86-CDF2-41BB-AD64-446B20814894}" srcOrd="0" destOrd="0" presId="urn:microsoft.com/office/officeart/2005/8/layout/hierarchy1"/>
    <dgm:cxn modelId="{B67F6604-D6FF-415E-9D88-C8347C578403}" type="presParOf" srcId="{140E9CE9-2FB3-4DCA-B433-9BB64E68DCD4}" destId="{D5CF5F7C-AA08-4D74-AF95-90A7303C17B0}" srcOrd="1" destOrd="0" presId="urn:microsoft.com/office/officeart/2005/8/layout/hierarchy1"/>
    <dgm:cxn modelId="{4390C294-FB1E-4C0B-A944-8D3E43E4762F}" type="presParOf" srcId="{204E91D0-CB9A-4B21-A1CC-09E8CC2E83E9}" destId="{C56CFEE2-80F4-4285-9308-A1C9D0A0CC35}" srcOrd="1" destOrd="0" presId="urn:microsoft.com/office/officeart/2005/8/layout/hierarchy1"/>
    <dgm:cxn modelId="{5C0F2E44-E1E1-4A8F-A64D-ECA3962193D9}" type="presParOf" srcId="{C56CFEE2-80F4-4285-9308-A1C9D0A0CC35}" destId="{54756684-51F9-4F9E-B384-ACA437600AC3}" srcOrd="0" destOrd="0" presId="urn:microsoft.com/office/officeart/2005/8/layout/hierarchy1"/>
    <dgm:cxn modelId="{7F743F43-5ACF-479D-B5BD-E8D06F514104}" type="presParOf" srcId="{C56CFEE2-80F4-4285-9308-A1C9D0A0CC35}" destId="{2B1C8561-3521-46E7-82EE-DE75CAD7ADEA}" srcOrd="1" destOrd="0" presId="urn:microsoft.com/office/officeart/2005/8/layout/hierarchy1"/>
    <dgm:cxn modelId="{B3AAA568-BFF4-44DA-9096-2E48715DE115}" type="presParOf" srcId="{2B1C8561-3521-46E7-82EE-DE75CAD7ADEA}" destId="{8CFE9F0E-A274-49A1-AAAF-FF68E350BC10}" srcOrd="0" destOrd="0" presId="urn:microsoft.com/office/officeart/2005/8/layout/hierarchy1"/>
    <dgm:cxn modelId="{65BA2484-FF61-408F-A782-70D1098F6D7F}" type="presParOf" srcId="{8CFE9F0E-A274-49A1-AAAF-FF68E350BC10}" destId="{265DF9B6-285D-4F72-B73C-8F83A0675F7A}" srcOrd="0" destOrd="0" presId="urn:microsoft.com/office/officeart/2005/8/layout/hierarchy1"/>
    <dgm:cxn modelId="{C1589261-F711-4A41-B01D-890839A163A6}" type="presParOf" srcId="{8CFE9F0E-A274-49A1-AAAF-FF68E350BC10}" destId="{A4B33558-B0A0-4A7E-B2DD-15029740B947}" srcOrd="1" destOrd="0" presId="urn:microsoft.com/office/officeart/2005/8/layout/hierarchy1"/>
    <dgm:cxn modelId="{D0744FA4-C7B6-4527-BCDA-650E35DE2896}" type="presParOf" srcId="{2B1C8561-3521-46E7-82EE-DE75CAD7ADEA}" destId="{913D9B91-9054-4CCD-BAEB-68659BB6222E}" srcOrd="1" destOrd="0" presId="urn:microsoft.com/office/officeart/2005/8/layout/hierarchy1"/>
    <dgm:cxn modelId="{4BE4DB69-479C-4373-9187-A9FD8FAD68D0}" type="presParOf" srcId="{C56CFEE2-80F4-4285-9308-A1C9D0A0CC35}" destId="{CF3817E3-AECD-4BB2-97B2-D38F659C138A}" srcOrd="2" destOrd="0" presId="urn:microsoft.com/office/officeart/2005/8/layout/hierarchy1"/>
    <dgm:cxn modelId="{D9FEB410-6863-482D-8FDA-CE176FC20DC6}" type="presParOf" srcId="{C56CFEE2-80F4-4285-9308-A1C9D0A0CC35}" destId="{E99BA2E2-708D-4B1D-B017-3BD4A8D4369B}" srcOrd="3" destOrd="0" presId="urn:microsoft.com/office/officeart/2005/8/layout/hierarchy1"/>
    <dgm:cxn modelId="{0A6C5EF1-DE4E-49C8-964C-B9D3743934FE}" type="presParOf" srcId="{E99BA2E2-708D-4B1D-B017-3BD4A8D4369B}" destId="{D86BDA99-C5DD-4FDF-8B77-9ADC4354C4AA}" srcOrd="0" destOrd="0" presId="urn:microsoft.com/office/officeart/2005/8/layout/hierarchy1"/>
    <dgm:cxn modelId="{BEFCF1A3-BD67-4F60-8370-CCE42853AFCB}" type="presParOf" srcId="{D86BDA99-C5DD-4FDF-8B77-9ADC4354C4AA}" destId="{93C3927F-CDF7-4873-A231-7A1592983AAC}" srcOrd="0" destOrd="0" presId="urn:microsoft.com/office/officeart/2005/8/layout/hierarchy1"/>
    <dgm:cxn modelId="{477584A3-1FC6-4979-8C3E-FEB85CE7FF31}" type="presParOf" srcId="{D86BDA99-C5DD-4FDF-8B77-9ADC4354C4AA}" destId="{87566F43-3462-4DDE-B000-22B4F19AFF85}" srcOrd="1" destOrd="0" presId="urn:microsoft.com/office/officeart/2005/8/layout/hierarchy1"/>
    <dgm:cxn modelId="{72C53663-AE12-4464-8726-0841E4301E78}" type="presParOf" srcId="{E99BA2E2-708D-4B1D-B017-3BD4A8D4369B}" destId="{505AC126-A804-46A7-9A97-2DD9C96E7B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CB29A-5BFD-490B-9265-BABE66C5850A}" type="doc">
      <dgm:prSet loTypeId="urn:microsoft.com/office/officeart/2005/8/layout/hierarchy1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EB4C84-AB44-4D82-9CCB-BFE437E8B46C}">
      <dgm:prSet phldrT="[Text]"/>
      <dgm:spPr/>
      <dgm:t>
        <a:bodyPr/>
        <a:lstStyle/>
        <a:p>
          <a:r>
            <a:rPr lang="en-US" dirty="0" smtClean="0"/>
            <a:t>Employee Panel</a:t>
          </a:r>
          <a:endParaRPr lang="en-US" dirty="0"/>
        </a:p>
      </dgm:t>
    </dgm:pt>
    <dgm:pt modelId="{EE2360D0-7A49-4A7E-859C-16EAD1140641}" type="parTrans" cxnId="{F517A388-57CC-48FC-867C-E5E2F63E9E3B}">
      <dgm:prSet/>
      <dgm:spPr/>
      <dgm:t>
        <a:bodyPr/>
        <a:lstStyle/>
        <a:p>
          <a:endParaRPr lang="en-US"/>
        </a:p>
      </dgm:t>
    </dgm:pt>
    <dgm:pt modelId="{1CD4E80C-3D33-4222-BF2B-EC084ED83811}" type="sibTrans" cxnId="{F517A388-57CC-48FC-867C-E5E2F63E9E3B}">
      <dgm:prSet/>
      <dgm:spPr/>
      <dgm:t>
        <a:bodyPr/>
        <a:lstStyle/>
        <a:p>
          <a:endParaRPr lang="en-US"/>
        </a:p>
      </dgm:t>
    </dgm:pt>
    <dgm:pt modelId="{965BA5D8-F346-4C08-A9B1-E1FE42BCA8B0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00DFB793-B004-4E97-99EA-233DD78E19CF}" type="parTrans" cxnId="{E53AC215-2EE4-4D8E-82EC-06A222BE2B25}">
      <dgm:prSet/>
      <dgm:spPr/>
      <dgm:t>
        <a:bodyPr/>
        <a:lstStyle/>
        <a:p>
          <a:endParaRPr lang="en-US"/>
        </a:p>
      </dgm:t>
    </dgm:pt>
    <dgm:pt modelId="{8A3528C7-1D40-4BC0-849D-080323BEFF81}" type="sibTrans" cxnId="{E53AC215-2EE4-4D8E-82EC-06A222BE2B25}">
      <dgm:prSet/>
      <dgm:spPr/>
      <dgm:t>
        <a:bodyPr/>
        <a:lstStyle/>
        <a:p>
          <a:endParaRPr lang="en-US"/>
        </a:p>
      </dgm:t>
    </dgm:pt>
    <dgm:pt modelId="{DDBC9564-6712-4BB9-8B8F-4B57747BB20D}">
      <dgm:prSet phldrT="[Text]"/>
      <dgm:spPr/>
      <dgm:t>
        <a:bodyPr/>
        <a:lstStyle/>
        <a:p>
          <a:r>
            <a:rPr lang="en-US" dirty="0" smtClean="0"/>
            <a:t>View Task</a:t>
          </a:r>
          <a:endParaRPr lang="en-US" dirty="0"/>
        </a:p>
      </dgm:t>
    </dgm:pt>
    <dgm:pt modelId="{6E24BEB1-5B70-4CD6-8A20-0A8B0B3FC19F}" type="parTrans" cxnId="{7227D153-6B01-4643-94E7-25ECB226E03A}">
      <dgm:prSet/>
      <dgm:spPr/>
      <dgm:t>
        <a:bodyPr/>
        <a:lstStyle/>
        <a:p>
          <a:endParaRPr lang="en-US"/>
        </a:p>
      </dgm:t>
    </dgm:pt>
    <dgm:pt modelId="{C67C9E9A-15C6-4F9E-A4D4-8C4A101BFE4E}" type="sibTrans" cxnId="{7227D153-6B01-4643-94E7-25ECB226E03A}">
      <dgm:prSet/>
      <dgm:spPr/>
      <dgm:t>
        <a:bodyPr/>
        <a:lstStyle/>
        <a:p>
          <a:endParaRPr lang="en-US"/>
        </a:p>
      </dgm:t>
    </dgm:pt>
    <dgm:pt modelId="{D0BDCE55-9656-4D81-9CB0-479AF86BBA96}">
      <dgm:prSet phldrT="[Text]"/>
      <dgm:spPr/>
      <dgm:t>
        <a:bodyPr/>
        <a:lstStyle/>
        <a:p>
          <a:r>
            <a:rPr lang="en-US" dirty="0" smtClean="0"/>
            <a:t>Reply Message</a:t>
          </a:r>
          <a:endParaRPr lang="en-US" dirty="0"/>
        </a:p>
      </dgm:t>
    </dgm:pt>
    <dgm:pt modelId="{8B520E71-B91D-4E90-B662-5A5FD0483F76}" type="parTrans" cxnId="{8460E6CC-0E8A-48D6-8B6B-76FB84846DE4}">
      <dgm:prSet/>
      <dgm:spPr/>
      <dgm:t>
        <a:bodyPr/>
        <a:lstStyle/>
        <a:p>
          <a:endParaRPr lang="en-US"/>
        </a:p>
      </dgm:t>
    </dgm:pt>
    <dgm:pt modelId="{91CF3805-B2BD-40E9-84C0-A0874725B248}" type="sibTrans" cxnId="{8460E6CC-0E8A-48D6-8B6B-76FB84846DE4}">
      <dgm:prSet/>
      <dgm:spPr/>
      <dgm:t>
        <a:bodyPr/>
        <a:lstStyle/>
        <a:p>
          <a:endParaRPr lang="en-US"/>
        </a:p>
      </dgm:t>
    </dgm:pt>
    <dgm:pt modelId="{32BA335C-D5B8-42BF-8ECC-A859090845D5}">
      <dgm:prSet phldrT="[Text]"/>
      <dgm:spPr/>
      <dgm:t>
        <a:bodyPr/>
        <a:lstStyle/>
        <a:p>
          <a:r>
            <a:rPr lang="en-US" dirty="0" smtClean="0"/>
            <a:t>Request Leave</a:t>
          </a:r>
          <a:endParaRPr lang="en-US" dirty="0"/>
        </a:p>
      </dgm:t>
    </dgm:pt>
    <dgm:pt modelId="{9AFF7948-9BF0-4E1A-B594-93666A512040}" type="parTrans" cxnId="{076E22E4-4EDE-49BE-BF31-977D27D17E2F}">
      <dgm:prSet/>
      <dgm:spPr/>
      <dgm:t>
        <a:bodyPr/>
        <a:lstStyle/>
        <a:p>
          <a:endParaRPr lang="en-US"/>
        </a:p>
      </dgm:t>
    </dgm:pt>
    <dgm:pt modelId="{559F5DB4-EAD1-46CD-9FED-9D50B23D1AC1}" type="sibTrans" cxnId="{076E22E4-4EDE-49BE-BF31-977D27D17E2F}">
      <dgm:prSet/>
      <dgm:spPr/>
      <dgm:t>
        <a:bodyPr/>
        <a:lstStyle/>
        <a:p>
          <a:endParaRPr lang="en-US"/>
        </a:p>
      </dgm:t>
    </dgm:pt>
    <dgm:pt modelId="{46D3B4ED-C9D7-4C6A-8408-7BC2A8350A26}">
      <dgm:prSet phldrT="[Text]"/>
      <dgm:spPr/>
      <dgm:t>
        <a:bodyPr/>
        <a:lstStyle/>
        <a:p>
          <a:r>
            <a:rPr lang="en-US" dirty="0" smtClean="0"/>
            <a:t>Mention Reason</a:t>
          </a:r>
          <a:endParaRPr lang="en-US" dirty="0"/>
        </a:p>
      </dgm:t>
    </dgm:pt>
    <dgm:pt modelId="{EA300490-C453-4DD9-99F3-DA2A95447122}" type="parTrans" cxnId="{186D37B6-599D-448D-90C2-9F56280E25E2}">
      <dgm:prSet/>
      <dgm:spPr/>
      <dgm:t>
        <a:bodyPr/>
        <a:lstStyle/>
        <a:p>
          <a:endParaRPr lang="en-US"/>
        </a:p>
      </dgm:t>
    </dgm:pt>
    <dgm:pt modelId="{8CF6DCC1-5592-40AF-8DE4-540D3D3CF86F}" type="sibTrans" cxnId="{186D37B6-599D-448D-90C2-9F56280E25E2}">
      <dgm:prSet/>
      <dgm:spPr/>
      <dgm:t>
        <a:bodyPr/>
        <a:lstStyle/>
        <a:p>
          <a:endParaRPr lang="en-US"/>
        </a:p>
      </dgm:t>
    </dgm:pt>
    <dgm:pt modelId="{8D00D002-9315-481F-98FE-65E44608B188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60D5C586-FAE6-42C9-81AC-7D39BC1D2204}" type="parTrans" cxnId="{F38C2F6E-6357-427F-9E87-531850AC60D1}">
      <dgm:prSet/>
      <dgm:spPr/>
      <dgm:t>
        <a:bodyPr/>
        <a:lstStyle/>
        <a:p>
          <a:endParaRPr lang="en-US"/>
        </a:p>
      </dgm:t>
    </dgm:pt>
    <dgm:pt modelId="{F54B3491-0870-42F6-9FF2-43805260697A}" type="sibTrans" cxnId="{F38C2F6E-6357-427F-9E87-531850AC60D1}">
      <dgm:prSet/>
      <dgm:spPr/>
      <dgm:t>
        <a:bodyPr/>
        <a:lstStyle/>
        <a:p>
          <a:endParaRPr lang="en-US"/>
        </a:p>
      </dgm:t>
    </dgm:pt>
    <dgm:pt modelId="{6941B8CE-19FB-4B7E-9601-A7A63EF8C705}" type="pres">
      <dgm:prSet presAssocID="{2CECB29A-5BFD-490B-9265-BABE66C585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756D2A-86B4-42CC-ABF5-D6137A946B81}" type="pres">
      <dgm:prSet presAssocID="{6AEB4C84-AB44-4D82-9CCB-BFE437E8B46C}" presName="hierRoot1" presStyleCnt="0"/>
      <dgm:spPr/>
    </dgm:pt>
    <dgm:pt modelId="{889C90CD-1A90-489E-B203-B3163289AD8F}" type="pres">
      <dgm:prSet presAssocID="{6AEB4C84-AB44-4D82-9CCB-BFE437E8B46C}" presName="composite" presStyleCnt="0"/>
      <dgm:spPr/>
    </dgm:pt>
    <dgm:pt modelId="{255DD8F0-9772-40F2-B75E-C8C2D5EF48F4}" type="pres">
      <dgm:prSet presAssocID="{6AEB4C84-AB44-4D82-9CCB-BFE437E8B46C}" presName="background" presStyleLbl="node0" presStyleIdx="0" presStyleCnt="1"/>
      <dgm:spPr/>
    </dgm:pt>
    <dgm:pt modelId="{94B044AC-1A5D-4FA5-97BD-43F05E435706}" type="pres">
      <dgm:prSet presAssocID="{6AEB4C84-AB44-4D82-9CCB-BFE437E8B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2CF07-3DE2-4BC3-9FA2-8B6667C75060}" type="pres">
      <dgm:prSet presAssocID="{6AEB4C84-AB44-4D82-9CCB-BFE437E8B46C}" presName="hierChild2" presStyleCnt="0"/>
      <dgm:spPr/>
    </dgm:pt>
    <dgm:pt modelId="{3545C5A7-E866-4156-BA17-A63A33553628}" type="pres">
      <dgm:prSet presAssocID="{00DFB793-B004-4E97-99EA-233DD78E19CF}" presName="Name10" presStyleLbl="parChTrans1D2" presStyleIdx="0" presStyleCnt="4"/>
      <dgm:spPr/>
    </dgm:pt>
    <dgm:pt modelId="{F6E52FDA-45F0-4781-8FB8-C8237315F284}" type="pres">
      <dgm:prSet presAssocID="{965BA5D8-F346-4C08-A9B1-E1FE42BCA8B0}" presName="hierRoot2" presStyleCnt="0"/>
      <dgm:spPr/>
    </dgm:pt>
    <dgm:pt modelId="{9D38EF21-4B18-44AA-9E84-FC1828E96A96}" type="pres">
      <dgm:prSet presAssocID="{965BA5D8-F346-4C08-A9B1-E1FE42BCA8B0}" presName="composite2" presStyleCnt="0"/>
      <dgm:spPr/>
    </dgm:pt>
    <dgm:pt modelId="{438A4812-9D30-4446-AE6D-E202814EF38B}" type="pres">
      <dgm:prSet presAssocID="{965BA5D8-F346-4C08-A9B1-E1FE42BCA8B0}" presName="background2" presStyleLbl="node2" presStyleIdx="0" presStyleCnt="4"/>
      <dgm:spPr/>
    </dgm:pt>
    <dgm:pt modelId="{3FE775FB-ECF0-4C8E-B1BC-5A1468E703E8}" type="pres">
      <dgm:prSet presAssocID="{965BA5D8-F346-4C08-A9B1-E1FE42BCA8B0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77BE19-3610-4328-91A8-69A2347CB72F}" type="pres">
      <dgm:prSet presAssocID="{965BA5D8-F346-4C08-A9B1-E1FE42BCA8B0}" presName="hierChild3" presStyleCnt="0"/>
      <dgm:spPr/>
    </dgm:pt>
    <dgm:pt modelId="{72D8656F-8CEA-4015-BFDE-17C555154D46}" type="pres">
      <dgm:prSet presAssocID="{6E24BEB1-5B70-4CD6-8A20-0A8B0B3FC19F}" presName="Name10" presStyleLbl="parChTrans1D2" presStyleIdx="1" presStyleCnt="4"/>
      <dgm:spPr/>
    </dgm:pt>
    <dgm:pt modelId="{5EA0B38C-254D-4418-9E44-1879549D0AEE}" type="pres">
      <dgm:prSet presAssocID="{DDBC9564-6712-4BB9-8B8F-4B57747BB20D}" presName="hierRoot2" presStyleCnt="0"/>
      <dgm:spPr/>
    </dgm:pt>
    <dgm:pt modelId="{36D3904F-AF85-4369-A538-20849D445260}" type="pres">
      <dgm:prSet presAssocID="{DDBC9564-6712-4BB9-8B8F-4B57747BB20D}" presName="composite2" presStyleCnt="0"/>
      <dgm:spPr/>
    </dgm:pt>
    <dgm:pt modelId="{D2B762E0-D0BC-4054-95D6-4632C82894DC}" type="pres">
      <dgm:prSet presAssocID="{DDBC9564-6712-4BB9-8B8F-4B57747BB20D}" presName="background2" presStyleLbl="node2" presStyleIdx="1" presStyleCnt="4"/>
      <dgm:spPr/>
    </dgm:pt>
    <dgm:pt modelId="{7E240578-3414-49A8-96A4-BFA7BA587474}" type="pres">
      <dgm:prSet presAssocID="{DDBC9564-6712-4BB9-8B8F-4B57747BB20D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493B5-3BD5-47E3-AB66-91D1DFE172D0}" type="pres">
      <dgm:prSet presAssocID="{DDBC9564-6712-4BB9-8B8F-4B57747BB20D}" presName="hierChild3" presStyleCnt="0"/>
      <dgm:spPr/>
    </dgm:pt>
    <dgm:pt modelId="{D45DEE1F-527A-4FFE-ABF3-0FF3F3F725CD}" type="pres">
      <dgm:prSet presAssocID="{8B520E71-B91D-4E90-B662-5A5FD0483F76}" presName="Name17" presStyleLbl="parChTrans1D3" presStyleIdx="0" presStyleCnt="2"/>
      <dgm:spPr/>
    </dgm:pt>
    <dgm:pt modelId="{FFB1C634-B303-472F-A157-0DB70DCB48D3}" type="pres">
      <dgm:prSet presAssocID="{D0BDCE55-9656-4D81-9CB0-479AF86BBA96}" presName="hierRoot3" presStyleCnt="0"/>
      <dgm:spPr/>
    </dgm:pt>
    <dgm:pt modelId="{BBA46FED-9166-464C-AFF3-DFF5297A53BD}" type="pres">
      <dgm:prSet presAssocID="{D0BDCE55-9656-4D81-9CB0-479AF86BBA96}" presName="composite3" presStyleCnt="0"/>
      <dgm:spPr/>
    </dgm:pt>
    <dgm:pt modelId="{9E6071D5-6CA2-4083-BC7F-01F2C36FBE52}" type="pres">
      <dgm:prSet presAssocID="{D0BDCE55-9656-4D81-9CB0-479AF86BBA96}" presName="background3" presStyleLbl="node3" presStyleIdx="0" presStyleCnt="2"/>
      <dgm:spPr/>
    </dgm:pt>
    <dgm:pt modelId="{737B39CA-A2BB-4A61-9E2C-5B349FBC6464}" type="pres">
      <dgm:prSet presAssocID="{D0BDCE55-9656-4D81-9CB0-479AF86BBA96}" presName="text3" presStyleLbl="fgAcc3" presStyleIdx="0" presStyleCnt="2">
        <dgm:presLayoutVars>
          <dgm:chPref val="3"/>
        </dgm:presLayoutVars>
      </dgm:prSet>
      <dgm:spPr/>
    </dgm:pt>
    <dgm:pt modelId="{E5F654BD-5E2D-4F88-A505-1471BF19D353}" type="pres">
      <dgm:prSet presAssocID="{D0BDCE55-9656-4D81-9CB0-479AF86BBA96}" presName="hierChild4" presStyleCnt="0"/>
      <dgm:spPr/>
    </dgm:pt>
    <dgm:pt modelId="{6C7D7F1D-779C-42BA-9333-60DF47D989C1}" type="pres">
      <dgm:prSet presAssocID="{9AFF7948-9BF0-4E1A-B594-93666A512040}" presName="Name10" presStyleLbl="parChTrans1D2" presStyleIdx="2" presStyleCnt="4"/>
      <dgm:spPr/>
    </dgm:pt>
    <dgm:pt modelId="{49C834C2-89F2-4928-9854-C0B16A22F637}" type="pres">
      <dgm:prSet presAssocID="{32BA335C-D5B8-42BF-8ECC-A859090845D5}" presName="hierRoot2" presStyleCnt="0"/>
      <dgm:spPr/>
    </dgm:pt>
    <dgm:pt modelId="{12B68C3B-09CA-4D98-BA87-2D0C22E800BB}" type="pres">
      <dgm:prSet presAssocID="{32BA335C-D5B8-42BF-8ECC-A859090845D5}" presName="composite2" presStyleCnt="0"/>
      <dgm:spPr/>
    </dgm:pt>
    <dgm:pt modelId="{154F86B4-E4F7-460B-B4C2-2EE859D15D64}" type="pres">
      <dgm:prSet presAssocID="{32BA335C-D5B8-42BF-8ECC-A859090845D5}" presName="background2" presStyleLbl="node2" presStyleIdx="2" presStyleCnt="4"/>
      <dgm:spPr/>
    </dgm:pt>
    <dgm:pt modelId="{8FAE4568-019C-44D6-B232-65A141FF35DB}" type="pres">
      <dgm:prSet presAssocID="{32BA335C-D5B8-42BF-8ECC-A859090845D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F7768-0B33-4FF0-BC33-01BA7B661F42}" type="pres">
      <dgm:prSet presAssocID="{32BA335C-D5B8-42BF-8ECC-A859090845D5}" presName="hierChild3" presStyleCnt="0"/>
      <dgm:spPr/>
    </dgm:pt>
    <dgm:pt modelId="{C86B8339-C1C0-4A01-B0E3-70A8F81D0922}" type="pres">
      <dgm:prSet presAssocID="{EA300490-C453-4DD9-99F3-DA2A95447122}" presName="Name17" presStyleLbl="parChTrans1D3" presStyleIdx="1" presStyleCnt="2"/>
      <dgm:spPr/>
    </dgm:pt>
    <dgm:pt modelId="{2B4BB87E-CBE4-475B-8618-80F44F0A7AEC}" type="pres">
      <dgm:prSet presAssocID="{46D3B4ED-C9D7-4C6A-8408-7BC2A8350A26}" presName="hierRoot3" presStyleCnt="0"/>
      <dgm:spPr/>
    </dgm:pt>
    <dgm:pt modelId="{897ADE7B-7C0C-432A-A9D6-1CA56E7504D8}" type="pres">
      <dgm:prSet presAssocID="{46D3B4ED-C9D7-4C6A-8408-7BC2A8350A26}" presName="composite3" presStyleCnt="0"/>
      <dgm:spPr/>
    </dgm:pt>
    <dgm:pt modelId="{5ECA642F-DE46-4864-BA48-E0302E95C9D8}" type="pres">
      <dgm:prSet presAssocID="{46D3B4ED-C9D7-4C6A-8408-7BC2A8350A26}" presName="background3" presStyleLbl="node3" presStyleIdx="1" presStyleCnt="2"/>
      <dgm:spPr/>
    </dgm:pt>
    <dgm:pt modelId="{1262C8F8-006B-4698-9B4F-B43B3F0339B1}" type="pres">
      <dgm:prSet presAssocID="{46D3B4ED-C9D7-4C6A-8408-7BC2A8350A26}" presName="text3" presStyleLbl="fgAcc3" presStyleIdx="1" presStyleCnt="2">
        <dgm:presLayoutVars>
          <dgm:chPref val="3"/>
        </dgm:presLayoutVars>
      </dgm:prSet>
      <dgm:spPr/>
    </dgm:pt>
    <dgm:pt modelId="{05771A72-D8D7-4AA5-9048-1554EC45D20E}" type="pres">
      <dgm:prSet presAssocID="{46D3B4ED-C9D7-4C6A-8408-7BC2A8350A26}" presName="hierChild4" presStyleCnt="0"/>
      <dgm:spPr/>
    </dgm:pt>
    <dgm:pt modelId="{82AFF0A0-176A-4FC0-937F-3B382F0084BD}" type="pres">
      <dgm:prSet presAssocID="{60D5C586-FAE6-42C9-81AC-7D39BC1D2204}" presName="Name10" presStyleLbl="parChTrans1D2" presStyleIdx="3" presStyleCnt="4"/>
      <dgm:spPr/>
    </dgm:pt>
    <dgm:pt modelId="{1D5BD81F-2FC4-4C0E-B211-1F7FECDA3C76}" type="pres">
      <dgm:prSet presAssocID="{8D00D002-9315-481F-98FE-65E44608B188}" presName="hierRoot2" presStyleCnt="0"/>
      <dgm:spPr/>
    </dgm:pt>
    <dgm:pt modelId="{4E1D6CAF-9C3C-4B4B-9F2D-AB01081BEDE6}" type="pres">
      <dgm:prSet presAssocID="{8D00D002-9315-481F-98FE-65E44608B188}" presName="composite2" presStyleCnt="0"/>
      <dgm:spPr/>
    </dgm:pt>
    <dgm:pt modelId="{236A3B05-D57C-4E1B-B0F2-BF47F4CD05A5}" type="pres">
      <dgm:prSet presAssocID="{8D00D002-9315-481F-98FE-65E44608B188}" presName="background2" presStyleLbl="node2" presStyleIdx="3" presStyleCnt="4"/>
      <dgm:spPr/>
    </dgm:pt>
    <dgm:pt modelId="{D0ED192D-2DD1-44DA-9F73-34D60848C168}" type="pres">
      <dgm:prSet presAssocID="{8D00D002-9315-481F-98FE-65E44608B18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184E9-6C6D-4761-83C3-6EE594173598}" type="pres">
      <dgm:prSet presAssocID="{8D00D002-9315-481F-98FE-65E44608B188}" presName="hierChild3" presStyleCnt="0"/>
      <dgm:spPr/>
    </dgm:pt>
  </dgm:ptLst>
  <dgm:cxnLst>
    <dgm:cxn modelId="{8F96A84F-80F6-4218-8EA7-289DC3E771D6}" type="presOf" srcId="{2CECB29A-5BFD-490B-9265-BABE66C5850A}" destId="{6941B8CE-19FB-4B7E-9601-A7A63EF8C705}" srcOrd="0" destOrd="0" presId="urn:microsoft.com/office/officeart/2005/8/layout/hierarchy1"/>
    <dgm:cxn modelId="{8460E6CC-0E8A-48D6-8B6B-76FB84846DE4}" srcId="{DDBC9564-6712-4BB9-8B8F-4B57747BB20D}" destId="{D0BDCE55-9656-4D81-9CB0-479AF86BBA96}" srcOrd="0" destOrd="0" parTransId="{8B520E71-B91D-4E90-B662-5A5FD0483F76}" sibTransId="{91CF3805-B2BD-40E9-84C0-A0874725B248}"/>
    <dgm:cxn modelId="{186D37B6-599D-448D-90C2-9F56280E25E2}" srcId="{32BA335C-D5B8-42BF-8ECC-A859090845D5}" destId="{46D3B4ED-C9D7-4C6A-8408-7BC2A8350A26}" srcOrd="0" destOrd="0" parTransId="{EA300490-C453-4DD9-99F3-DA2A95447122}" sibTransId="{8CF6DCC1-5592-40AF-8DE4-540D3D3CF86F}"/>
    <dgm:cxn modelId="{0B206646-BA26-40E9-A1A2-C09FBBF83D1C}" type="presOf" srcId="{6E24BEB1-5B70-4CD6-8A20-0A8B0B3FC19F}" destId="{72D8656F-8CEA-4015-BFDE-17C555154D46}" srcOrd="0" destOrd="0" presId="urn:microsoft.com/office/officeart/2005/8/layout/hierarchy1"/>
    <dgm:cxn modelId="{0EF7DE82-9C01-49DA-B906-22F1EA27AC71}" type="presOf" srcId="{6AEB4C84-AB44-4D82-9CCB-BFE437E8B46C}" destId="{94B044AC-1A5D-4FA5-97BD-43F05E435706}" srcOrd="0" destOrd="0" presId="urn:microsoft.com/office/officeart/2005/8/layout/hierarchy1"/>
    <dgm:cxn modelId="{076E22E4-4EDE-49BE-BF31-977D27D17E2F}" srcId="{6AEB4C84-AB44-4D82-9CCB-BFE437E8B46C}" destId="{32BA335C-D5B8-42BF-8ECC-A859090845D5}" srcOrd="2" destOrd="0" parTransId="{9AFF7948-9BF0-4E1A-B594-93666A512040}" sibTransId="{559F5DB4-EAD1-46CD-9FED-9D50B23D1AC1}"/>
    <dgm:cxn modelId="{4AC33A1B-5C1F-4327-91DE-C892197BD859}" type="presOf" srcId="{00DFB793-B004-4E97-99EA-233DD78E19CF}" destId="{3545C5A7-E866-4156-BA17-A63A33553628}" srcOrd="0" destOrd="0" presId="urn:microsoft.com/office/officeart/2005/8/layout/hierarchy1"/>
    <dgm:cxn modelId="{6D973D41-9D4D-409F-8A53-9E2EEEF5DF31}" type="presOf" srcId="{DDBC9564-6712-4BB9-8B8F-4B57747BB20D}" destId="{7E240578-3414-49A8-96A4-BFA7BA587474}" srcOrd="0" destOrd="0" presId="urn:microsoft.com/office/officeart/2005/8/layout/hierarchy1"/>
    <dgm:cxn modelId="{E53AC215-2EE4-4D8E-82EC-06A222BE2B25}" srcId="{6AEB4C84-AB44-4D82-9CCB-BFE437E8B46C}" destId="{965BA5D8-F346-4C08-A9B1-E1FE42BCA8B0}" srcOrd="0" destOrd="0" parTransId="{00DFB793-B004-4E97-99EA-233DD78E19CF}" sibTransId="{8A3528C7-1D40-4BC0-849D-080323BEFF81}"/>
    <dgm:cxn modelId="{8B0AF047-E9D8-4129-8F92-F2D2DFCD01F9}" type="presOf" srcId="{EA300490-C453-4DD9-99F3-DA2A95447122}" destId="{C86B8339-C1C0-4A01-B0E3-70A8F81D0922}" srcOrd="0" destOrd="0" presId="urn:microsoft.com/office/officeart/2005/8/layout/hierarchy1"/>
    <dgm:cxn modelId="{6225D7B8-CD76-4642-8524-8177C5B8B8D0}" type="presOf" srcId="{D0BDCE55-9656-4D81-9CB0-479AF86BBA96}" destId="{737B39CA-A2BB-4A61-9E2C-5B349FBC6464}" srcOrd="0" destOrd="0" presId="urn:microsoft.com/office/officeart/2005/8/layout/hierarchy1"/>
    <dgm:cxn modelId="{F38C2F6E-6357-427F-9E87-531850AC60D1}" srcId="{6AEB4C84-AB44-4D82-9CCB-BFE437E8B46C}" destId="{8D00D002-9315-481F-98FE-65E44608B188}" srcOrd="3" destOrd="0" parTransId="{60D5C586-FAE6-42C9-81AC-7D39BC1D2204}" sibTransId="{F54B3491-0870-42F6-9FF2-43805260697A}"/>
    <dgm:cxn modelId="{467BE138-CE7D-40E3-A155-CB2748742DBB}" type="presOf" srcId="{32BA335C-D5B8-42BF-8ECC-A859090845D5}" destId="{8FAE4568-019C-44D6-B232-65A141FF35DB}" srcOrd="0" destOrd="0" presId="urn:microsoft.com/office/officeart/2005/8/layout/hierarchy1"/>
    <dgm:cxn modelId="{B61DD90D-DAF6-459B-8C3E-69E96B1F301C}" type="presOf" srcId="{60D5C586-FAE6-42C9-81AC-7D39BC1D2204}" destId="{82AFF0A0-176A-4FC0-937F-3B382F0084BD}" srcOrd="0" destOrd="0" presId="urn:microsoft.com/office/officeart/2005/8/layout/hierarchy1"/>
    <dgm:cxn modelId="{7227D153-6B01-4643-94E7-25ECB226E03A}" srcId="{6AEB4C84-AB44-4D82-9CCB-BFE437E8B46C}" destId="{DDBC9564-6712-4BB9-8B8F-4B57747BB20D}" srcOrd="1" destOrd="0" parTransId="{6E24BEB1-5B70-4CD6-8A20-0A8B0B3FC19F}" sibTransId="{C67C9E9A-15C6-4F9E-A4D4-8C4A101BFE4E}"/>
    <dgm:cxn modelId="{B5ACB583-5328-49CF-B73A-A27C77DB7949}" type="presOf" srcId="{8B520E71-B91D-4E90-B662-5A5FD0483F76}" destId="{D45DEE1F-527A-4FFE-ABF3-0FF3F3F725CD}" srcOrd="0" destOrd="0" presId="urn:microsoft.com/office/officeart/2005/8/layout/hierarchy1"/>
    <dgm:cxn modelId="{BF80FE21-5793-42F2-8F1B-F69F6990EFBB}" type="presOf" srcId="{46D3B4ED-C9D7-4C6A-8408-7BC2A8350A26}" destId="{1262C8F8-006B-4698-9B4F-B43B3F0339B1}" srcOrd="0" destOrd="0" presId="urn:microsoft.com/office/officeart/2005/8/layout/hierarchy1"/>
    <dgm:cxn modelId="{F517A388-57CC-48FC-867C-E5E2F63E9E3B}" srcId="{2CECB29A-5BFD-490B-9265-BABE66C5850A}" destId="{6AEB4C84-AB44-4D82-9CCB-BFE437E8B46C}" srcOrd="0" destOrd="0" parTransId="{EE2360D0-7A49-4A7E-859C-16EAD1140641}" sibTransId="{1CD4E80C-3D33-4222-BF2B-EC084ED83811}"/>
    <dgm:cxn modelId="{F1940CF3-C19C-4659-80ED-AB43EB51A59E}" type="presOf" srcId="{8D00D002-9315-481F-98FE-65E44608B188}" destId="{D0ED192D-2DD1-44DA-9F73-34D60848C168}" srcOrd="0" destOrd="0" presId="urn:microsoft.com/office/officeart/2005/8/layout/hierarchy1"/>
    <dgm:cxn modelId="{C36EAD9C-9671-4D71-B8D5-9444E2E40253}" type="presOf" srcId="{9AFF7948-9BF0-4E1A-B594-93666A512040}" destId="{6C7D7F1D-779C-42BA-9333-60DF47D989C1}" srcOrd="0" destOrd="0" presId="urn:microsoft.com/office/officeart/2005/8/layout/hierarchy1"/>
    <dgm:cxn modelId="{082384D6-5573-4A7C-A92A-BFC880BF958B}" type="presOf" srcId="{965BA5D8-F346-4C08-A9B1-E1FE42BCA8B0}" destId="{3FE775FB-ECF0-4C8E-B1BC-5A1468E703E8}" srcOrd="0" destOrd="0" presId="urn:microsoft.com/office/officeart/2005/8/layout/hierarchy1"/>
    <dgm:cxn modelId="{77903AFF-FF80-483F-A566-4AD1303857A4}" type="presParOf" srcId="{6941B8CE-19FB-4B7E-9601-A7A63EF8C705}" destId="{1A756D2A-86B4-42CC-ABF5-D6137A946B81}" srcOrd="0" destOrd="0" presId="urn:microsoft.com/office/officeart/2005/8/layout/hierarchy1"/>
    <dgm:cxn modelId="{74B24372-80D4-4D14-BD29-9A5006BD4A41}" type="presParOf" srcId="{1A756D2A-86B4-42CC-ABF5-D6137A946B81}" destId="{889C90CD-1A90-489E-B203-B3163289AD8F}" srcOrd="0" destOrd="0" presId="urn:microsoft.com/office/officeart/2005/8/layout/hierarchy1"/>
    <dgm:cxn modelId="{BCC5EAE7-352A-4B0F-B3AD-C140D042B6A8}" type="presParOf" srcId="{889C90CD-1A90-489E-B203-B3163289AD8F}" destId="{255DD8F0-9772-40F2-B75E-C8C2D5EF48F4}" srcOrd="0" destOrd="0" presId="urn:microsoft.com/office/officeart/2005/8/layout/hierarchy1"/>
    <dgm:cxn modelId="{1FB178D2-63F3-4906-925A-F03045B5F90E}" type="presParOf" srcId="{889C90CD-1A90-489E-B203-B3163289AD8F}" destId="{94B044AC-1A5D-4FA5-97BD-43F05E435706}" srcOrd="1" destOrd="0" presId="urn:microsoft.com/office/officeart/2005/8/layout/hierarchy1"/>
    <dgm:cxn modelId="{98252698-442D-473C-9686-A366AE181E21}" type="presParOf" srcId="{1A756D2A-86B4-42CC-ABF5-D6137A946B81}" destId="{D752CF07-3DE2-4BC3-9FA2-8B6667C75060}" srcOrd="1" destOrd="0" presId="urn:microsoft.com/office/officeart/2005/8/layout/hierarchy1"/>
    <dgm:cxn modelId="{615BB769-81DA-4F07-91C8-814B8355F204}" type="presParOf" srcId="{D752CF07-3DE2-4BC3-9FA2-8B6667C75060}" destId="{3545C5A7-E866-4156-BA17-A63A33553628}" srcOrd="0" destOrd="0" presId="urn:microsoft.com/office/officeart/2005/8/layout/hierarchy1"/>
    <dgm:cxn modelId="{06FA4F13-69EA-4F68-83F9-73AF1F1BB535}" type="presParOf" srcId="{D752CF07-3DE2-4BC3-9FA2-8B6667C75060}" destId="{F6E52FDA-45F0-4781-8FB8-C8237315F284}" srcOrd="1" destOrd="0" presId="urn:microsoft.com/office/officeart/2005/8/layout/hierarchy1"/>
    <dgm:cxn modelId="{0B7B9F9B-4E1B-4444-974E-16280DC785E9}" type="presParOf" srcId="{F6E52FDA-45F0-4781-8FB8-C8237315F284}" destId="{9D38EF21-4B18-44AA-9E84-FC1828E96A96}" srcOrd="0" destOrd="0" presId="urn:microsoft.com/office/officeart/2005/8/layout/hierarchy1"/>
    <dgm:cxn modelId="{71344F51-A1C2-452D-8ABD-92EFC44801B1}" type="presParOf" srcId="{9D38EF21-4B18-44AA-9E84-FC1828E96A96}" destId="{438A4812-9D30-4446-AE6D-E202814EF38B}" srcOrd="0" destOrd="0" presId="urn:microsoft.com/office/officeart/2005/8/layout/hierarchy1"/>
    <dgm:cxn modelId="{363A2D70-D651-44AB-8E13-ECC781846A89}" type="presParOf" srcId="{9D38EF21-4B18-44AA-9E84-FC1828E96A96}" destId="{3FE775FB-ECF0-4C8E-B1BC-5A1468E703E8}" srcOrd="1" destOrd="0" presId="urn:microsoft.com/office/officeart/2005/8/layout/hierarchy1"/>
    <dgm:cxn modelId="{C2E6ADF1-DC96-4EA8-B35C-D885CAF0E208}" type="presParOf" srcId="{F6E52FDA-45F0-4781-8FB8-C8237315F284}" destId="{AD77BE19-3610-4328-91A8-69A2347CB72F}" srcOrd="1" destOrd="0" presId="urn:microsoft.com/office/officeart/2005/8/layout/hierarchy1"/>
    <dgm:cxn modelId="{88B9164E-F8C2-4453-8A18-7DC61980E25C}" type="presParOf" srcId="{D752CF07-3DE2-4BC3-9FA2-8B6667C75060}" destId="{72D8656F-8CEA-4015-BFDE-17C555154D46}" srcOrd="2" destOrd="0" presId="urn:microsoft.com/office/officeart/2005/8/layout/hierarchy1"/>
    <dgm:cxn modelId="{F3955730-4263-44E0-9A4B-0F818197A7DA}" type="presParOf" srcId="{D752CF07-3DE2-4BC3-9FA2-8B6667C75060}" destId="{5EA0B38C-254D-4418-9E44-1879549D0AEE}" srcOrd="3" destOrd="0" presId="urn:microsoft.com/office/officeart/2005/8/layout/hierarchy1"/>
    <dgm:cxn modelId="{CD5A878E-F48D-4433-A687-35FA3F26CFC9}" type="presParOf" srcId="{5EA0B38C-254D-4418-9E44-1879549D0AEE}" destId="{36D3904F-AF85-4369-A538-20849D445260}" srcOrd="0" destOrd="0" presId="urn:microsoft.com/office/officeart/2005/8/layout/hierarchy1"/>
    <dgm:cxn modelId="{FAD6F452-2C42-4495-90A3-E168FC2156C4}" type="presParOf" srcId="{36D3904F-AF85-4369-A538-20849D445260}" destId="{D2B762E0-D0BC-4054-95D6-4632C82894DC}" srcOrd="0" destOrd="0" presId="urn:microsoft.com/office/officeart/2005/8/layout/hierarchy1"/>
    <dgm:cxn modelId="{3B4AE8E4-E387-4E48-A9BA-DA049C1DC43A}" type="presParOf" srcId="{36D3904F-AF85-4369-A538-20849D445260}" destId="{7E240578-3414-49A8-96A4-BFA7BA587474}" srcOrd="1" destOrd="0" presId="urn:microsoft.com/office/officeart/2005/8/layout/hierarchy1"/>
    <dgm:cxn modelId="{295E11FE-F4ED-4401-AA82-6132DAF29146}" type="presParOf" srcId="{5EA0B38C-254D-4418-9E44-1879549D0AEE}" destId="{7EC493B5-3BD5-47E3-AB66-91D1DFE172D0}" srcOrd="1" destOrd="0" presId="urn:microsoft.com/office/officeart/2005/8/layout/hierarchy1"/>
    <dgm:cxn modelId="{EB587B7A-2123-4D11-AB0F-7F7AACC79739}" type="presParOf" srcId="{7EC493B5-3BD5-47E3-AB66-91D1DFE172D0}" destId="{D45DEE1F-527A-4FFE-ABF3-0FF3F3F725CD}" srcOrd="0" destOrd="0" presId="urn:microsoft.com/office/officeart/2005/8/layout/hierarchy1"/>
    <dgm:cxn modelId="{8A2E2585-5D81-4E54-8F07-EA9CCACABBAC}" type="presParOf" srcId="{7EC493B5-3BD5-47E3-AB66-91D1DFE172D0}" destId="{FFB1C634-B303-472F-A157-0DB70DCB48D3}" srcOrd="1" destOrd="0" presId="urn:microsoft.com/office/officeart/2005/8/layout/hierarchy1"/>
    <dgm:cxn modelId="{6EB9467F-AC5E-4DA7-857E-744AB7C61ABF}" type="presParOf" srcId="{FFB1C634-B303-472F-A157-0DB70DCB48D3}" destId="{BBA46FED-9166-464C-AFF3-DFF5297A53BD}" srcOrd="0" destOrd="0" presId="urn:microsoft.com/office/officeart/2005/8/layout/hierarchy1"/>
    <dgm:cxn modelId="{D42D8BB7-87A3-4FC4-8157-AE47A1867F5A}" type="presParOf" srcId="{BBA46FED-9166-464C-AFF3-DFF5297A53BD}" destId="{9E6071D5-6CA2-4083-BC7F-01F2C36FBE52}" srcOrd="0" destOrd="0" presId="urn:microsoft.com/office/officeart/2005/8/layout/hierarchy1"/>
    <dgm:cxn modelId="{ED1EFEC4-D627-4FB2-B386-09BDEFAEF1C0}" type="presParOf" srcId="{BBA46FED-9166-464C-AFF3-DFF5297A53BD}" destId="{737B39CA-A2BB-4A61-9E2C-5B349FBC6464}" srcOrd="1" destOrd="0" presId="urn:microsoft.com/office/officeart/2005/8/layout/hierarchy1"/>
    <dgm:cxn modelId="{59D3FDDA-C0AA-45D3-B6D8-1072B29882EA}" type="presParOf" srcId="{FFB1C634-B303-472F-A157-0DB70DCB48D3}" destId="{E5F654BD-5E2D-4F88-A505-1471BF19D353}" srcOrd="1" destOrd="0" presId="urn:microsoft.com/office/officeart/2005/8/layout/hierarchy1"/>
    <dgm:cxn modelId="{5D92AFF4-313F-44B3-AE0B-1EE322EF8398}" type="presParOf" srcId="{D752CF07-3DE2-4BC3-9FA2-8B6667C75060}" destId="{6C7D7F1D-779C-42BA-9333-60DF47D989C1}" srcOrd="4" destOrd="0" presId="urn:microsoft.com/office/officeart/2005/8/layout/hierarchy1"/>
    <dgm:cxn modelId="{E767CE92-95EE-4024-9F07-965497A2F8EC}" type="presParOf" srcId="{D752CF07-3DE2-4BC3-9FA2-8B6667C75060}" destId="{49C834C2-89F2-4928-9854-C0B16A22F637}" srcOrd="5" destOrd="0" presId="urn:microsoft.com/office/officeart/2005/8/layout/hierarchy1"/>
    <dgm:cxn modelId="{D6A2ACAD-B28D-4C47-A4AC-5891210FC87C}" type="presParOf" srcId="{49C834C2-89F2-4928-9854-C0B16A22F637}" destId="{12B68C3B-09CA-4D98-BA87-2D0C22E800BB}" srcOrd="0" destOrd="0" presId="urn:microsoft.com/office/officeart/2005/8/layout/hierarchy1"/>
    <dgm:cxn modelId="{8D054E75-512C-412A-8B23-CFEBB9AE2E6C}" type="presParOf" srcId="{12B68C3B-09CA-4D98-BA87-2D0C22E800BB}" destId="{154F86B4-E4F7-460B-B4C2-2EE859D15D64}" srcOrd="0" destOrd="0" presId="urn:microsoft.com/office/officeart/2005/8/layout/hierarchy1"/>
    <dgm:cxn modelId="{AFA04F09-CCF6-44EA-9FE9-154FC65B55C9}" type="presParOf" srcId="{12B68C3B-09CA-4D98-BA87-2D0C22E800BB}" destId="{8FAE4568-019C-44D6-B232-65A141FF35DB}" srcOrd="1" destOrd="0" presId="urn:microsoft.com/office/officeart/2005/8/layout/hierarchy1"/>
    <dgm:cxn modelId="{06E11AB6-FC19-4A72-AC3C-5249362AA771}" type="presParOf" srcId="{49C834C2-89F2-4928-9854-C0B16A22F637}" destId="{45AF7768-0B33-4FF0-BC33-01BA7B661F42}" srcOrd="1" destOrd="0" presId="urn:microsoft.com/office/officeart/2005/8/layout/hierarchy1"/>
    <dgm:cxn modelId="{3C94D266-6563-4E35-902D-F22A0B184104}" type="presParOf" srcId="{45AF7768-0B33-4FF0-BC33-01BA7B661F42}" destId="{C86B8339-C1C0-4A01-B0E3-70A8F81D0922}" srcOrd="0" destOrd="0" presId="urn:microsoft.com/office/officeart/2005/8/layout/hierarchy1"/>
    <dgm:cxn modelId="{85DA26FD-1845-4E5A-A410-1031ED4E81ED}" type="presParOf" srcId="{45AF7768-0B33-4FF0-BC33-01BA7B661F42}" destId="{2B4BB87E-CBE4-475B-8618-80F44F0A7AEC}" srcOrd="1" destOrd="0" presId="urn:microsoft.com/office/officeart/2005/8/layout/hierarchy1"/>
    <dgm:cxn modelId="{559C337F-ADA3-4FDA-B7B5-076DED64F8DE}" type="presParOf" srcId="{2B4BB87E-CBE4-475B-8618-80F44F0A7AEC}" destId="{897ADE7B-7C0C-432A-A9D6-1CA56E7504D8}" srcOrd="0" destOrd="0" presId="urn:microsoft.com/office/officeart/2005/8/layout/hierarchy1"/>
    <dgm:cxn modelId="{CF0F694B-A40D-448F-BC92-3CBBD02DA5E5}" type="presParOf" srcId="{897ADE7B-7C0C-432A-A9D6-1CA56E7504D8}" destId="{5ECA642F-DE46-4864-BA48-E0302E95C9D8}" srcOrd="0" destOrd="0" presId="urn:microsoft.com/office/officeart/2005/8/layout/hierarchy1"/>
    <dgm:cxn modelId="{59811727-BCB3-4113-A20D-D61DE5A9E05C}" type="presParOf" srcId="{897ADE7B-7C0C-432A-A9D6-1CA56E7504D8}" destId="{1262C8F8-006B-4698-9B4F-B43B3F0339B1}" srcOrd="1" destOrd="0" presId="urn:microsoft.com/office/officeart/2005/8/layout/hierarchy1"/>
    <dgm:cxn modelId="{3C160039-F261-4E7A-AEA5-A11EE18BE51D}" type="presParOf" srcId="{2B4BB87E-CBE4-475B-8618-80F44F0A7AEC}" destId="{05771A72-D8D7-4AA5-9048-1554EC45D20E}" srcOrd="1" destOrd="0" presId="urn:microsoft.com/office/officeart/2005/8/layout/hierarchy1"/>
    <dgm:cxn modelId="{8FEBF432-8969-4EBC-9FE0-1EF4ABFB935A}" type="presParOf" srcId="{D752CF07-3DE2-4BC3-9FA2-8B6667C75060}" destId="{82AFF0A0-176A-4FC0-937F-3B382F0084BD}" srcOrd="6" destOrd="0" presId="urn:microsoft.com/office/officeart/2005/8/layout/hierarchy1"/>
    <dgm:cxn modelId="{3DA1240E-AB43-4F16-944D-12C74C2E679C}" type="presParOf" srcId="{D752CF07-3DE2-4BC3-9FA2-8B6667C75060}" destId="{1D5BD81F-2FC4-4C0E-B211-1F7FECDA3C76}" srcOrd="7" destOrd="0" presId="urn:microsoft.com/office/officeart/2005/8/layout/hierarchy1"/>
    <dgm:cxn modelId="{F6AB5C67-F799-466F-A0A3-ED65215874B3}" type="presParOf" srcId="{1D5BD81F-2FC4-4C0E-B211-1F7FECDA3C76}" destId="{4E1D6CAF-9C3C-4B4B-9F2D-AB01081BEDE6}" srcOrd="0" destOrd="0" presId="urn:microsoft.com/office/officeart/2005/8/layout/hierarchy1"/>
    <dgm:cxn modelId="{B1787A54-A141-4644-B664-44E97D58FE9D}" type="presParOf" srcId="{4E1D6CAF-9C3C-4B4B-9F2D-AB01081BEDE6}" destId="{236A3B05-D57C-4E1B-B0F2-BF47F4CD05A5}" srcOrd="0" destOrd="0" presId="urn:microsoft.com/office/officeart/2005/8/layout/hierarchy1"/>
    <dgm:cxn modelId="{26918C5D-B8E5-41CE-B154-2CF0BC1C3EAC}" type="presParOf" srcId="{4E1D6CAF-9C3C-4B4B-9F2D-AB01081BEDE6}" destId="{D0ED192D-2DD1-44DA-9F73-34D60848C168}" srcOrd="1" destOrd="0" presId="urn:microsoft.com/office/officeart/2005/8/layout/hierarchy1"/>
    <dgm:cxn modelId="{DC4E2845-F1D7-45BB-B03E-61F151569464}" type="presParOf" srcId="{1D5BD81F-2FC4-4C0E-B211-1F7FECDA3C76}" destId="{B4F184E9-6C6D-4761-83C3-6EE5941735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1F368-A8FC-41E2-A094-DB2FE35D33B2}">
      <dsp:nvSpPr>
        <dsp:cNvPr id="0" name=""/>
        <dsp:cNvSpPr/>
      </dsp:nvSpPr>
      <dsp:spPr>
        <a:xfrm>
          <a:off x="2996406" y="4762"/>
          <a:ext cx="2135187" cy="142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LOGIN </a:t>
          </a:r>
          <a:endParaRPr lang="en-US" sz="3200" kern="1200" dirty="0"/>
        </a:p>
      </dsp:txBody>
      <dsp:txXfrm>
        <a:off x="3038098" y="46454"/>
        <a:ext cx="2051803" cy="1340074"/>
      </dsp:txXfrm>
    </dsp:sp>
    <dsp:sp modelId="{479434C9-FBAD-4A1B-83CD-D75460449E87}">
      <dsp:nvSpPr>
        <dsp:cNvPr id="0" name=""/>
        <dsp:cNvSpPr/>
      </dsp:nvSpPr>
      <dsp:spPr>
        <a:xfrm>
          <a:off x="4018279" y="1428220"/>
          <a:ext cx="91440" cy="569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3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9EF74-C9E5-462F-B6C2-E725D9DED489}">
      <dsp:nvSpPr>
        <dsp:cNvPr id="0" name=""/>
        <dsp:cNvSpPr/>
      </dsp:nvSpPr>
      <dsp:spPr>
        <a:xfrm>
          <a:off x="2996406" y="1997604"/>
          <a:ext cx="2135187" cy="142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Username Password</a:t>
          </a:r>
          <a:endParaRPr lang="en-US" sz="3200" kern="1200" dirty="0"/>
        </a:p>
      </dsp:txBody>
      <dsp:txXfrm>
        <a:off x="3038098" y="2039296"/>
        <a:ext cx="2051803" cy="1340074"/>
      </dsp:txXfrm>
    </dsp:sp>
    <dsp:sp modelId="{AAD1F9F6-45EE-4642-B651-C8E76E663877}">
      <dsp:nvSpPr>
        <dsp:cNvPr id="0" name=""/>
        <dsp:cNvSpPr/>
      </dsp:nvSpPr>
      <dsp:spPr>
        <a:xfrm>
          <a:off x="2676128" y="3421062"/>
          <a:ext cx="1387871" cy="569383"/>
        </a:xfrm>
        <a:custGeom>
          <a:avLst/>
          <a:gdLst/>
          <a:ahLst/>
          <a:cxnLst/>
          <a:rect l="0" t="0" r="0" b="0"/>
          <a:pathLst>
            <a:path>
              <a:moveTo>
                <a:pt x="1387871" y="0"/>
              </a:moveTo>
              <a:lnTo>
                <a:pt x="1387871" y="284691"/>
              </a:lnTo>
              <a:lnTo>
                <a:pt x="0" y="284691"/>
              </a:lnTo>
              <a:lnTo>
                <a:pt x="0" y="5693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62186-5E41-4451-8F73-C50CDB6D2EF4}">
      <dsp:nvSpPr>
        <dsp:cNvPr id="0" name=""/>
        <dsp:cNvSpPr/>
      </dsp:nvSpPr>
      <dsp:spPr>
        <a:xfrm>
          <a:off x="1608534" y="3990446"/>
          <a:ext cx="2135187" cy="142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Admin Dashboard</a:t>
          </a:r>
          <a:endParaRPr lang="en-US" sz="3200" kern="1200" dirty="0"/>
        </a:p>
      </dsp:txBody>
      <dsp:txXfrm>
        <a:off x="1650226" y="4032138"/>
        <a:ext cx="2051803" cy="1340074"/>
      </dsp:txXfrm>
    </dsp:sp>
    <dsp:sp modelId="{3784D119-FC3F-414C-8D59-76A3DB95D856}">
      <dsp:nvSpPr>
        <dsp:cNvPr id="0" name=""/>
        <dsp:cNvSpPr/>
      </dsp:nvSpPr>
      <dsp:spPr>
        <a:xfrm>
          <a:off x="4064000" y="3421062"/>
          <a:ext cx="1387871" cy="56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91"/>
              </a:lnTo>
              <a:lnTo>
                <a:pt x="1387871" y="284691"/>
              </a:lnTo>
              <a:lnTo>
                <a:pt x="1387871" y="5693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218A-6989-49B4-A59A-E8CE5F277A03}">
      <dsp:nvSpPr>
        <dsp:cNvPr id="0" name=""/>
        <dsp:cNvSpPr/>
      </dsp:nvSpPr>
      <dsp:spPr>
        <a:xfrm>
          <a:off x="4384278" y="3990446"/>
          <a:ext cx="2135187" cy="1423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Employee Dashboard</a:t>
          </a:r>
          <a:endParaRPr lang="en-US" sz="3200" kern="1200" dirty="0"/>
        </a:p>
      </dsp:txBody>
      <dsp:txXfrm>
        <a:off x="4425970" y="4032138"/>
        <a:ext cx="2051803" cy="1340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817E3-AECD-4BB2-97B2-D38F659C138A}">
      <dsp:nvSpPr>
        <dsp:cNvPr id="0" name=""/>
        <dsp:cNvSpPr/>
      </dsp:nvSpPr>
      <dsp:spPr>
        <a:xfrm>
          <a:off x="9692649" y="3336907"/>
          <a:ext cx="756097" cy="35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"/>
              </a:lnTo>
              <a:lnTo>
                <a:pt x="756097" y="245216"/>
              </a:lnTo>
              <a:lnTo>
                <a:pt x="756097" y="3598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56684-51F9-4F9E-B384-ACA437600AC3}">
      <dsp:nvSpPr>
        <dsp:cNvPr id="0" name=""/>
        <dsp:cNvSpPr/>
      </dsp:nvSpPr>
      <dsp:spPr>
        <a:xfrm>
          <a:off x="8936551" y="3336907"/>
          <a:ext cx="756097" cy="359833"/>
        </a:xfrm>
        <a:custGeom>
          <a:avLst/>
          <a:gdLst/>
          <a:ahLst/>
          <a:cxnLst/>
          <a:rect l="0" t="0" r="0" b="0"/>
          <a:pathLst>
            <a:path>
              <a:moveTo>
                <a:pt x="756097" y="0"/>
              </a:moveTo>
              <a:lnTo>
                <a:pt x="756097" y="245216"/>
              </a:lnTo>
              <a:lnTo>
                <a:pt x="0" y="245216"/>
              </a:lnTo>
              <a:lnTo>
                <a:pt x="0" y="3598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E6E80-D8FE-491C-A783-4E4DF8537F56}">
      <dsp:nvSpPr>
        <dsp:cNvPr id="0" name=""/>
        <dsp:cNvSpPr/>
      </dsp:nvSpPr>
      <dsp:spPr>
        <a:xfrm>
          <a:off x="5156064" y="2191419"/>
          <a:ext cx="4536584" cy="35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"/>
              </a:lnTo>
              <a:lnTo>
                <a:pt x="4536584" y="245216"/>
              </a:lnTo>
              <a:lnTo>
                <a:pt x="4536584" y="3598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283A0-44E1-4F64-8DB7-11F7F6D7283D}">
      <dsp:nvSpPr>
        <dsp:cNvPr id="0" name=""/>
        <dsp:cNvSpPr/>
      </dsp:nvSpPr>
      <dsp:spPr>
        <a:xfrm>
          <a:off x="5912162" y="3336907"/>
          <a:ext cx="1512194" cy="35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"/>
              </a:lnTo>
              <a:lnTo>
                <a:pt x="1512194" y="245216"/>
              </a:lnTo>
              <a:lnTo>
                <a:pt x="1512194" y="3598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CE3F-3365-4081-8C94-5C9F23A97741}">
      <dsp:nvSpPr>
        <dsp:cNvPr id="0" name=""/>
        <dsp:cNvSpPr/>
      </dsp:nvSpPr>
      <dsp:spPr>
        <a:xfrm>
          <a:off x="5866442" y="3336907"/>
          <a:ext cx="91440" cy="359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8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3C55E-4536-4021-868E-9178F73D93D4}">
      <dsp:nvSpPr>
        <dsp:cNvPr id="0" name=""/>
        <dsp:cNvSpPr/>
      </dsp:nvSpPr>
      <dsp:spPr>
        <a:xfrm>
          <a:off x="4399967" y="3336907"/>
          <a:ext cx="1512194" cy="359833"/>
        </a:xfrm>
        <a:custGeom>
          <a:avLst/>
          <a:gdLst/>
          <a:ahLst/>
          <a:cxnLst/>
          <a:rect l="0" t="0" r="0" b="0"/>
          <a:pathLst>
            <a:path>
              <a:moveTo>
                <a:pt x="1512194" y="0"/>
              </a:moveTo>
              <a:lnTo>
                <a:pt x="1512194" y="245216"/>
              </a:lnTo>
              <a:lnTo>
                <a:pt x="0" y="245216"/>
              </a:lnTo>
              <a:lnTo>
                <a:pt x="0" y="3598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B4598-2BCD-44CE-B653-E7651A75934A}">
      <dsp:nvSpPr>
        <dsp:cNvPr id="0" name=""/>
        <dsp:cNvSpPr/>
      </dsp:nvSpPr>
      <dsp:spPr>
        <a:xfrm>
          <a:off x="5156064" y="2191419"/>
          <a:ext cx="756097" cy="35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"/>
              </a:lnTo>
              <a:lnTo>
                <a:pt x="756097" y="245216"/>
              </a:lnTo>
              <a:lnTo>
                <a:pt x="756097" y="3598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EBC22-4467-4C3E-A6DF-E04F645184C6}">
      <dsp:nvSpPr>
        <dsp:cNvPr id="0" name=""/>
        <dsp:cNvSpPr/>
      </dsp:nvSpPr>
      <dsp:spPr>
        <a:xfrm>
          <a:off x="2131674" y="3336907"/>
          <a:ext cx="756097" cy="359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"/>
              </a:lnTo>
              <a:lnTo>
                <a:pt x="756097" y="245216"/>
              </a:lnTo>
              <a:lnTo>
                <a:pt x="756097" y="3598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1B2DD-2381-4609-B8E2-B86BF9447B9A}">
      <dsp:nvSpPr>
        <dsp:cNvPr id="0" name=""/>
        <dsp:cNvSpPr/>
      </dsp:nvSpPr>
      <dsp:spPr>
        <a:xfrm>
          <a:off x="1375577" y="3336907"/>
          <a:ext cx="756097" cy="359833"/>
        </a:xfrm>
        <a:custGeom>
          <a:avLst/>
          <a:gdLst/>
          <a:ahLst/>
          <a:cxnLst/>
          <a:rect l="0" t="0" r="0" b="0"/>
          <a:pathLst>
            <a:path>
              <a:moveTo>
                <a:pt x="756097" y="0"/>
              </a:moveTo>
              <a:lnTo>
                <a:pt x="756097" y="245216"/>
              </a:lnTo>
              <a:lnTo>
                <a:pt x="0" y="245216"/>
              </a:lnTo>
              <a:lnTo>
                <a:pt x="0" y="3598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C65F-288B-4337-9D63-86AF2B47F0DD}">
      <dsp:nvSpPr>
        <dsp:cNvPr id="0" name=""/>
        <dsp:cNvSpPr/>
      </dsp:nvSpPr>
      <dsp:spPr>
        <a:xfrm>
          <a:off x="2131674" y="2191419"/>
          <a:ext cx="3024389" cy="359833"/>
        </a:xfrm>
        <a:custGeom>
          <a:avLst/>
          <a:gdLst/>
          <a:ahLst/>
          <a:cxnLst/>
          <a:rect l="0" t="0" r="0" b="0"/>
          <a:pathLst>
            <a:path>
              <a:moveTo>
                <a:pt x="3024389" y="0"/>
              </a:moveTo>
              <a:lnTo>
                <a:pt x="3024389" y="245216"/>
              </a:lnTo>
              <a:lnTo>
                <a:pt x="0" y="245216"/>
              </a:lnTo>
              <a:lnTo>
                <a:pt x="0" y="3598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BF48F-C388-43AF-8DC9-C59EB4FEC8C9}">
      <dsp:nvSpPr>
        <dsp:cNvPr id="0" name=""/>
        <dsp:cNvSpPr/>
      </dsp:nvSpPr>
      <dsp:spPr>
        <a:xfrm>
          <a:off x="619480" y="2191419"/>
          <a:ext cx="4536584" cy="359833"/>
        </a:xfrm>
        <a:custGeom>
          <a:avLst/>
          <a:gdLst/>
          <a:ahLst/>
          <a:cxnLst/>
          <a:rect l="0" t="0" r="0" b="0"/>
          <a:pathLst>
            <a:path>
              <a:moveTo>
                <a:pt x="4536584" y="0"/>
              </a:moveTo>
              <a:lnTo>
                <a:pt x="4536584" y="245216"/>
              </a:lnTo>
              <a:lnTo>
                <a:pt x="0" y="245216"/>
              </a:lnTo>
              <a:lnTo>
                <a:pt x="0" y="3598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7FB44-7BC2-474C-950D-45AF8ACAFD8D}">
      <dsp:nvSpPr>
        <dsp:cNvPr id="0" name=""/>
        <dsp:cNvSpPr/>
      </dsp:nvSpPr>
      <dsp:spPr>
        <a:xfrm>
          <a:off x="4537439" y="1405765"/>
          <a:ext cx="1237250" cy="785653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shade val="35000"/>
              <a:satMod val="160000"/>
            </a:schemeClr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1579EFFD-A0C0-4593-BAC5-2F17EF4579CB}">
      <dsp:nvSpPr>
        <dsp:cNvPr id="0" name=""/>
        <dsp:cNvSpPr/>
      </dsp:nvSpPr>
      <dsp:spPr>
        <a:xfrm>
          <a:off x="4674911" y="1536364"/>
          <a:ext cx="1237250" cy="78565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Admin</a:t>
          </a:r>
          <a:endParaRPr lang="en-US" sz="1300" kern="1200" dirty="0"/>
        </a:p>
      </dsp:txBody>
      <dsp:txXfrm>
        <a:off x="4697922" y="1559375"/>
        <a:ext cx="1191228" cy="739631"/>
      </dsp:txXfrm>
    </dsp:sp>
    <dsp:sp modelId="{E10F7268-CC45-4C51-AD37-270DC9503611}">
      <dsp:nvSpPr>
        <dsp:cNvPr id="0" name=""/>
        <dsp:cNvSpPr/>
      </dsp:nvSpPr>
      <dsp:spPr>
        <a:xfrm>
          <a:off x="854" y="2551253"/>
          <a:ext cx="1237250" cy="78565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D4D1871C-93A0-41CD-A8DB-4142C39DE80C}">
      <dsp:nvSpPr>
        <dsp:cNvPr id="0" name=""/>
        <dsp:cNvSpPr/>
      </dsp:nvSpPr>
      <dsp:spPr>
        <a:xfrm>
          <a:off x="138327" y="2681851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Dashboard</a:t>
          </a:r>
          <a:endParaRPr lang="en-US" sz="1300" kern="1200" dirty="0"/>
        </a:p>
      </dsp:txBody>
      <dsp:txXfrm>
        <a:off x="161338" y="2704862"/>
        <a:ext cx="1191228" cy="739631"/>
      </dsp:txXfrm>
    </dsp:sp>
    <dsp:sp modelId="{BCED045F-1EB0-4BA4-9469-663C79190F22}">
      <dsp:nvSpPr>
        <dsp:cNvPr id="0" name=""/>
        <dsp:cNvSpPr/>
      </dsp:nvSpPr>
      <dsp:spPr>
        <a:xfrm>
          <a:off x="1513049" y="2551253"/>
          <a:ext cx="1237250" cy="78565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DD216920-97F6-4A01-B580-68B4ECC1A459}">
      <dsp:nvSpPr>
        <dsp:cNvPr id="0" name=""/>
        <dsp:cNvSpPr/>
      </dsp:nvSpPr>
      <dsp:spPr>
        <a:xfrm>
          <a:off x="1650522" y="2681851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Manage Users</a:t>
          </a:r>
          <a:endParaRPr lang="en-US" sz="1300" kern="1200" dirty="0"/>
        </a:p>
      </dsp:txBody>
      <dsp:txXfrm>
        <a:off x="1673533" y="2704862"/>
        <a:ext cx="1191228" cy="739631"/>
      </dsp:txXfrm>
    </dsp:sp>
    <dsp:sp modelId="{BAA33BA0-AA27-4B2F-84C4-8D0CCBD3E5C3}">
      <dsp:nvSpPr>
        <dsp:cNvPr id="0" name=""/>
        <dsp:cNvSpPr/>
      </dsp:nvSpPr>
      <dsp:spPr>
        <a:xfrm>
          <a:off x="756952" y="3696740"/>
          <a:ext cx="1237250" cy="78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C98F-C045-4A97-BC0E-7D9502AD24B6}">
      <dsp:nvSpPr>
        <dsp:cNvPr id="0" name=""/>
        <dsp:cNvSpPr/>
      </dsp:nvSpPr>
      <dsp:spPr>
        <a:xfrm>
          <a:off x="894424" y="3827339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Add</a:t>
          </a:r>
          <a:endParaRPr lang="en-US" sz="1300" kern="1200" dirty="0"/>
        </a:p>
      </dsp:txBody>
      <dsp:txXfrm>
        <a:off x="917435" y="3850350"/>
        <a:ext cx="1191228" cy="739631"/>
      </dsp:txXfrm>
    </dsp:sp>
    <dsp:sp modelId="{5088B872-D400-4D1D-A8F8-BD878565581A}">
      <dsp:nvSpPr>
        <dsp:cNvPr id="0" name=""/>
        <dsp:cNvSpPr/>
      </dsp:nvSpPr>
      <dsp:spPr>
        <a:xfrm>
          <a:off x="2269147" y="3696740"/>
          <a:ext cx="1237250" cy="78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E990C-5DFF-4F31-9CAC-B64496EEBDA8}">
      <dsp:nvSpPr>
        <dsp:cNvPr id="0" name=""/>
        <dsp:cNvSpPr/>
      </dsp:nvSpPr>
      <dsp:spPr>
        <a:xfrm>
          <a:off x="2406619" y="3827339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Edit/Delete</a:t>
          </a:r>
          <a:endParaRPr lang="en-US" sz="1300" kern="1200" dirty="0"/>
        </a:p>
      </dsp:txBody>
      <dsp:txXfrm>
        <a:off x="2429630" y="3850350"/>
        <a:ext cx="1191228" cy="739631"/>
      </dsp:txXfrm>
    </dsp:sp>
    <dsp:sp modelId="{BF361468-C6B5-4963-9B48-E3070539F646}">
      <dsp:nvSpPr>
        <dsp:cNvPr id="0" name=""/>
        <dsp:cNvSpPr/>
      </dsp:nvSpPr>
      <dsp:spPr>
        <a:xfrm>
          <a:off x="5293536" y="2551253"/>
          <a:ext cx="1237250" cy="78565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2AC5F8EB-50A2-4656-8EC0-D6D78F7B353B}">
      <dsp:nvSpPr>
        <dsp:cNvPr id="0" name=""/>
        <dsp:cNvSpPr/>
      </dsp:nvSpPr>
      <dsp:spPr>
        <a:xfrm>
          <a:off x="5431009" y="2681851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Assign Tasks</a:t>
          </a:r>
          <a:endParaRPr lang="en-US" sz="1300" kern="1200" dirty="0"/>
        </a:p>
      </dsp:txBody>
      <dsp:txXfrm>
        <a:off x="5454020" y="2704862"/>
        <a:ext cx="1191228" cy="739631"/>
      </dsp:txXfrm>
    </dsp:sp>
    <dsp:sp modelId="{9534FBF8-3134-4FDC-AC1C-37EF4033849F}">
      <dsp:nvSpPr>
        <dsp:cNvPr id="0" name=""/>
        <dsp:cNvSpPr/>
      </dsp:nvSpPr>
      <dsp:spPr>
        <a:xfrm>
          <a:off x="3781342" y="3696740"/>
          <a:ext cx="1237250" cy="78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9FA8B-CE79-4B3B-AE35-81F6767865D7}">
      <dsp:nvSpPr>
        <dsp:cNvPr id="0" name=""/>
        <dsp:cNvSpPr/>
      </dsp:nvSpPr>
      <dsp:spPr>
        <a:xfrm>
          <a:off x="3918814" y="3827339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Select employee</a:t>
          </a:r>
          <a:endParaRPr lang="en-US" sz="1300" kern="1200" dirty="0"/>
        </a:p>
      </dsp:txBody>
      <dsp:txXfrm>
        <a:off x="3941825" y="3850350"/>
        <a:ext cx="1191228" cy="739631"/>
      </dsp:txXfrm>
    </dsp:sp>
    <dsp:sp modelId="{F662D7B8-8370-4907-8C0D-DCEE8E08C7F7}">
      <dsp:nvSpPr>
        <dsp:cNvPr id="0" name=""/>
        <dsp:cNvSpPr/>
      </dsp:nvSpPr>
      <dsp:spPr>
        <a:xfrm>
          <a:off x="5293536" y="3696740"/>
          <a:ext cx="1237250" cy="78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07E5D-4AF0-4E47-B219-E55D412C4AB9}">
      <dsp:nvSpPr>
        <dsp:cNvPr id="0" name=""/>
        <dsp:cNvSpPr/>
      </dsp:nvSpPr>
      <dsp:spPr>
        <a:xfrm>
          <a:off x="5431009" y="3827339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Send Message</a:t>
          </a:r>
          <a:endParaRPr lang="en-US" sz="1300" kern="1200" dirty="0"/>
        </a:p>
      </dsp:txBody>
      <dsp:txXfrm>
        <a:off x="5454020" y="3850350"/>
        <a:ext cx="1191228" cy="739631"/>
      </dsp:txXfrm>
    </dsp:sp>
    <dsp:sp modelId="{B7287856-47EC-4546-8540-65A9D7DBC520}">
      <dsp:nvSpPr>
        <dsp:cNvPr id="0" name=""/>
        <dsp:cNvSpPr/>
      </dsp:nvSpPr>
      <dsp:spPr>
        <a:xfrm>
          <a:off x="6805731" y="3696740"/>
          <a:ext cx="1237250" cy="78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34F1B-14CB-4CF8-A853-C206706AE509}">
      <dsp:nvSpPr>
        <dsp:cNvPr id="0" name=""/>
        <dsp:cNvSpPr/>
      </dsp:nvSpPr>
      <dsp:spPr>
        <a:xfrm>
          <a:off x="6943204" y="3827339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All task</a:t>
          </a:r>
          <a:endParaRPr lang="en-US" sz="1300" kern="1200" dirty="0"/>
        </a:p>
      </dsp:txBody>
      <dsp:txXfrm>
        <a:off x="6966215" y="3850350"/>
        <a:ext cx="1191228" cy="739631"/>
      </dsp:txXfrm>
    </dsp:sp>
    <dsp:sp modelId="{D3351B86-CDF2-41BB-AD64-446B20814894}">
      <dsp:nvSpPr>
        <dsp:cNvPr id="0" name=""/>
        <dsp:cNvSpPr/>
      </dsp:nvSpPr>
      <dsp:spPr>
        <a:xfrm>
          <a:off x="9074024" y="2551253"/>
          <a:ext cx="1237250" cy="78565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D5CF5F7C-AA08-4D74-AF95-90A7303C17B0}">
      <dsp:nvSpPr>
        <dsp:cNvPr id="0" name=""/>
        <dsp:cNvSpPr/>
      </dsp:nvSpPr>
      <dsp:spPr>
        <a:xfrm>
          <a:off x="9211496" y="2681851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Assign Leave</a:t>
          </a:r>
          <a:endParaRPr lang="en-US" sz="1300" kern="1200" dirty="0"/>
        </a:p>
      </dsp:txBody>
      <dsp:txXfrm>
        <a:off x="9234507" y="2704862"/>
        <a:ext cx="1191228" cy="739631"/>
      </dsp:txXfrm>
    </dsp:sp>
    <dsp:sp modelId="{265DF9B6-285D-4F72-B73C-8F83A0675F7A}">
      <dsp:nvSpPr>
        <dsp:cNvPr id="0" name=""/>
        <dsp:cNvSpPr/>
      </dsp:nvSpPr>
      <dsp:spPr>
        <a:xfrm>
          <a:off x="8317926" y="3696740"/>
          <a:ext cx="1237250" cy="78565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A4B33558-B0A0-4A7E-B2DD-15029740B947}">
      <dsp:nvSpPr>
        <dsp:cNvPr id="0" name=""/>
        <dsp:cNvSpPr/>
      </dsp:nvSpPr>
      <dsp:spPr>
        <a:xfrm>
          <a:off x="8455398" y="3827339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Allocate leave</a:t>
          </a:r>
          <a:endParaRPr lang="en-US" sz="1300" kern="1200" dirty="0"/>
        </a:p>
      </dsp:txBody>
      <dsp:txXfrm>
        <a:off x="8478409" y="3850350"/>
        <a:ext cx="1191228" cy="739631"/>
      </dsp:txXfrm>
    </dsp:sp>
    <dsp:sp modelId="{93C3927F-CDF7-4873-A231-7A1592983AAC}">
      <dsp:nvSpPr>
        <dsp:cNvPr id="0" name=""/>
        <dsp:cNvSpPr/>
      </dsp:nvSpPr>
      <dsp:spPr>
        <a:xfrm>
          <a:off x="9830121" y="3696740"/>
          <a:ext cx="1237250" cy="78565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87566F43-3462-4DDE-B000-22B4F19AFF85}">
      <dsp:nvSpPr>
        <dsp:cNvPr id="0" name=""/>
        <dsp:cNvSpPr/>
      </dsp:nvSpPr>
      <dsp:spPr>
        <a:xfrm>
          <a:off x="9967593" y="3827339"/>
          <a:ext cx="1237250" cy="785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Approve/Reject Leave</a:t>
          </a:r>
          <a:endParaRPr lang="en-US" sz="1300" kern="1200" dirty="0"/>
        </a:p>
      </dsp:txBody>
      <dsp:txXfrm>
        <a:off x="9990604" y="3850350"/>
        <a:ext cx="1191228" cy="739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FF0A0-176A-4FC0-937F-3B382F0084BD}">
      <dsp:nvSpPr>
        <dsp:cNvPr id="0" name=""/>
        <dsp:cNvSpPr/>
      </dsp:nvSpPr>
      <dsp:spPr>
        <a:xfrm>
          <a:off x="3969543" y="1585304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3117056" y="336972"/>
              </a:lnTo>
              <a:lnTo>
                <a:pt x="3117056" y="4944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B8339-C1C0-4A01-B0E3-70A8F81D0922}">
      <dsp:nvSpPr>
        <dsp:cNvPr id="0" name=""/>
        <dsp:cNvSpPr/>
      </dsp:nvSpPr>
      <dsp:spPr>
        <a:xfrm>
          <a:off x="4962842" y="3159417"/>
          <a:ext cx="91440" cy="494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4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D7F1D-779C-42BA-9333-60DF47D989C1}">
      <dsp:nvSpPr>
        <dsp:cNvPr id="0" name=""/>
        <dsp:cNvSpPr/>
      </dsp:nvSpPr>
      <dsp:spPr>
        <a:xfrm>
          <a:off x="3969543" y="1585304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DEE1F-527A-4FFE-ABF3-0FF3F3F725CD}">
      <dsp:nvSpPr>
        <dsp:cNvPr id="0" name=""/>
        <dsp:cNvSpPr/>
      </dsp:nvSpPr>
      <dsp:spPr>
        <a:xfrm>
          <a:off x="2884804" y="3159417"/>
          <a:ext cx="91440" cy="494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4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656F-8CEA-4015-BFDE-17C555154D46}">
      <dsp:nvSpPr>
        <dsp:cNvPr id="0" name=""/>
        <dsp:cNvSpPr/>
      </dsp:nvSpPr>
      <dsp:spPr>
        <a:xfrm>
          <a:off x="2930524" y="1585304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5C5A7-E866-4156-BA17-A63A33553628}">
      <dsp:nvSpPr>
        <dsp:cNvPr id="0" name=""/>
        <dsp:cNvSpPr/>
      </dsp:nvSpPr>
      <dsp:spPr>
        <a:xfrm>
          <a:off x="852487" y="1585304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3117056" y="0"/>
              </a:moveTo>
              <a:lnTo>
                <a:pt x="3117056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DD8F0-9772-40F2-B75E-C8C2D5EF48F4}">
      <dsp:nvSpPr>
        <dsp:cNvPr id="0" name=""/>
        <dsp:cNvSpPr/>
      </dsp:nvSpPr>
      <dsp:spPr>
        <a:xfrm>
          <a:off x="3119437" y="50566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B044AC-1A5D-4FA5-97BD-43F05E435706}">
      <dsp:nvSpPr>
        <dsp:cNvPr id="0" name=""/>
        <dsp:cNvSpPr/>
      </dsp:nvSpPr>
      <dsp:spPr>
        <a:xfrm>
          <a:off x="3308350" y="68513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Employee Panel</a:t>
          </a:r>
          <a:endParaRPr lang="en-US" sz="2500" kern="1200" dirty="0"/>
        </a:p>
      </dsp:txBody>
      <dsp:txXfrm>
        <a:off x="3339971" y="716757"/>
        <a:ext cx="1636970" cy="1016392"/>
      </dsp:txXfrm>
    </dsp:sp>
    <dsp:sp modelId="{438A4812-9D30-4446-AE6D-E202814EF38B}">
      <dsp:nvSpPr>
        <dsp:cNvPr id="0" name=""/>
        <dsp:cNvSpPr/>
      </dsp:nvSpPr>
      <dsp:spPr>
        <a:xfrm>
          <a:off x="2381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E775FB-ECF0-4C8E-B1BC-5A1468E703E8}">
      <dsp:nvSpPr>
        <dsp:cNvPr id="0" name=""/>
        <dsp:cNvSpPr/>
      </dsp:nvSpPr>
      <dsp:spPr>
        <a:xfrm>
          <a:off x="191293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Dashboard</a:t>
          </a:r>
          <a:endParaRPr lang="en-US" sz="2500" kern="1200" dirty="0"/>
        </a:p>
      </dsp:txBody>
      <dsp:txXfrm>
        <a:off x="222914" y="2290870"/>
        <a:ext cx="1636970" cy="1016392"/>
      </dsp:txXfrm>
    </dsp:sp>
    <dsp:sp modelId="{D2B762E0-D0BC-4054-95D6-4632C82894DC}">
      <dsp:nvSpPr>
        <dsp:cNvPr id="0" name=""/>
        <dsp:cNvSpPr/>
      </dsp:nvSpPr>
      <dsp:spPr>
        <a:xfrm>
          <a:off x="2080418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240578-3414-49A8-96A4-BFA7BA587474}">
      <dsp:nvSpPr>
        <dsp:cNvPr id="0" name=""/>
        <dsp:cNvSpPr/>
      </dsp:nvSpPr>
      <dsp:spPr>
        <a:xfrm>
          <a:off x="2269331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View Task</a:t>
          </a:r>
          <a:endParaRPr lang="en-US" sz="2500" kern="1200" dirty="0"/>
        </a:p>
      </dsp:txBody>
      <dsp:txXfrm>
        <a:off x="2300952" y="2290870"/>
        <a:ext cx="1636970" cy="1016392"/>
      </dsp:txXfrm>
    </dsp:sp>
    <dsp:sp modelId="{9E6071D5-6CA2-4083-BC7F-01F2C36FBE52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7B39CA-A2BB-4A61-9E2C-5B349FBC6464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Reply Message</a:t>
          </a:r>
          <a:endParaRPr lang="en-US" sz="2500" kern="1200" dirty="0"/>
        </a:p>
      </dsp:txBody>
      <dsp:txXfrm>
        <a:off x="2300952" y="3864983"/>
        <a:ext cx="1636970" cy="1016392"/>
      </dsp:txXfrm>
    </dsp:sp>
    <dsp:sp modelId="{154F86B4-E4F7-460B-B4C2-2EE859D15D64}">
      <dsp:nvSpPr>
        <dsp:cNvPr id="0" name=""/>
        <dsp:cNvSpPr/>
      </dsp:nvSpPr>
      <dsp:spPr>
        <a:xfrm>
          <a:off x="4158456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E4568-019C-44D6-B232-65A141FF35DB}">
      <dsp:nvSpPr>
        <dsp:cNvPr id="0" name=""/>
        <dsp:cNvSpPr/>
      </dsp:nvSpPr>
      <dsp:spPr>
        <a:xfrm>
          <a:off x="4347368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Request Leave</a:t>
          </a:r>
          <a:endParaRPr lang="en-US" sz="2500" kern="1200" dirty="0"/>
        </a:p>
      </dsp:txBody>
      <dsp:txXfrm>
        <a:off x="4378989" y="2290870"/>
        <a:ext cx="1636970" cy="1016392"/>
      </dsp:txXfrm>
    </dsp:sp>
    <dsp:sp modelId="{5ECA642F-DE46-4864-BA48-E0302E95C9D8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62C8F8-006B-4698-9B4F-B43B3F0339B1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Mention Reason</a:t>
          </a:r>
          <a:endParaRPr lang="en-US" sz="2500" kern="1200" dirty="0"/>
        </a:p>
      </dsp:txBody>
      <dsp:txXfrm>
        <a:off x="4378989" y="3864983"/>
        <a:ext cx="1636970" cy="1016392"/>
      </dsp:txXfrm>
    </dsp:sp>
    <dsp:sp modelId="{236A3B05-D57C-4E1B-B0F2-BF47F4CD05A5}">
      <dsp:nvSpPr>
        <dsp:cNvPr id="0" name=""/>
        <dsp:cNvSpPr/>
      </dsp:nvSpPr>
      <dsp:spPr>
        <a:xfrm>
          <a:off x="6236493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ED192D-2DD1-44DA-9F73-34D60848C168}">
      <dsp:nvSpPr>
        <dsp:cNvPr id="0" name=""/>
        <dsp:cNvSpPr/>
      </dsp:nvSpPr>
      <dsp:spPr>
        <a:xfrm>
          <a:off x="6425406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Logout</a:t>
          </a:r>
          <a:endParaRPr lang="en-US" sz="2500" kern="1200" dirty="0"/>
        </a:p>
      </dsp:txBody>
      <dsp:txXfrm>
        <a:off x="6457027" y="2290870"/>
        <a:ext cx="1636970" cy="1016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Charan</a:t>
            </a:r>
            <a:r>
              <a:rPr lang="en-US" dirty="0" smtClean="0"/>
              <a:t> G K</a:t>
            </a:r>
          </a:p>
          <a:p>
            <a:r>
              <a:rPr lang="en-US" dirty="0" err="1" smtClean="0"/>
              <a:t>Naveeth</a:t>
            </a:r>
            <a:r>
              <a:rPr lang="en-US" dirty="0" smtClean="0"/>
              <a:t>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63" y="0"/>
            <a:ext cx="9720072" cy="1499616"/>
          </a:xfrm>
        </p:spPr>
        <p:txBody>
          <a:bodyPr/>
          <a:lstStyle/>
          <a:p>
            <a:pPr algn="ctr"/>
            <a:r>
              <a:rPr lang="en-US" b="1" u="sng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ADMIN PANEL</a:t>
            </a:r>
            <a:endParaRPr lang="en-US" b="1" u="sng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3085639"/>
              </p:ext>
            </p:extLst>
          </p:nvPr>
        </p:nvGraphicFramePr>
        <p:xfrm>
          <a:off x="639298" y="635259"/>
          <a:ext cx="11205699" cy="601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8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EMPLOYEE PANEL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087957"/>
              </p:ext>
            </p:extLst>
          </p:nvPr>
        </p:nvGraphicFramePr>
        <p:xfrm>
          <a:off x="1863187" y="13245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8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Provides computerized system for maintaining records.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More efficient &amp; reliable.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Less time consuming and easy to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Huge data storage with less computer memory.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Avoid Human errors &amp; efforts for Maintaining daily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Avoids Data inconsistency &amp; redundancy.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0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26364"/>
            <a:ext cx="9720072" cy="1499616"/>
          </a:xfrm>
        </p:spPr>
        <p:txBody>
          <a:bodyPr/>
          <a:lstStyle/>
          <a:p>
            <a:r>
              <a:rPr lang="en-US" dirty="0" smtClean="0"/>
              <a:t>Future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This project can be modified in future according to the need of the employees</a:t>
            </a:r>
            <a:r>
              <a:rPr lang="en-US" sz="2800" dirty="0"/>
              <a:t> </a:t>
            </a:r>
            <a:r>
              <a:rPr lang="en-US" sz="2800" dirty="0" smtClean="0"/>
              <a:t>and administrator.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Modules like attendance management and salary management  can be added.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The project can also be hosted in internet to reach many people and by doing some internal changes we make it as an Online Job Portal also 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Employee Management  System(EMS) is an distributed application, developed to maintain the details of employee working in Small Scale 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The EMS has been developed to override the problems prevailing in the practicing manual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It maintain the information about the personal and official details of the employees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An easy way to automate all functionalities of the employees of company.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To develop an well-designed database to store employee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Provides full functional reports to management of Company.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Tools to manage the inner operation of company related to employee details, leave and assigning task.</a:t>
            </a:r>
          </a:p>
        </p:txBody>
      </p:sp>
    </p:spTree>
    <p:extLst>
      <p:ext uri="{BB962C8B-B14F-4D97-AF65-F5344CB8AC3E}">
        <p14:creationId xmlns:p14="http://schemas.microsoft.com/office/powerpoint/2010/main" val="41377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Various schools and  smaller companies are still maintaining records in registers.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Time </a:t>
            </a:r>
            <a:r>
              <a:rPr lang="en-US" sz="3200" dirty="0"/>
              <a:t>C</a:t>
            </a:r>
            <a:r>
              <a:rPr lang="en-US" sz="3200" dirty="0" smtClean="0"/>
              <a:t>onsuming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Complicated Searching , Editing &amp; Updating.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85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Helps in maintaining the computerized employee details.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Easy task assignment to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Easy calculation of various leave in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Create new users to the system accordingly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57965"/>
            <a:ext cx="9720073" cy="479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Software  Requirements: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Front End 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Back End : XAMPP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Database connectivity : MYSQL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System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 End : Html, CSS, </a:t>
            </a:r>
            <a:r>
              <a:rPr lang="en-US" dirty="0" err="1" smtClean="0"/>
              <a:t>JQuery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Programming Language: 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Server: </a:t>
            </a:r>
            <a:r>
              <a:rPr lang="en-US" dirty="0" err="1" smtClean="0"/>
              <a:t>PhpStorm</a:t>
            </a:r>
            <a:r>
              <a:rPr lang="en-US" dirty="0" smtClean="0"/>
              <a:t>/XAMPP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Database: MYSQL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746" y="1485417"/>
            <a:ext cx="7772400" cy="146304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2227" y="4919730"/>
            <a:ext cx="7302322" cy="1577662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en-US" dirty="0" smtClean="0"/>
              <a:t>Flow Chart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Manage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Assign Task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View message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Assign leave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 out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View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Reply Message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Apply Leave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 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602" y="0"/>
            <a:ext cx="9720072" cy="1499616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LOGIN PAGE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817223385"/>
              </p:ext>
            </p:extLst>
          </p:nvPr>
        </p:nvGraphicFramePr>
        <p:xfrm>
          <a:off x="2032000" y="10432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3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</TotalTime>
  <Words>390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Tw Cen MT</vt:lpstr>
      <vt:lpstr>Tw Cen MT Condensed</vt:lpstr>
      <vt:lpstr>Wingdings</vt:lpstr>
      <vt:lpstr>Wingdings 3</vt:lpstr>
      <vt:lpstr>Integral</vt:lpstr>
      <vt:lpstr>Employee management system</vt:lpstr>
      <vt:lpstr>introduction</vt:lpstr>
      <vt:lpstr>Objectives of our project</vt:lpstr>
      <vt:lpstr>Current system</vt:lpstr>
      <vt:lpstr>Proposed system</vt:lpstr>
      <vt:lpstr>System requirements</vt:lpstr>
      <vt:lpstr>Software design</vt:lpstr>
      <vt:lpstr>modules</vt:lpstr>
      <vt:lpstr>LOGIN PAGE</vt:lpstr>
      <vt:lpstr>ADMIN PANEL</vt:lpstr>
      <vt:lpstr>EMPLOYEE PANEL</vt:lpstr>
      <vt:lpstr>Advantages</vt:lpstr>
      <vt:lpstr>Future Modifications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MY</dc:creator>
  <cp:lastModifiedBy>MY</cp:lastModifiedBy>
  <cp:revision>15</cp:revision>
  <dcterms:created xsi:type="dcterms:W3CDTF">2021-03-05T08:13:16Z</dcterms:created>
  <dcterms:modified xsi:type="dcterms:W3CDTF">2021-03-05T10:27:42Z</dcterms:modified>
</cp:coreProperties>
</file>