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EAF1FD3B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4"/>
  </p:sldMasterIdLst>
  <p:sldIdLst>
    <p:sldId id="256" r:id="rId5"/>
    <p:sldId id="258" r:id="rId6"/>
    <p:sldId id="262" r:id="rId7"/>
    <p:sldId id="260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8233C0-9082-4959-2EEF-F2DFC450F4A6}" name="Florendo, Patrick Alvarez" initials="FA" userId="S::pflorend@purdue.edu::537d6ce5-5623-49ab-a171-b9489570ed0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CA7A3-692D-5E9A-7AD2-6240D92877E3}" v="48" dt="2024-03-02T07:33:43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mar, Sai Charan" userId="S::scoumar@purdue.edu::1be3e938-144d-4311-aedc-908366b7494a" providerId="AD" clId="Web-{7C42F261-E498-FAF9-2F3E-9B365C9A66CC}"/>
    <pc:docChg chg="modSld">
      <pc:chgData name="Coumar, Sai Charan" userId="S::scoumar@purdue.edu::1be3e938-144d-4311-aedc-908366b7494a" providerId="AD" clId="Web-{7C42F261-E498-FAF9-2F3E-9B365C9A66CC}" dt="2024-02-19T21:32:39.440" v="29" actId="20577"/>
      <pc:docMkLst>
        <pc:docMk/>
      </pc:docMkLst>
      <pc:sldChg chg="addSp modSp">
        <pc:chgData name="Coumar, Sai Charan" userId="S::scoumar@purdue.edu::1be3e938-144d-4311-aedc-908366b7494a" providerId="AD" clId="Web-{7C42F261-E498-FAF9-2F3E-9B365C9A66CC}" dt="2024-02-19T21:32:39.440" v="29" actId="20577"/>
        <pc:sldMkLst>
          <pc:docMk/>
          <pc:sldMk cId="4128057785" sldId="260"/>
        </pc:sldMkLst>
        <pc:spChg chg="add mod">
          <ac:chgData name="Coumar, Sai Charan" userId="S::scoumar@purdue.edu::1be3e938-144d-4311-aedc-908366b7494a" providerId="AD" clId="Web-{7C42F261-E498-FAF9-2F3E-9B365C9A66CC}" dt="2024-02-19T21:31:41.938" v="14" actId="1076"/>
          <ac:spMkLst>
            <pc:docMk/>
            <pc:sldMk cId="4128057785" sldId="260"/>
            <ac:spMk id="9" creationId="{0E2FEFFC-BC14-687E-4076-219A42E4D904}"/>
          </ac:spMkLst>
        </pc:spChg>
        <pc:spChg chg="add mod">
          <ac:chgData name="Coumar, Sai Charan" userId="S::scoumar@purdue.edu::1be3e938-144d-4311-aedc-908366b7494a" providerId="AD" clId="Web-{7C42F261-E498-FAF9-2F3E-9B365C9A66CC}" dt="2024-02-19T21:32:18.314" v="23" actId="20577"/>
          <ac:spMkLst>
            <pc:docMk/>
            <pc:sldMk cId="4128057785" sldId="260"/>
            <ac:spMk id="10" creationId="{715C6F6D-D9A2-AFA8-FE3A-67066D234D04}"/>
          </ac:spMkLst>
        </pc:spChg>
        <pc:spChg chg="add mod">
          <ac:chgData name="Coumar, Sai Charan" userId="S::scoumar@purdue.edu::1be3e938-144d-4311-aedc-908366b7494a" providerId="AD" clId="Web-{7C42F261-E498-FAF9-2F3E-9B365C9A66CC}" dt="2024-02-19T21:32:39.440" v="29" actId="20577"/>
          <ac:spMkLst>
            <pc:docMk/>
            <pc:sldMk cId="4128057785" sldId="260"/>
            <ac:spMk id="11" creationId="{DD5A769E-FFFB-DF6F-B9A6-BD74FAB5282B}"/>
          </ac:spMkLst>
        </pc:spChg>
      </pc:sldChg>
    </pc:docChg>
  </pc:docChgLst>
  <pc:docChgLst>
    <pc:chgData name="Florendo, Patrick Alvarez" userId="S::pflorend@purdue.edu::537d6ce5-5623-49ab-a171-b9489570ed07" providerId="AD" clId="Web-{E58291BB-AC3E-4077-9C5D-B0F5B407EB5F}"/>
    <pc:docChg chg="modSld">
      <pc:chgData name="Florendo, Patrick Alvarez" userId="S::pflorend@purdue.edu::537d6ce5-5623-49ab-a171-b9489570ed07" providerId="AD" clId="Web-{E58291BB-AC3E-4077-9C5D-B0F5B407EB5F}" dt="2024-02-20T23:33:02.307" v="103" actId="20577"/>
      <pc:docMkLst>
        <pc:docMk/>
      </pc:docMkLst>
      <pc:sldChg chg="addSp modSp">
        <pc:chgData name="Florendo, Patrick Alvarez" userId="S::pflorend@purdue.edu::537d6ce5-5623-49ab-a171-b9489570ed07" providerId="AD" clId="Web-{E58291BB-AC3E-4077-9C5D-B0F5B407EB5F}" dt="2024-02-20T23:33:02.307" v="103" actId="20577"/>
        <pc:sldMkLst>
          <pc:docMk/>
          <pc:sldMk cId="3941727547" sldId="258"/>
        </pc:sldMkLst>
        <pc:spChg chg="add mod">
          <ac:chgData name="Florendo, Patrick Alvarez" userId="S::pflorend@purdue.edu::537d6ce5-5623-49ab-a171-b9489570ed07" providerId="AD" clId="Web-{E58291BB-AC3E-4077-9C5D-B0F5B407EB5F}" dt="2024-02-20T23:31:05.195" v="23" actId="20577"/>
          <ac:spMkLst>
            <pc:docMk/>
            <pc:sldMk cId="3941727547" sldId="258"/>
            <ac:spMk id="6" creationId="{D2E2225D-91F7-530A-9B64-AD2692BD367A}"/>
          </ac:spMkLst>
        </pc:spChg>
        <pc:spChg chg="add mod">
          <ac:chgData name="Florendo, Patrick Alvarez" userId="S::pflorend@purdue.edu::537d6ce5-5623-49ab-a171-b9489570ed07" providerId="AD" clId="Web-{E58291BB-AC3E-4077-9C5D-B0F5B407EB5F}" dt="2024-02-20T23:32:35.416" v="76" actId="1076"/>
          <ac:spMkLst>
            <pc:docMk/>
            <pc:sldMk cId="3941727547" sldId="258"/>
            <ac:spMk id="7" creationId="{61AC8E51-77DE-D9C1-4F0B-85DAB1E59B8C}"/>
          </ac:spMkLst>
        </pc:spChg>
        <pc:spChg chg="add mod">
          <ac:chgData name="Florendo, Patrick Alvarez" userId="S::pflorend@purdue.edu::537d6ce5-5623-49ab-a171-b9489570ed07" providerId="AD" clId="Web-{E58291BB-AC3E-4077-9C5D-B0F5B407EB5F}" dt="2024-02-20T23:33:02.307" v="103" actId="20577"/>
          <ac:spMkLst>
            <pc:docMk/>
            <pc:sldMk cId="3941727547" sldId="258"/>
            <ac:spMk id="8" creationId="{45339D57-DF24-2106-EC67-7B482634AD1D}"/>
          </ac:spMkLst>
        </pc:spChg>
        <pc:picChg chg="mod">
          <ac:chgData name="Florendo, Patrick Alvarez" userId="S::pflorend@purdue.edu::537d6ce5-5623-49ab-a171-b9489570ed07" providerId="AD" clId="Web-{E58291BB-AC3E-4077-9C5D-B0F5B407EB5F}" dt="2024-02-20T23:31:09.211" v="24" actId="1076"/>
          <ac:picMkLst>
            <pc:docMk/>
            <pc:sldMk cId="3941727547" sldId="258"/>
            <ac:picMk id="4" creationId="{80972BEA-0B68-B0E1-3B8B-5F68394F4EB9}"/>
          </ac:picMkLst>
        </pc:picChg>
        <pc:picChg chg="mod">
          <ac:chgData name="Florendo, Patrick Alvarez" userId="S::pflorend@purdue.edu::537d6ce5-5623-49ab-a171-b9489570ed07" providerId="AD" clId="Web-{E58291BB-AC3E-4077-9C5D-B0F5B407EB5F}" dt="2024-02-20T23:30:07.037" v="0" actId="1076"/>
          <ac:picMkLst>
            <pc:docMk/>
            <pc:sldMk cId="3941727547" sldId="258"/>
            <ac:picMk id="5" creationId="{7E5D4390-763D-D47A-986B-9A7B20EBCE3D}"/>
          </ac:picMkLst>
        </pc:picChg>
      </pc:sldChg>
    </pc:docChg>
  </pc:docChgLst>
  <pc:docChgLst>
    <pc:chgData name="Florendo, Patrick Alvarez" userId="S::pflorend@purdue.edu::537d6ce5-5623-49ab-a171-b9489570ed07" providerId="AD" clId="Web-{D715010B-FFD3-4E4A-A172-5F8CCDF9ED65}"/>
    <pc:docChg chg="mod addSld delSld modSld">
      <pc:chgData name="Florendo, Patrick Alvarez" userId="S::pflorend@purdue.edu::537d6ce5-5623-49ab-a171-b9489570ed07" providerId="AD" clId="Web-{D715010B-FFD3-4E4A-A172-5F8CCDF9ED65}" dt="2024-02-20T06:35:18.500" v="274" actId="1076"/>
      <pc:docMkLst>
        <pc:docMk/>
      </pc:docMkLst>
      <pc:sldChg chg="addSp modSp addCm delCm modCm">
        <pc:chgData name="Florendo, Patrick Alvarez" userId="S::pflorend@purdue.edu::537d6ce5-5623-49ab-a171-b9489570ed07" providerId="AD" clId="Web-{D715010B-FFD3-4E4A-A172-5F8CCDF9ED65}" dt="2024-02-20T06:35:18.500" v="274" actId="1076"/>
        <pc:sldMkLst>
          <pc:docMk/>
          <pc:sldMk cId="3941727547" sldId="258"/>
        </pc:sldMkLst>
        <pc:spChg chg="mod">
          <ac:chgData name="Florendo, Patrick Alvarez" userId="S::pflorend@purdue.edu::537d6ce5-5623-49ab-a171-b9489570ed07" providerId="AD" clId="Web-{D715010B-FFD3-4E4A-A172-5F8CCDF9ED65}" dt="2024-02-20T06:24:53.127" v="31" actId="20577"/>
          <ac:spMkLst>
            <pc:docMk/>
            <pc:sldMk cId="3941727547" sldId="258"/>
            <ac:spMk id="2" creationId="{4D6D909F-FB06-CB3E-0BF5-5CA0D3E16CDE}"/>
          </ac:spMkLst>
        </pc:spChg>
        <pc:picChg chg="add mod">
          <ac:chgData name="Florendo, Patrick Alvarez" userId="S::pflorend@purdue.edu::537d6ce5-5623-49ab-a171-b9489570ed07" providerId="AD" clId="Web-{D715010B-FFD3-4E4A-A172-5F8CCDF9ED65}" dt="2024-02-20T06:35:18.500" v="274" actId="1076"/>
          <ac:picMkLst>
            <pc:docMk/>
            <pc:sldMk cId="3941727547" sldId="258"/>
            <ac:picMk id="3" creationId="{38DC1751-5C8F-B76D-65F2-9CF64BDEC1BC}"/>
          </ac:picMkLst>
        </pc:picChg>
        <pc:picChg chg="add mod">
          <ac:chgData name="Florendo, Patrick Alvarez" userId="S::pflorend@purdue.edu::537d6ce5-5623-49ab-a171-b9489570ed07" providerId="AD" clId="Web-{D715010B-FFD3-4E4A-A172-5F8CCDF9ED65}" dt="2024-02-20T06:35:08.719" v="270" actId="1076"/>
          <ac:picMkLst>
            <pc:docMk/>
            <pc:sldMk cId="3941727547" sldId="258"/>
            <ac:picMk id="4" creationId="{80972BEA-0B68-B0E1-3B8B-5F68394F4EB9}"/>
          </ac:picMkLst>
        </pc:picChg>
        <pc:picChg chg="add mod">
          <ac:chgData name="Florendo, Patrick Alvarez" userId="S::pflorend@purdue.edu::537d6ce5-5623-49ab-a171-b9489570ed07" providerId="AD" clId="Web-{D715010B-FFD3-4E4A-A172-5F8CCDF9ED65}" dt="2024-02-20T06:35:11.438" v="271" actId="1076"/>
          <ac:picMkLst>
            <pc:docMk/>
            <pc:sldMk cId="3941727547" sldId="258"/>
            <ac:picMk id="5" creationId="{7E5D4390-763D-D47A-986B-9A7B20EBCE3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Florendo, Patrick Alvarez" userId="S::pflorend@purdue.edu::537d6ce5-5623-49ab-a171-b9489570ed07" providerId="AD" clId="Web-{D715010B-FFD3-4E4A-A172-5F8CCDF9ED65}" dt="2024-02-20T06:26:16.285" v="35"/>
              <pc2:cmMkLst xmlns:pc2="http://schemas.microsoft.com/office/powerpoint/2019/9/main/command">
                <pc:docMk/>
                <pc:sldMk cId="3941727547" sldId="258"/>
                <pc2:cmMk id="{EBACA12D-FB7B-46CE-A62E-62DCF9D505F8}"/>
              </pc2:cmMkLst>
            </pc226:cmChg>
            <pc226:cmChg xmlns:pc226="http://schemas.microsoft.com/office/powerpoint/2022/06/main/command" chg="add mod">
              <pc226:chgData name="Florendo, Patrick Alvarez" userId="S::pflorend@purdue.edu::537d6ce5-5623-49ab-a171-b9489570ed07" providerId="AD" clId="Web-{D715010B-FFD3-4E4A-A172-5F8CCDF9ED65}" dt="2024-02-20T06:27:01.911" v="38"/>
              <pc2:cmMkLst xmlns:pc2="http://schemas.microsoft.com/office/powerpoint/2019/9/main/command">
                <pc:docMk/>
                <pc:sldMk cId="3941727547" sldId="258"/>
                <pc2:cmMk id="{B2A6A138-0E42-4C12-AD2A-44EA9ECE1446}"/>
              </pc2:cmMkLst>
            </pc226:cmChg>
            <pc226:cmChg xmlns:pc226="http://schemas.microsoft.com/office/powerpoint/2022/06/main/command" chg="add">
              <pc226:chgData name="Florendo, Patrick Alvarez" userId="S::pflorend@purdue.edu::537d6ce5-5623-49ab-a171-b9489570ed07" providerId="AD" clId="Web-{D715010B-FFD3-4E4A-A172-5F8CCDF9ED65}" dt="2024-02-20T06:26:34.051" v="37"/>
              <pc2:cmMkLst xmlns:pc2="http://schemas.microsoft.com/office/powerpoint/2019/9/main/command">
                <pc:docMk/>
                <pc:sldMk cId="3941727547" sldId="258"/>
                <pc2:cmMk id="{E9D9A16B-0D2B-4034-84A8-BBA3B8711076}"/>
              </pc2:cmMkLst>
            </pc226:cmChg>
            <pc226:cmChg xmlns:pc226="http://schemas.microsoft.com/office/powerpoint/2022/06/main/command" chg="add">
              <pc226:chgData name="Florendo, Patrick Alvarez" userId="S::pflorend@purdue.edu::537d6ce5-5623-49ab-a171-b9489570ed07" providerId="AD" clId="Web-{D715010B-FFD3-4E4A-A172-5F8CCDF9ED65}" dt="2024-02-20T06:25:51.503" v="33"/>
              <pc2:cmMkLst xmlns:pc2="http://schemas.microsoft.com/office/powerpoint/2019/9/main/command">
                <pc:docMk/>
                <pc:sldMk cId="3941727547" sldId="258"/>
                <pc2:cmMk id="{660508E8-0B17-4BB1-AB69-1144FBA7B552}"/>
              </pc2:cmMkLst>
            </pc226:cmChg>
          </p:ext>
        </pc:extLst>
      </pc:sldChg>
      <pc:sldChg chg="new del">
        <pc:chgData name="Florendo, Patrick Alvarez" userId="S::pflorend@purdue.edu::537d6ce5-5623-49ab-a171-b9489570ed07" providerId="AD" clId="Web-{D715010B-FFD3-4E4A-A172-5F8CCDF9ED65}" dt="2024-02-20T06:18:56.087" v="3"/>
        <pc:sldMkLst>
          <pc:docMk/>
          <pc:sldMk cId="2599250176" sldId="261"/>
        </pc:sldMkLst>
      </pc:sldChg>
      <pc:sldChg chg="addSp delSp modSp add mod replId setBg">
        <pc:chgData name="Florendo, Patrick Alvarez" userId="S::pflorend@purdue.edu::537d6ce5-5623-49ab-a171-b9489570ed07" providerId="AD" clId="Web-{D715010B-FFD3-4E4A-A172-5F8CCDF9ED65}" dt="2024-02-20T06:34:34.374" v="261" actId="1076"/>
        <pc:sldMkLst>
          <pc:docMk/>
          <pc:sldMk cId="3291870065" sldId="262"/>
        </pc:sldMkLst>
        <pc:spChg chg="add del mod">
          <ac:chgData name="Florendo, Patrick Alvarez" userId="S::pflorend@purdue.edu::537d6ce5-5623-49ab-a171-b9489570ed07" providerId="AD" clId="Web-{D715010B-FFD3-4E4A-A172-5F8CCDF9ED65}" dt="2024-02-20T06:32:45.762" v="169"/>
          <ac:spMkLst>
            <pc:docMk/>
            <pc:sldMk cId="3291870065" sldId="262"/>
            <ac:spMk id="2" creationId="{4D6D909F-FB06-CB3E-0BF5-5CA0D3E16CDE}"/>
          </ac:spMkLst>
        </pc:spChg>
        <pc:spChg chg="add mod">
          <ac:chgData name="Florendo, Patrick Alvarez" userId="S::pflorend@purdue.edu::537d6ce5-5623-49ab-a171-b9489570ed07" providerId="AD" clId="Web-{D715010B-FFD3-4E4A-A172-5F8CCDF9ED65}" dt="2024-02-20T06:33:02.263" v="176" actId="1076"/>
          <ac:spMkLst>
            <pc:docMk/>
            <pc:sldMk cId="3291870065" sldId="262"/>
            <ac:spMk id="4" creationId="{E1C3688C-1711-855C-F44F-7BE18E15E89F}"/>
          </ac:spMkLst>
        </pc:spChg>
        <pc:spChg chg="add del mod">
          <ac:chgData name="Florendo, Patrick Alvarez" userId="S::pflorend@purdue.edu::537d6ce5-5623-49ab-a171-b9489570ed07" providerId="AD" clId="Web-{D715010B-FFD3-4E4A-A172-5F8CCDF9ED65}" dt="2024-02-20T06:33:15.076" v="184"/>
          <ac:spMkLst>
            <pc:docMk/>
            <pc:sldMk cId="3291870065" sldId="262"/>
            <ac:spMk id="5" creationId="{450DDF3D-768D-BFA1-95E1-B23A7D7392F7}"/>
          </ac:spMkLst>
        </pc:spChg>
        <pc:spChg chg="add del">
          <ac:chgData name="Florendo, Patrick Alvarez" userId="S::pflorend@purdue.edu::537d6ce5-5623-49ab-a171-b9489570ed07" providerId="AD" clId="Web-{D715010B-FFD3-4E4A-A172-5F8CCDF9ED65}" dt="2024-02-20T06:32:53.653" v="173"/>
          <ac:spMkLst>
            <pc:docMk/>
            <pc:sldMk cId="3291870065" sldId="262"/>
            <ac:spMk id="7" creationId="{45A03C85-DA2A-1BC7-A815-13A8A53E1749}"/>
          </ac:spMkLst>
        </pc:spChg>
        <pc:spChg chg="add del">
          <ac:chgData name="Florendo, Patrick Alvarez" userId="S::pflorend@purdue.edu::537d6ce5-5623-49ab-a171-b9489570ed07" providerId="AD" clId="Web-{D715010B-FFD3-4E4A-A172-5F8CCDF9ED65}" dt="2024-02-20T06:32:53.653" v="172"/>
          <ac:spMkLst>
            <pc:docMk/>
            <pc:sldMk cId="3291870065" sldId="262"/>
            <ac:spMk id="8" creationId="{361ECE48-6F5A-62C9-3A7D-D75763889654}"/>
          </ac:spMkLst>
        </pc:spChg>
        <pc:spChg chg="add mod">
          <ac:chgData name="Florendo, Patrick Alvarez" userId="S::pflorend@purdue.edu::537d6ce5-5623-49ab-a171-b9489570ed07" providerId="AD" clId="Web-{D715010B-FFD3-4E4A-A172-5F8CCDF9ED65}" dt="2024-02-20T06:34:34.374" v="261" actId="1076"/>
          <ac:spMkLst>
            <pc:docMk/>
            <pc:sldMk cId="3291870065" sldId="262"/>
            <ac:spMk id="9" creationId="{B7DBAD8B-FB98-EB7B-62DF-CBB4AECB9398}"/>
          </ac:spMkLst>
        </pc:spChg>
        <pc:spChg chg="add">
          <ac:chgData name="Florendo, Patrick Alvarez" userId="S::pflorend@purdue.edu::537d6ce5-5623-49ab-a171-b9489570ed07" providerId="AD" clId="Web-{D715010B-FFD3-4E4A-A172-5F8CCDF9ED65}" dt="2024-02-20T06:32:15.215" v="153"/>
          <ac:spMkLst>
            <pc:docMk/>
            <pc:sldMk cId="3291870065" sldId="262"/>
            <ac:spMk id="10" creationId="{13FE9996-7EAC-4679-B37D-C1045F42F954}"/>
          </ac:spMkLst>
        </pc:spChg>
        <pc:spChg chg="add">
          <ac:chgData name="Florendo, Patrick Alvarez" userId="S::pflorend@purdue.edu::537d6ce5-5623-49ab-a171-b9489570ed07" providerId="AD" clId="Web-{D715010B-FFD3-4E4A-A172-5F8CCDF9ED65}" dt="2024-02-20T06:32:15.215" v="153"/>
          <ac:spMkLst>
            <pc:docMk/>
            <pc:sldMk cId="3291870065" sldId="262"/>
            <ac:spMk id="12" creationId="{761DF1FE-5CC8-43D2-A76C-93C76EEDE1E9}"/>
          </ac:spMkLst>
        </pc:spChg>
        <pc:spChg chg="add del">
          <ac:chgData name="Florendo, Patrick Alvarez" userId="S::pflorend@purdue.edu::537d6ce5-5623-49ab-a171-b9489570ed07" providerId="AD" clId="Web-{D715010B-FFD3-4E4A-A172-5F8CCDF9ED65}" dt="2024-02-20T06:32:45.762" v="167"/>
          <ac:spMkLst>
            <pc:docMk/>
            <pc:sldMk cId="3291870065" sldId="262"/>
            <ac:spMk id="16" creationId="{3741B58E-3B65-4A01-A276-975AB2CF8A08}"/>
          </ac:spMkLst>
        </pc:spChg>
        <pc:spChg chg="add del">
          <ac:chgData name="Florendo, Patrick Alvarez" userId="S::pflorend@purdue.edu::537d6ce5-5623-49ab-a171-b9489570ed07" providerId="AD" clId="Web-{D715010B-FFD3-4E4A-A172-5F8CCDF9ED65}" dt="2024-02-20T06:32:45.762" v="168"/>
          <ac:spMkLst>
            <pc:docMk/>
            <pc:sldMk cId="3291870065" sldId="262"/>
            <ac:spMk id="18" creationId="{7AAC67C3-831B-4AB1-A259-DFB839CAFAFC}"/>
          </ac:spMkLst>
        </pc:spChg>
        <pc:spChg chg="add">
          <ac:chgData name="Florendo, Patrick Alvarez" userId="S::pflorend@purdue.edu::537d6ce5-5623-49ab-a171-b9489570ed07" providerId="AD" clId="Web-{D715010B-FFD3-4E4A-A172-5F8CCDF9ED65}" dt="2024-02-20T06:32:15.215" v="153"/>
          <ac:spMkLst>
            <pc:docMk/>
            <pc:sldMk cId="3291870065" sldId="262"/>
            <ac:spMk id="20" creationId="{054B3F04-9EAC-45C0-B3CE-0387EEA10A0C}"/>
          </ac:spMkLst>
        </pc:spChg>
        <pc:picChg chg="del">
          <ac:chgData name="Florendo, Patrick Alvarez" userId="S::pflorend@purdue.edu::537d6ce5-5623-49ab-a171-b9489570ed07" providerId="AD" clId="Web-{D715010B-FFD3-4E4A-A172-5F8CCDF9ED65}" dt="2024-02-20T06:24:32.142" v="30"/>
          <ac:picMkLst>
            <pc:docMk/>
            <pc:sldMk cId="3291870065" sldId="262"/>
            <ac:picMk id="3" creationId="{38DC1751-5C8F-B76D-65F2-9CF64BDEC1BC}"/>
          </ac:picMkLst>
        </pc:picChg>
        <pc:cxnChg chg="add del mod">
          <ac:chgData name="Florendo, Patrick Alvarez" userId="S::pflorend@purdue.edu::537d6ce5-5623-49ab-a171-b9489570ed07" providerId="AD" clId="Web-{D715010B-FFD3-4E4A-A172-5F8CCDF9ED65}" dt="2024-02-20T06:32:53.653" v="174"/>
          <ac:cxnSpMkLst>
            <pc:docMk/>
            <pc:sldMk cId="3291870065" sldId="262"/>
            <ac:cxnSpMk id="6" creationId="{8A6893F4-1356-F1D5-5A0E-3D28967223C9}"/>
          </ac:cxnSpMkLst>
        </pc:cxnChg>
        <pc:cxnChg chg="add del">
          <ac:chgData name="Florendo, Patrick Alvarez" userId="S::pflorend@purdue.edu::537d6ce5-5623-49ab-a171-b9489570ed07" providerId="AD" clId="Web-{D715010B-FFD3-4E4A-A172-5F8CCDF9ED65}" dt="2024-02-20T06:32:45.762" v="166"/>
          <ac:cxnSpMkLst>
            <pc:docMk/>
            <pc:sldMk cId="3291870065" sldId="262"/>
            <ac:cxnSpMk id="14" creationId="{E161BEBD-A23C-409E-ABC7-73F9EDC02F20}"/>
          </ac:cxnSpMkLst>
        </pc:cxnChg>
      </pc:sldChg>
    </pc:docChg>
  </pc:docChgLst>
  <pc:docChgLst>
    <pc:chgData name="Coumar, Sai Charan" userId="S::scoumar@purdue.edu::1be3e938-144d-4311-aedc-908366b7494a" providerId="AD" clId="Web-{AF3CA7A3-692D-5E9A-7AD2-6240D92877E3}"/>
    <pc:docChg chg="modSld">
      <pc:chgData name="Coumar, Sai Charan" userId="S::scoumar@purdue.edu::1be3e938-144d-4311-aedc-908366b7494a" providerId="AD" clId="Web-{AF3CA7A3-692D-5E9A-7AD2-6240D92877E3}" dt="2024-03-02T07:33:43.213" v="47" actId="1076"/>
      <pc:docMkLst>
        <pc:docMk/>
      </pc:docMkLst>
      <pc:sldChg chg="modSp">
        <pc:chgData name="Coumar, Sai Charan" userId="S::scoumar@purdue.edu::1be3e938-144d-4311-aedc-908366b7494a" providerId="AD" clId="Web-{AF3CA7A3-692D-5E9A-7AD2-6240D92877E3}" dt="2024-03-02T07:33:43.213" v="47" actId="1076"/>
        <pc:sldMkLst>
          <pc:docMk/>
          <pc:sldMk cId="4128057785" sldId="260"/>
        </pc:sldMkLst>
        <pc:spChg chg="mod">
          <ac:chgData name="Coumar, Sai Charan" userId="S::scoumar@purdue.edu::1be3e938-144d-4311-aedc-908366b7494a" providerId="AD" clId="Web-{AF3CA7A3-692D-5E9A-7AD2-6240D92877E3}" dt="2024-03-02T07:33:43.213" v="46" actId="1076"/>
          <ac:spMkLst>
            <pc:docMk/>
            <pc:sldMk cId="4128057785" sldId="260"/>
            <ac:spMk id="6" creationId="{83535C23-0416-6557-30BF-6B79B7DCF903}"/>
          </ac:spMkLst>
        </pc:spChg>
        <pc:spChg chg="mod">
          <ac:chgData name="Coumar, Sai Charan" userId="S::scoumar@purdue.edu::1be3e938-144d-4311-aedc-908366b7494a" providerId="AD" clId="Web-{AF3CA7A3-692D-5E9A-7AD2-6240D92877E3}" dt="2024-03-02T07:33:38.463" v="40" actId="1076"/>
          <ac:spMkLst>
            <pc:docMk/>
            <pc:sldMk cId="4128057785" sldId="260"/>
            <ac:spMk id="8" creationId="{839536E1-3659-158D-0634-49915F338933}"/>
          </ac:spMkLst>
        </pc:spChg>
        <pc:spChg chg="mod">
          <ac:chgData name="Coumar, Sai Charan" userId="S::scoumar@purdue.edu::1be3e938-144d-4311-aedc-908366b7494a" providerId="AD" clId="Web-{AF3CA7A3-692D-5E9A-7AD2-6240D92877E3}" dt="2024-03-02T07:33:43.213" v="45" actId="1076"/>
          <ac:spMkLst>
            <pc:docMk/>
            <pc:sldMk cId="4128057785" sldId="260"/>
            <ac:spMk id="9" creationId="{0E2FEFFC-BC14-687E-4076-219A42E4D904}"/>
          </ac:spMkLst>
        </pc:spChg>
        <pc:spChg chg="mod">
          <ac:chgData name="Coumar, Sai Charan" userId="S::scoumar@purdue.edu::1be3e938-144d-4311-aedc-908366b7494a" providerId="AD" clId="Web-{AF3CA7A3-692D-5E9A-7AD2-6240D92877E3}" dt="2024-03-02T07:33:38.463" v="39" actId="1076"/>
          <ac:spMkLst>
            <pc:docMk/>
            <pc:sldMk cId="4128057785" sldId="260"/>
            <ac:spMk id="11" creationId="{DD5A769E-FFFB-DF6F-B9A6-BD74FAB5282B}"/>
          </ac:spMkLst>
        </pc:spChg>
        <pc:picChg chg="mod">
          <ac:chgData name="Coumar, Sai Charan" userId="S::scoumar@purdue.edu::1be3e938-144d-4311-aedc-908366b7494a" providerId="AD" clId="Web-{AF3CA7A3-692D-5E9A-7AD2-6240D92877E3}" dt="2024-03-02T07:33:43.213" v="47" actId="1076"/>
          <ac:picMkLst>
            <pc:docMk/>
            <pc:sldMk cId="4128057785" sldId="260"/>
            <ac:picMk id="3" creationId="{FA81317C-1DEA-7987-FDD8-503FA26966E2}"/>
          </ac:picMkLst>
        </pc:picChg>
        <pc:picChg chg="mod">
          <ac:chgData name="Coumar, Sai Charan" userId="S::scoumar@purdue.edu::1be3e938-144d-4311-aedc-908366b7494a" providerId="AD" clId="Web-{AF3CA7A3-692D-5E9A-7AD2-6240D92877E3}" dt="2024-03-02T07:33:38.463" v="41" actId="1076"/>
          <ac:picMkLst>
            <pc:docMk/>
            <pc:sldMk cId="4128057785" sldId="260"/>
            <ac:picMk id="5" creationId="{2E4C494F-8016-AFCE-7BC2-FD5585141120}"/>
          </ac:picMkLst>
        </pc:picChg>
      </pc:sldChg>
    </pc:docChg>
  </pc:docChgLst>
  <pc:docChgLst>
    <pc:chgData name="Coumar, Sai Charan" userId="S::scoumar@purdue.edu::1be3e938-144d-4311-aedc-908366b7494a" providerId="AD" clId="Web-{07F675CE-9D9C-2451-8943-CBF2E54F72ED}"/>
    <pc:docChg chg="mod addSld delSld modSld sldOrd addMainMaster delMainMaster">
      <pc:chgData name="Coumar, Sai Charan" userId="S::scoumar@purdue.edu::1be3e938-144d-4311-aedc-908366b7494a" providerId="AD" clId="Web-{07F675CE-9D9C-2451-8943-CBF2E54F72ED}" dt="2024-02-15T07:24:06.339" v="187" actId="20577"/>
      <pc:docMkLst>
        <pc:docMk/>
      </pc:docMkLst>
      <pc:sldChg chg="modSp mod modClrScheme chgLayout">
        <pc:chgData name="Coumar, Sai Charan" userId="S::scoumar@purdue.edu::1be3e938-144d-4311-aedc-908366b7494a" providerId="AD" clId="Web-{07F675CE-9D9C-2451-8943-CBF2E54F72ED}" dt="2024-02-15T06:42:05.626" v="24"/>
        <pc:sldMkLst>
          <pc:docMk/>
          <pc:sldMk cId="109857222" sldId="256"/>
        </pc:sldMkLst>
        <pc:spChg chg="mod ord">
          <ac:chgData name="Coumar, Sai Charan" userId="S::scoumar@purdue.edu::1be3e938-144d-4311-aedc-908366b7494a" providerId="AD" clId="Web-{07F675CE-9D9C-2451-8943-CBF2E54F72ED}" dt="2024-02-15T06:42:05.626" v="2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oumar, Sai Charan" userId="S::scoumar@purdue.edu::1be3e938-144d-4311-aedc-908366b7494a" providerId="AD" clId="Web-{07F675CE-9D9C-2451-8943-CBF2E54F72ED}" dt="2024-02-15T06:42:05.626" v="24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Coumar, Sai Charan" userId="S::scoumar@purdue.edu::1be3e938-144d-4311-aedc-908366b7494a" providerId="AD" clId="Web-{07F675CE-9D9C-2451-8943-CBF2E54F72ED}" dt="2024-02-15T07:14:28.628" v="130" actId="1076"/>
        <pc:sldMkLst>
          <pc:docMk/>
          <pc:sldMk cId="1815089025" sldId="257"/>
        </pc:sldMkLst>
        <pc:spChg chg="add mod">
          <ac:chgData name="Coumar, Sai Charan" userId="S::scoumar@purdue.edu::1be3e938-144d-4311-aedc-908366b7494a" providerId="AD" clId="Web-{07F675CE-9D9C-2451-8943-CBF2E54F72ED}" dt="2024-02-15T06:53:36.152" v="48" actId="20577"/>
          <ac:spMkLst>
            <pc:docMk/>
            <pc:sldMk cId="1815089025" sldId="257"/>
            <ac:spMk id="2" creationId="{4D6D909F-FB06-CB3E-0BF5-5CA0D3E16CDE}"/>
          </ac:spMkLst>
        </pc:spChg>
        <pc:picChg chg="add mod">
          <ac:chgData name="Coumar, Sai Charan" userId="S::scoumar@purdue.edu::1be3e938-144d-4311-aedc-908366b7494a" providerId="AD" clId="Web-{07F675CE-9D9C-2451-8943-CBF2E54F72ED}" dt="2024-02-15T07:14:28.628" v="130" actId="1076"/>
          <ac:picMkLst>
            <pc:docMk/>
            <pc:sldMk cId="1815089025" sldId="257"/>
            <ac:picMk id="3" creationId="{8A8C3E1D-DC93-B628-581B-D8B1492E29B7}"/>
          </ac:picMkLst>
        </pc:picChg>
        <pc:picChg chg="add mod">
          <ac:chgData name="Coumar, Sai Charan" userId="S::scoumar@purdue.edu::1be3e938-144d-4311-aedc-908366b7494a" providerId="AD" clId="Web-{07F675CE-9D9C-2451-8943-CBF2E54F72ED}" dt="2024-02-15T07:14:24.847" v="129" actId="1076"/>
          <ac:picMkLst>
            <pc:docMk/>
            <pc:sldMk cId="1815089025" sldId="257"/>
            <ac:picMk id="4" creationId="{10776C68-C1D3-57E7-FADC-6B722B3D3AF1}"/>
          </ac:picMkLst>
        </pc:picChg>
        <pc:picChg chg="add mod">
          <ac:chgData name="Coumar, Sai Charan" userId="S::scoumar@purdue.edu::1be3e938-144d-4311-aedc-908366b7494a" providerId="AD" clId="Web-{07F675CE-9D9C-2451-8943-CBF2E54F72ED}" dt="2024-02-15T07:13:37.376" v="121" actId="1076"/>
          <ac:picMkLst>
            <pc:docMk/>
            <pc:sldMk cId="1815089025" sldId="257"/>
            <ac:picMk id="5" creationId="{0BF456A1-6552-6095-465C-1B1951720762}"/>
          </ac:picMkLst>
        </pc:picChg>
        <pc:picChg chg="add mod">
          <ac:chgData name="Coumar, Sai Charan" userId="S::scoumar@purdue.edu::1be3e938-144d-4311-aedc-908366b7494a" providerId="AD" clId="Web-{07F675CE-9D9C-2451-8943-CBF2E54F72ED}" dt="2024-02-15T07:13:44.017" v="122" actId="1076"/>
          <ac:picMkLst>
            <pc:docMk/>
            <pc:sldMk cId="1815089025" sldId="257"/>
            <ac:picMk id="6" creationId="{FE3FCE2D-2E89-94F9-D79C-C669C93F18B7}"/>
          </ac:picMkLst>
        </pc:picChg>
        <pc:cxnChg chg="add mod">
          <ac:chgData name="Coumar, Sai Charan" userId="S::scoumar@purdue.edu::1be3e938-144d-4311-aedc-908366b7494a" providerId="AD" clId="Web-{07F675CE-9D9C-2451-8943-CBF2E54F72ED}" dt="2024-02-15T07:14:18.550" v="128" actId="1076"/>
          <ac:cxnSpMkLst>
            <pc:docMk/>
            <pc:sldMk cId="1815089025" sldId="257"/>
            <ac:cxnSpMk id="7" creationId="{B62A991D-589A-81C7-633F-45BCDB4890AE}"/>
          </ac:cxnSpMkLst>
        </pc:cxnChg>
      </pc:sldChg>
      <pc:sldChg chg="new del">
        <pc:chgData name="Coumar, Sai Charan" userId="S::scoumar@purdue.edu::1be3e938-144d-4311-aedc-908366b7494a" providerId="AD" clId="Web-{07F675CE-9D9C-2451-8943-CBF2E54F72ED}" dt="2024-02-15T06:40:58.671" v="18"/>
        <pc:sldMkLst>
          <pc:docMk/>
          <pc:sldMk cId="2848771713" sldId="257"/>
        </pc:sldMkLst>
      </pc:sldChg>
      <pc:sldChg chg="modSp new del">
        <pc:chgData name="Coumar, Sai Charan" userId="S::scoumar@purdue.edu::1be3e938-144d-4311-aedc-908366b7494a" providerId="AD" clId="Web-{07F675CE-9D9C-2451-8943-CBF2E54F72ED}" dt="2024-02-15T06:52:53.291" v="38"/>
        <pc:sldMkLst>
          <pc:docMk/>
          <pc:sldMk cId="3543683383" sldId="257"/>
        </pc:sldMkLst>
        <pc:spChg chg="mod">
          <ac:chgData name="Coumar, Sai Charan" userId="S::scoumar@purdue.edu::1be3e938-144d-4311-aedc-908366b7494a" providerId="AD" clId="Web-{07F675CE-9D9C-2451-8943-CBF2E54F72ED}" dt="2024-02-15T06:52:36.837" v="37" actId="1076"/>
          <ac:spMkLst>
            <pc:docMk/>
            <pc:sldMk cId="3543683383" sldId="257"/>
            <ac:spMk id="2" creationId="{38D36739-9B84-1DA1-C897-4321FD2E5D49}"/>
          </ac:spMkLst>
        </pc:spChg>
      </pc:sldChg>
      <pc:sldChg chg="addSp delSp modSp add ord replId">
        <pc:chgData name="Coumar, Sai Charan" userId="S::scoumar@purdue.edu::1be3e938-144d-4311-aedc-908366b7494a" providerId="AD" clId="Web-{07F675CE-9D9C-2451-8943-CBF2E54F72ED}" dt="2024-02-15T07:24:06.339" v="187" actId="20577"/>
        <pc:sldMkLst>
          <pc:docMk/>
          <pc:sldMk cId="3941727547" sldId="258"/>
        </pc:sldMkLst>
        <pc:spChg chg="mod">
          <ac:chgData name="Coumar, Sai Charan" userId="S::scoumar@purdue.edu::1be3e938-144d-4311-aedc-908366b7494a" providerId="AD" clId="Web-{07F675CE-9D9C-2451-8943-CBF2E54F72ED}" dt="2024-02-15T07:24:06.339" v="187" actId="20577"/>
          <ac:spMkLst>
            <pc:docMk/>
            <pc:sldMk cId="3941727547" sldId="258"/>
            <ac:spMk id="2" creationId="{4D6D909F-FB06-CB3E-0BF5-5CA0D3E16CDE}"/>
          </ac:spMkLst>
        </pc:spChg>
        <pc:spChg chg="add del mod">
          <ac:chgData name="Coumar, Sai Charan" userId="S::scoumar@purdue.edu::1be3e938-144d-4311-aedc-908366b7494a" providerId="AD" clId="Web-{07F675CE-9D9C-2451-8943-CBF2E54F72ED}" dt="2024-02-15T07:24:02.323" v="182"/>
          <ac:spMkLst>
            <pc:docMk/>
            <pc:sldMk cId="3941727547" sldId="258"/>
            <ac:spMk id="6" creationId="{83535C23-0416-6557-30BF-6B79B7DCF903}"/>
          </ac:spMkLst>
        </pc:spChg>
        <pc:spChg chg="add del mod">
          <ac:chgData name="Coumar, Sai Charan" userId="S::scoumar@purdue.edu::1be3e938-144d-4311-aedc-908366b7494a" providerId="AD" clId="Web-{07F675CE-9D9C-2451-8943-CBF2E54F72ED}" dt="2024-02-15T07:24:02.323" v="181"/>
          <ac:spMkLst>
            <pc:docMk/>
            <pc:sldMk cId="3941727547" sldId="258"/>
            <ac:spMk id="7" creationId="{0788A7CE-122C-FDD9-B84F-2387F937EAFB}"/>
          </ac:spMkLst>
        </pc:spChg>
        <pc:spChg chg="add del mod">
          <ac:chgData name="Coumar, Sai Charan" userId="S::scoumar@purdue.edu::1be3e938-144d-4311-aedc-908366b7494a" providerId="AD" clId="Web-{07F675CE-9D9C-2451-8943-CBF2E54F72ED}" dt="2024-02-15T07:24:02.323" v="180"/>
          <ac:spMkLst>
            <pc:docMk/>
            <pc:sldMk cId="3941727547" sldId="258"/>
            <ac:spMk id="8" creationId="{839536E1-3659-158D-0634-49915F338933}"/>
          </ac:spMkLst>
        </pc:spChg>
        <pc:picChg chg="add del mod">
          <ac:chgData name="Coumar, Sai Charan" userId="S::scoumar@purdue.edu::1be3e938-144d-4311-aedc-908366b7494a" providerId="AD" clId="Web-{07F675CE-9D9C-2451-8943-CBF2E54F72ED}" dt="2024-02-15T07:24:02.323" v="185"/>
          <ac:picMkLst>
            <pc:docMk/>
            <pc:sldMk cId="3941727547" sldId="258"/>
            <ac:picMk id="3" creationId="{FA81317C-1DEA-7987-FDD8-503FA26966E2}"/>
          </ac:picMkLst>
        </pc:picChg>
        <pc:picChg chg="add del mod">
          <ac:chgData name="Coumar, Sai Charan" userId="S::scoumar@purdue.edu::1be3e938-144d-4311-aedc-908366b7494a" providerId="AD" clId="Web-{07F675CE-9D9C-2451-8943-CBF2E54F72ED}" dt="2024-02-15T07:24:02.323" v="184"/>
          <ac:picMkLst>
            <pc:docMk/>
            <pc:sldMk cId="3941727547" sldId="258"/>
            <ac:picMk id="4" creationId="{6450624B-12D4-C5F1-8433-4791DF8F4ECF}"/>
          </ac:picMkLst>
        </pc:picChg>
        <pc:picChg chg="add del mod">
          <ac:chgData name="Coumar, Sai Charan" userId="S::scoumar@purdue.edu::1be3e938-144d-4311-aedc-908366b7494a" providerId="AD" clId="Web-{07F675CE-9D9C-2451-8943-CBF2E54F72ED}" dt="2024-02-15T07:24:02.323" v="183"/>
          <ac:picMkLst>
            <pc:docMk/>
            <pc:sldMk cId="3941727547" sldId="258"/>
            <ac:picMk id="5" creationId="{2E4C494F-8016-AFCE-7BC2-FD5585141120}"/>
          </ac:picMkLst>
        </pc:picChg>
      </pc:sldChg>
      <pc:sldChg chg="addSp delSp modSp add replId">
        <pc:chgData name="Coumar, Sai Charan" userId="S::scoumar@purdue.edu::1be3e938-144d-4311-aedc-908366b7494a" providerId="AD" clId="Web-{07F675CE-9D9C-2451-8943-CBF2E54F72ED}" dt="2024-02-15T07:19:43.580" v="176" actId="1076"/>
        <pc:sldMkLst>
          <pc:docMk/>
          <pc:sldMk cId="159021922" sldId="259"/>
        </pc:sldMkLst>
        <pc:picChg chg="del">
          <ac:chgData name="Coumar, Sai Charan" userId="S::scoumar@purdue.edu::1be3e938-144d-4311-aedc-908366b7494a" providerId="AD" clId="Web-{07F675CE-9D9C-2451-8943-CBF2E54F72ED}" dt="2024-02-15T07:15:04.176" v="136"/>
          <ac:picMkLst>
            <pc:docMk/>
            <pc:sldMk cId="159021922" sldId="259"/>
            <ac:picMk id="3" creationId="{8A8C3E1D-DC93-B628-581B-D8B1492E29B7}"/>
          </ac:picMkLst>
        </pc:picChg>
        <pc:picChg chg="del">
          <ac:chgData name="Coumar, Sai Charan" userId="S::scoumar@purdue.edu::1be3e938-144d-4311-aedc-908366b7494a" providerId="AD" clId="Web-{07F675CE-9D9C-2451-8943-CBF2E54F72ED}" dt="2024-02-15T07:15:04.176" v="135"/>
          <ac:picMkLst>
            <pc:docMk/>
            <pc:sldMk cId="159021922" sldId="259"/>
            <ac:picMk id="4" creationId="{10776C68-C1D3-57E7-FADC-6B722B3D3AF1}"/>
          </ac:picMkLst>
        </pc:picChg>
        <pc:picChg chg="del">
          <ac:chgData name="Coumar, Sai Charan" userId="S::scoumar@purdue.edu::1be3e938-144d-4311-aedc-908366b7494a" providerId="AD" clId="Web-{07F675CE-9D9C-2451-8943-CBF2E54F72ED}" dt="2024-02-15T07:15:04.176" v="134"/>
          <ac:picMkLst>
            <pc:docMk/>
            <pc:sldMk cId="159021922" sldId="259"/>
            <ac:picMk id="5" creationId="{0BF456A1-6552-6095-465C-1B1951720762}"/>
          </ac:picMkLst>
        </pc:picChg>
        <pc:picChg chg="del">
          <ac:chgData name="Coumar, Sai Charan" userId="S::scoumar@purdue.edu::1be3e938-144d-4311-aedc-908366b7494a" providerId="AD" clId="Web-{07F675CE-9D9C-2451-8943-CBF2E54F72ED}" dt="2024-02-15T07:15:04.176" v="133"/>
          <ac:picMkLst>
            <pc:docMk/>
            <pc:sldMk cId="159021922" sldId="259"/>
            <ac:picMk id="6" creationId="{FE3FCE2D-2E89-94F9-D79C-C669C93F18B7}"/>
          </ac:picMkLst>
        </pc:picChg>
        <pc:picChg chg="add mod">
          <ac:chgData name="Coumar, Sai Charan" userId="S::scoumar@purdue.edu::1be3e938-144d-4311-aedc-908366b7494a" providerId="AD" clId="Web-{07F675CE-9D9C-2451-8943-CBF2E54F72ED}" dt="2024-02-15T07:16:54.571" v="150" actId="1076"/>
          <ac:picMkLst>
            <pc:docMk/>
            <pc:sldMk cId="159021922" sldId="259"/>
            <ac:picMk id="8" creationId="{3C58141C-605F-6117-6CF3-83BF52155A2C}"/>
          </ac:picMkLst>
        </pc:picChg>
        <pc:picChg chg="add mod">
          <ac:chgData name="Coumar, Sai Charan" userId="S::scoumar@purdue.edu::1be3e938-144d-4311-aedc-908366b7494a" providerId="AD" clId="Web-{07F675CE-9D9C-2451-8943-CBF2E54F72ED}" dt="2024-02-15T07:16:47.118" v="146" actId="1076"/>
          <ac:picMkLst>
            <pc:docMk/>
            <pc:sldMk cId="159021922" sldId="259"/>
            <ac:picMk id="9" creationId="{DAD85261-FA60-C2CD-3544-E1E1EA515D95}"/>
          </ac:picMkLst>
        </pc:picChg>
        <pc:picChg chg="add mod">
          <ac:chgData name="Coumar, Sai Charan" userId="S::scoumar@purdue.edu::1be3e938-144d-4311-aedc-908366b7494a" providerId="AD" clId="Web-{07F675CE-9D9C-2451-8943-CBF2E54F72ED}" dt="2024-02-15T07:18:13.339" v="159" actId="1076"/>
          <ac:picMkLst>
            <pc:docMk/>
            <pc:sldMk cId="159021922" sldId="259"/>
            <ac:picMk id="10" creationId="{D7265841-E9FD-BBA1-3DF3-A0793B967509}"/>
          </ac:picMkLst>
        </pc:picChg>
        <pc:picChg chg="add mod">
          <ac:chgData name="Coumar, Sai Charan" userId="S::scoumar@purdue.edu::1be3e938-144d-4311-aedc-908366b7494a" providerId="AD" clId="Web-{07F675CE-9D9C-2451-8943-CBF2E54F72ED}" dt="2024-02-15T07:18:26.920" v="162" actId="1076"/>
          <ac:picMkLst>
            <pc:docMk/>
            <pc:sldMk cId="159021922" sldId="259"/>
            <ac:picMk id="11" creationId="{0185D33C-258E-A28D-FC55-BF725C679578}"/>
          </ac:picMkLst>
        </pc:picChg>
        <pc:picChg chg="add del mod">
          <ac:chgData name="Coumar, Sai Charan" userId="S::scoumar@purdue.edu::1be3e938-144d-4311-aedc-908366b7494a" providerId="AD" clId="Web-{07F675CE-9D9C-2451-8943-CBF2E54F72ED}" dt="2024-02-15T07:18:48.765" v="166"/>
          <ac:picMkLst>
            <pc:docMk/>
            <pc:sldMk cId="159021922" sldId="259"/>
            <ac:picMk id="12" creationId="{2919A592-E8E9-2D9E-FE0C-530DFA3E5048}"/>
          </ac:picMkLst>
        </pc:picChg>
        <pc:picChg chg="add mod">
          <ac:chgData name="Coumar, Sai Charan" userId="S::scoumar@purdue.edu::1be3e938-144d-4311-aedc-908366b7494a" providerId="AD" clId="Web-{07F675CE-9D9C-2451-8943-CBF2E54F72ED}" dt="2024-02-15T07:19:23.782" v="171" actId="1076"/>
          <ac:picMkLst>
            <pc:docMk/>
            <pc:sldMk cId="159021922" sldId="259"/>
            <ac:picMk id="13" creationId="{042CCF43-4E92-34D5-50A6-43FB811FC928}"/>
          </ac:picMkLst>
        </pc:picChg>
        <pc:picChg chg="add mod">
          <ac:chgData name="Coumar, Sai Charan" userId="S::scoumar@purdue.edu::1be3e938-144d-4311-aedc-908366b7494a" providerId="AD" clId="Web-{07F675CE-9D9C-2451-8943-CBF2E54F72ED}" dt="2024-02-15T07:19:43.580" v="176" actId="1076"/>
          <ac:picMkLst>
            <pc:docMk/>
            <pc:sldMk cId="159021922" sldId="259"/>
            <ac:picMk id="14" creationId="{22ADAA50-3271-D385-63E6-2E61140F0A4A}"/>
          </ac:picMkLst>
        </pc:picChg>
        <pc:cxnChg chg="del">
          <ac:chgData name="Coumar, Sai Charan" userId="S::scoumar@purdue.edu::1be3e938-144d-4311-aedc-908366b7494a" providerId="AD" clId="Web-{07F675CE-9D9C-2451-8943-CBF2E54F72ED}" dt="2024-02-15T07:15:04.176" v="132"/>
          <ac:cxnSpMkLst>
            <pc:docMk/>
            <pc:sldMk cId="159021922" sldId="259"/>
            <ac:cxnSpMk id="7" creationId="{B62A991D-589A-81C7-633F-45BCDB4890AE}"/>
          </ac:cxnSpMkLst>
        </pc:cxnChg>
      </pc:sldChg>
      <pc:sldChg chg="add replId">
        <pc:chgData name="Coumar, Sai Charan" userId="S::scoumar@purdue.edu::1be3e938-144d-4311-aedc-908366b7494a" providerId="AD" clId="Web-{07F675CE-9D9C-2451-8943-CBF2E54F72ED}" dt="2024-02-15T07:23:58.573" v="179"/>
        <pc:sldMkLst>
          <pc:docMk/>
          <pc:sldMk cId="4128057785" sldId="260"/>
        </pc:sldMkLst>
      </pc:sldChg>
      <pc:sldMasterChg chg="del delSldLayout">
        <pc:chgData name="Coumar, Sai Charan" userId="S::scoumar@purdue.edu::1be3e938-144d-4311-aedc-908366b7494a" providerId="AD" clId="Web-{07F675CE-9D9C-2451-8943-CBF2E54F72ED}" dt="2024-02-15T06:34:41.220" v="1"/>
        <pc:sldMasterMkLst>
          <pc:docMk/>
          <pc:sldMasterMk cId="2460954070" sldId="2147483660"/>
        </pc:sldMasterMkLst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oumar, Sai Charan" userId="S::scoumar@purdue.edu::1be3e938-144d-4311-aedc-908366b7494a" providerId="AD" clId="Web-{07F675CE-9D9C-2451-8943-CBF2E54F72ED}" dt="2024-02-15T06:34:41.220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34:43.564" v="2"/>
        <pc:sldMasterMkLst>
          <pc:docMk/>
          <pc:sldMasterMk cId="2213333827" sldId="2147483672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1283071012" sldId="214748367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3882453530" sldId="214748367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1031813785" sldId="214748367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503367284" sldId="214748367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3198727763" sldId="214748367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1664923522" sldId="214748367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359567342" sldId="214748367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2642596441" sldId="214748368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2808080216" sldId="214748368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2614654443" sldId="214748368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3.564" v="2"/>
          <pc:sldLayoutMkLst>
            <pc:docMk/>
            <pc:sldMasterMk cId="2213333827" sldId="2147483672"/>
            <pc:sldLayoutMk cId="3025941417" sldId="2147483683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34:47.204" v="3"/>
        <pc:sldMasterMkLst>
          <pc:docMk/>
          <pc:sldMasterMk cId="3561422191" sldId="2147483684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1281223386" sldId="214748368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239391024" sldId="214748368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3459860076" sldId="214748368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2639392441" sldId="214748368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2867956302" sldId="214748368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224166302" sldId="214748369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3941114296" sldId="214748369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1462735651" sldId="214748369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2845215253" sldId="214748369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2349984602" sldId="214748369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47.204" v="3"/>
          <pc:sldLayoutMkLst>
            <pc:docMk/>
            <pc:sldMasterMk cId="3561422191" sldId="2147483684"/>
            <pc:sldLayoutMk cId="826898368" sldId="2147483695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34:56.720" v="4"/>
        <pc:sldMasterMkLst>
          <pc:docMk/>
          <pc:sldMasterMk cId="3155666070" sldId="2147483696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4177473914" sldId="214748369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2789673211" sldId="214748369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323001323" sldId="214748369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1505961756" sldId="214748370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307798847" sldId="214748370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1719455708" sldId="214748370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4198653802" sldId="214748370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1070828653" sldId="214748370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1267462017" sldId="214748370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1576051199" sldId="214748370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4:56.720" v="4"/>
          <pc:sldLayoutMkLst>
            <pc:docMk/>
            <pc:sldMasterMk cId="3155666070" sldId="2147483696"/>
            <pc:sldLayoutMk cId="3942285396" sldId="2147483707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39:35.496" v="14"/>
        <pc:sldMasterMkLst>
          <pc:docMk/>
          <pc:sldMasterMk cId="852325509" sldId="2147483708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990939176" sldId="214748370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4196191962" sldId="214748371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220585434" sldId="214748371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3059964138" sldId="214748371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1033238312" sldId="214748371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196585189" sldId="214748371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2202869352" sldId="214748371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3276713510" sldId="214748371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1511561302" sldId="214748371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2019025787" sldId="214748371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5.496" v="14"/>
          <pc:sldLayoutMkLst>
            <pc:docMk/>
            <pc:sldMasterMk cId="852325509" sldId="2147483708"/>
            <pc:sldLayoutMk cId="524643768" sldId="2147483719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39:39.949" v="15"/>
        <pc:sldMasterMkLst>
          <pc:docMk/>
          <pc:sldMasterMk cId="515715327" sldId="2147483720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3035534919" sldId="214748372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465116571" sldId="214748372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2545749378" sldId="214748372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2061061292" sldId="214748372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2065525164" sldId="214748372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1178042634" sldId="214748372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3292041075" sldId="214748372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1417071111" sldId="214748372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169892459" sldId="214748372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812576659" sldId="214748373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39.949" v="15"/>
          <pc:sldLayoutMkLst>
            <pc:docMk/>
            <pc:sldMasterMk cId="515715327" sldId="2147483720"/>
            <pc:sldLayoutMk cId="914060035" sldId="2147483731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39:42.371" v="16"/>
        <pc:sldMasterMkLst>
          <pc:docMk/>
          <pc:sldMasterMk cId="3898605219" sldId="2147483732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3007600692" sldId="214748373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153391032" sldId="214748373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3339628694" sldId="214748373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354814545" sldId="214748373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3465681038" sldId="214748373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743399057" sldId="214748373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1019681081" sldId="214748373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2579632062" sldId="214748374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3353399106" sldId="214748374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3218649713" sldId="214748374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39:42.371" v="16"/>
          <pc:sldLayoutMkLst>
            <pc:docMk/>
            <pc:sldMasterMk cId="3898605219" sldId="2147483732"/>
            <pc:sldLayoutMk cId="1375048594" sldId="2147483743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41:39.735" v="19"/>
        <pc:sldMasterMkLst>
          <pc:docMk/>
          <pc:sldMasterMk cId="972498116" sldId="2147483744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996933513" sldId="214748374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1814727850" sldId="214748374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3726726935" sldId="214748374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4260131978" sldId="214748374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3706701338" sldId="214748374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3054659207" sldId="214748375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546316330" sldId="214748375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2297235749" sldId="214748375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3217568557" sldId="214748375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4135597956" sldId="214748375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39.735" v="19"/>
          <pc:sldLayoutMkLst>
            <pc:docMk/>
            <pc:sldMasterMk cId="972498116" sldId="2147483744"/>
            <pc:sldLayoutMk cId="3580432433" sldId="2147483755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41:41.344" v="20"/>
        <pc:sldMasterMkLst>
          <pc:docMk/>
          <pc:sldMasterMk cId="3843227024" sldId="2147483756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1879400724" sldId="214748375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67441966" sldId="214748375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748771132" sldId="214748375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339156113" sldId="214748376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17719734" sldId="214748376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3080040331" sldId="214748376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2939743685" sldId="214748376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1011152951" sldId="214748376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957223036" sldId="214748376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2045033910" sldId="214748376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1.344" v="20"/>
          <pc:sldLayoutMkLst>
            <pc:docMk/>
            <pc:sldMasterMk cId="3843227024" sldId="2147483756"/>
            <pc:sldLayoutMk cId="4123844592" sldId="2147483767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41:42.923" v="21"/>
        <pc:sldMasterMkLst>
          <pc:docMk/>
          <pc:sldMasterMk cId="3251893991" sldId="2147483768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1436485853" sldId="214748376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3940067525" sldId="214748377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286797951" sldId="214748377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3760125615" sldId="214748377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1231940387" sldId="214748377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1274661853" sldId="214748377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640359118" sldId="214748377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3110439459" sldId="214748377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4077450200" sldId="214748377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853861042" sldId="214748377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2.923" v="21"/>
          <pc:sldLayoutMkLst>
            <pc:docMk/>
            <pc:sldMasterMk cId="3251893991" sldId="2147483768"/>
            <pc:sldLayoutMk cId="3900026765" sldId="2147483779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41:45.016" v="22"/>
        <pc:sldMasterMkLst>
          <pc:docMk/>
          <pc:sldMasterMk cId="2698265853" sldId="2147483780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2061236588" sldId="214748378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1746644810" sldId="214748378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4018747465" sldId="214748378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2612150333" sldId="214748378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2318393545" sldId="214748378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2589578769" sldId="214748378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2208916588" sldId="214748378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1306066524" sldId="214748378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3427695794" sldId="214748378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189569857" sldId="214748379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45.016" v="22"/>
          <pc:sldLayoutMkLst>
            <pc:docMk/>
            <pc:sldMasterMk cId="2698265853" sldId="2147483780"/>
            <pc:sldLayoutMk cId="2562741453" sldId="2147483791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41:51.735" v="23"/>
        <pc:sldMasterMkLst>
          <pc:docMk/>
          <pc:sldMasterMk cId="1384761833" sldId="2147483792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4149317895" sldId="214748379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2648797509" sldId="214748379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2522722226" sldId="214748379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2978257052" sldId="214748379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1312659142" sldId="214748379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1524104143" sldId="214748379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2606686682" sldId="214748379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178217072" sldId="214748380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1964783005" sldId="214748380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2310770793" sldId="214748380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1:51.735" v="23"/>
          <pc:sldLayoutMkLst>
            <pc:docMk/>
            <pc:sldMasterMk cId="1384761833" sldId="2147483792"/>
            <pc:sldLayoutMk cId="7101044" sldId="2147483803"/>
          </pc:sldLayoutMkLst>
        </pc:sldLayoutChg>
      </pc:sldMasterChg>
      <pc:sldMasterChg chg="add del addSldLayout delSldLayout modSldLayout">
        <pc:chgData name="Coumar, Sai Charan" userId="S::scoumar@purdue.edu::1be3e938-144d-4311-aedc-908366b7494a" providerId="AD" clId="Web-{07F675CE-9D9C-2451-8943-CBF2E54F72ED}" dt="2024-02-15T06:42:05.626" v="24"/>
        <pc:sldMasterMkLst>
          <pc:docMk/>
          <pc:sldMasterMk cId="3854773416" sldId="2147483804"/>
        </pc:sldMasterMkLst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37464141" sldId="214748380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1841530734" sldId="214748380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600596068" sldId="214748380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3189187484" sldId="214748380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1646470827" sldId="214748380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1552431593" sldId="214748381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3160641646" sldId="2147483811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3431848530" sldId="2147483812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1104061500" sldId="2147483813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259084663" sldId="2147483814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2087796238" sldId="2147483815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614699692" sldId="2147483816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2538241802" sldId="2147483817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3346336138" sldId="2147483818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3994148341" sldId="2147483819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3266808646" sldId="2147483820"/>
          </pc:sldLayoutMkLst>
        </pc:sldLayoutChg>
        <pc:sldLayoutChg chg="add del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3854773416" sldId="2147483804"/>
            <pc:sldLayoutMk cId="583647222" sldId="2147483821"/>
          </pc:sldLayoutMkLst>
        </pc:sldLayoutChg>
      </pc:sldMasterChg>
      <pc:sldMasterChg chg="add addSldLayout modSldLayout">
        <pc:chgData name="Coumar, Sai Charan" userId="S::scoumar@purdue.edu::1be3e938-144d-4311-aedc-908366b7494a" providerId="AD" clId="Web-{07F675CE-9D9C-2451-8943-CBF2E54F72ED}" dt="2024-02-15T06:42:05.626" v="24"/>
        <pc:sldMasterMkLst>
          <pc:docMk/>
          <pc:sldMasterMk cId="1111811569" sldId="2147483822"/>
        </pc:sldMasterMkLst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356282657" sldId="2147483823"/>
          </pc:sldLayoutMkLst>
        </pc:sldLayoutChg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1879554969" sldId="2147483824"/>
          </pc:sldLayoutMkLst>
        </pc:sldLayoutChg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3711335464" sldId="2147483825"/>
          </pc:sldLayoutMkLst>
        </pc:sldLayoutChg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3160990248" sldId="2147483826"/>
          </pc:sldLayoutMkLst>
        </pc:sldLayoutChg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3058318885" sldId="2147483827"/>
          </pc:sldLayoutMkLst>
        </pc:sldLayoutChg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731546849" sldId="2147483828"/>
          </pc:sldLayoutMkLst>
        </pc:sldLayoutChg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3290230497" sldId="2147483829"/>
          </pc:sldLayoutMkLst>
        </pc:sldLayoutChg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2502646569" sldId="2147483830"/>
          </pc:sldLayoutMkLst>
        </pc:sldLayoutChg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3981746562" sldId="2147483831"/>
          </pc:sldLayoutMkLst>
        </pc:sldLayoutChg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4043550434" sldId="2147483832"/>
          </pc:sldLayoutMkLst>
        </pc:sldLayoutChg>
        <pc:sldLayoutChg chg="add mod replId">
          <pc:chgData name="Coumar, Sai Charan" userId="S::scoumar@purdue.edu::1be3e938-144d-4311-aedc-908366b7494a" providerId="AD" clId="Web-{07F675CE-9D9C-2451-8943-CBF2E54F72ED}" dt="2024-02-15T06:42:05.626" v="24"/>
          <pc:sldLayoutMkLst>
            <pc:docMk/>
            <pc:sldMasterMk cId="1111811569" sldId="2147483822"/>
            <pc:sldLayoutMk cId="4169103389" sldId="2147483833"/>
          </pc:sldLayoutMkLst>
        </pc:sldLayoutChg>
      </pc:sldMasterChg>
    </pc:docChg>
  </pc:docChgLst>
</pc:chgInfo>
</file>

<file path=ppt/comments/modernComment_102_EAF1FD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60508E8-0B17-4BB1-AB69-1144FBA7B552}" authorId="{758233C0-9082-4959-2EEF-F2DFC450F4A6}" created="2024-02-20T06:25:51.5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1727547" sldId="258"/>
      <ac:picMk id="5" creationId="{7E5D4390-763D-D47A-986B-9A7B20EBCE3D}"/>
    </ac:deMkLst>
    <p188:txBody>
      <a:bodyPr/>
      <a:lstStyle/>
      <a:p>
        <a:r>
          <a:rPr lang="en-US"/>
          <a:t>source - https://gradientscience.org/intro_adversarial/</a:t>
        </a:r>
      </a:p>
    </p188:txBody>
  </p188:cm>
  <p188:cm id="{B2A6A138-0E42-4C12-AD2A-44EA9ECE1446}" authorId="{758233C0-9082-4959-2EEF-F2DFC450F4A6}" created="2024-02-20T06:26:20.2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1727547" sldId="258"/>
      <ac:picMk id="4" creationId="{80972BEA-0B68-B0E1-3B8B-5F68394F4EB9}"/>
    </ac:deMkLst>
    <p188:txBody>
      <a:bodyPr/>
      <a:lstStyle/>
      <a:p>
        <a:r>
          <a:rPr lang="en-US"/>
          <a:t>source - https://resources.experfy.com/ai-ml/what-machine-learning-data-poisoning/</a:t>
        </a:r>
      </a:p>
    </p188:txBody>
  </p188:cm>
  <p188:cm id="{E9D9A16B-0D2B-4034-84A8-BBA3B8711076}" authorId="{758233C0-9082-4959-2EEF-F2DFC450F4A6}" created="2024-02-20T06:26:34.0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1727547" sldId="258"/>
      <ac:picMk id="3" creationId="{38DC1751-5C8F-B76D-65F2-9CF64BDEC1BC}"/>
    </ac:deMkLst>
    <p188:txBody>
      <a:bodyPr/>
      <a:lstStyle/>
      <a:p>
        <a:r>
          <a:rPr lang="en-US"/>
          <a:t>source - https://arstechnica.com/information-technology/2023/10/university-of-chicago-researchers-seek-to-poison-ai-art-generators-with-nightshade/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33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1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resources.experfy.com/ai-ml/what-machine-learning-data-poisoning/" TargetMode="External"/><Relationship Id="rId2" Type="http://schemas.microsoft.com/office/2018/10/relationships/comments" Target="../comments/modernComment_102_EAF1FD3B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radientscience.org/intro_adversarial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Adversarial Robustness in Machine Learning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D909F-FB06-CB3E-0BF5-5CA0D3E16CDE}"/>
              </a:ext>
            </a:extLst>
          </p:cNvPr>
          <p:cNvSpPr txBox="1"/>
          <p:nvPr/>
        </p:nvSpPr>
        <p:spPr>
          <a:xfrm>
            <a:off x="154459" y="123567"/>
            <a:ext cx="113785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ea typeface="Calibri"/>
                <a:cs typeface="Calibri"/>
              </a:rPr>
              <a:t>Adversarial Examples</a:t>
            </a:r>
          </a:p>
        </p:txBody>
      </p:sp>
      <p:pic>
        <p:nvPicPr>
          <p:cNvPr id="3" name="Picture 2" descr="An example of &quot;poisoned&quot; data image generations in Stable Diffusion, provided by University of Chicago researchers.">
            <a:extLst>
              <a:ext uri="{FF2B5EF4-FFF2-40B4-BE49-F238E27FC236}">
                <a16:creationId xmlns:a16="http://schemas.microsoft.com/office/drawing/2014/main" id="{38DC1751-5C8F-B76D-65F2-9CF64BDE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367" y="1833911"/>
            <a:ext cx="6284382" cy="3185096"/>
          </a:xfrm>
          <a:prstGeom prst="rect">
            <a:avLst/>
          </a:prstGeom>
        </p:spPr>
      </p:pic>
      <p:pic>
        <p:nvPicPr>
          <p:cNvPr id="4" name="Picture 3" descr="A close-up of a stop sign&#10;&#10;Description automatically generated">
            <a:extLst>
              <a:ext uri="{FF2B5EF4-FFF2-40B4-BE49-F238E27FC236}">
                <a16:creationId xmlns:a16="http://schemas.microsoft.com/office/drawing/2014/main" id="{80972BEA-0B68-B0E1-3B8B-5F68394F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66" y="3431996"/>
            <a:ext cx="4889499" cy="2131205"/>
          </a:xfrm>
          <a:prstGeom prst="rect">
            <a:avLst/>
          </a:prstGeom>
        </p:spPr>
      </p:pic>
      <p:pic>
        <p:nvPicPr>
          <p:cNvPr id="5" name="Picture 4" descr="Piggie">
            <a:extLst>
              <a:ext uri="{FF2B5EF4-FFF2-40B4-BE49-F238E27FC236}">
                <a16:creationId xmlns:a16="http://schemas.microsoft.com/office/drawing/2014/main" id="{7E5D4390-763D-D47A-986B-9A7B20EBC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60" y="1401921"/>
            <a:ext cx="4657513" cy="1398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E2225D-91F7-530A-9B64-AD2692BD367A}"/>
              </a:ext>
            </a:extLst>
          </p:cNvPr>
          <p:cNvSpPr txBox="1"/>
          <p:nvPr/>
        </p:nvSpPr>
        <p:spPr>
          <a:xfrm>
            <a:off x="1134262" y="2894001"/>
            <a:ext cx="32313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cs typeface="Calibri"/>
              </a:rPr>
              <a:t>Image Source: </a:t>
            </a:r>
            <a:r>
              <a:rPr lang="en-US" sz="1000">
                <a:solidFill>
                  <a:srgbClr val="0000EE"/>
                </a:solidFill>
                <a:ea typeface="+mn-lt"/>
                <a:cs typeface="+mn-lt"/>
                <a:hlinkClick r:id="rId6"/>
              </a:rPr>
              <a:t>https://gradientscience.org</a:t>
            </a:r>
            <a:endParaRPr lang="en-US" sz="10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C8E51-77DE-D9C1-4F0B-85DAB1E59B8C}"/>
              </a:ext>
            </a:extLst>
          </p:cNvPr>
          <p:cNvSpPr txBox="1"/>
          <p:nvPr/>
        </p:nvSpPr>
        <p:spPr>
          <a:xfrm>
            <a:off x="1387419" y="5618206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cs typeface="Calibri" panose="020F0502020204030204"/>
              </a:rPr>
              <a:t>Image Source: Ars Technica</a:t>
            </a:r>
            <a:endParaRPr lang="en-US" sz="1000">
              <a:solidFill>
                <a:srgbClr val="0000EE"/>
              </a:solidFill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39D57-DF24-2106-EC67-7B482634AD1D}"/>
              </a:ext>
            </a:extLst>
          </p:cNvPr>
          <p:cNvSpPr txBox="1"/>
          <p:nvPr/>
        </p:nvSpPr>
        <p:spPr>
          <a:xfrm>
            <a:off x="7209575" y="5165768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cs typeface="Calibri" panose="020F0502020204030204"/>
              </a:rPr>
              <a:t>Image Source: </a:t>
            </a:r>
            <a:r>
              <a:rPr lang="en-US" sz="900">
                <a:solidFill>
                  <a:srgbClr val="0000EE"/>
                </a:solidFill>
                <a:ea typeface="+mn-lt"/>
                <a:cs typeface="+mn-lt"/>
                <a:hlinkClick r:id="rId7"/>
              </a:rPr>
              <a:t>https://resources.experfy.com/</a:t>
            </a:r>
            <a:endParaRPr lang="en-US" sz="1000">
              <a:solidFill>
                <a:srgbClr val="0000EE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17275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D909F-FB06-CB3E-0BF5-5CA0D3E16CDE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Understanding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3688C-1711-855C-F44F-7BE18E15E89F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Image Recognition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Security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Privacy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Defense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BAD8B-FB98-EB7B-62DF-CBB4AECB9398}"/>
              </a:ext>
            </a:extLst>
          </p:cNvPr>
          <p:cNvSpPr txBox="1"/>
          <p:nvPr/>
        </p:nvSpPr>
        <p:spPr>
          <a:xfrm>
            <a:off x="8338656" y="920855"/>
            <a:ext cx="2999903" cy="564620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Goals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E48312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Create adversarial data designed to trick the models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E48312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Document their effectiveness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E48312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Train robust models that can withstand adversarial attacks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E48312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Explain root cause behind misclassification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rgbClr val="808080"/>
              </a:solidFill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8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D909F-FB06-CB3E-0BF5-5CA0D3E16CDE}"/>
              </a:ext>
            </a:extLst>
          </p:cNvPr>
          <p:cNvSpPr txBox="1"/>
          <p:nvPr/>
        </p:nvSpPr>
        <p:spPr>
          <a:xfrm>
            <a:off x="154459" y="123567"/>
            <a:ext cx="113785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ea typeface="Calibri"/>
                <a:cs typeface="Calibri"/>
              </a:rPr>
              <a:t>Data Understanding</a:t>
            </a:r>
          </a:p>
        </p:txBody>
      </p:sp>
      <p:pic>
        <p:nvPicPr>
          <p:cNvPr id="3" name="Picture 2" descr="A collage of numbers in black squares&#10;&#10;Description automatically generated">
            <a:extLst>
              <a:ext uri="{FF2B5EF4-FFF2-40B4-BE49-F238E27FC236}">
                <a16:creationId xmlns:a16="http://schemas.microsoft.com/office/drawing/2014/main" id="{FA81317C-1DEA-7987-FDD8-503FA269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1" y="1985430"/>
            <a:ext cx="2324100" cy="2181225"/>
          </a:xfrm>
          <a:prstGeom prst="rect">
            <a:avLst/>
          </a:prstGeom>
        </p:spPr>
      </p:pic>
      <p:pic>
        <p:nvPicPr>
          <p:cNvPr id="4" name="Picture 3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6450624B-12D4-C5F1-8433-4791DF8F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90" y="1984289"/>
            <a:ext cx="2419350" cy="2209800"/>
          </a:xfrm>
          <a:prstGeom prst="rect">
            <a:avLst/>
          </a:prstGeom>
        </p:spPr>
      </p:pic>
      <p:pic>
        <p:nvPicPr>
          <p:cNvPr id="5" name="Picture 4" descr="A collage of numbers&#10;&#10;Description automatically generated">
            <a:extLst>
              <a:ext uri="{FF2B5EF4-FFF2-40B4-BE49-F238E27FC236}">
                <a16:creationId xmlns:a16="http://schemas.microsoft.com/office/drawing/2014/main" id="{2E4C494F-8016-AFCE-7BC2-FD558514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866" y="1967683"/>
            <a:ext cx="2190751" cy="2201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35C23-0416-6557-30BF-6B79B7DCF903}"/>
              </a:ext>
            </a:extLst>
          </p:cNvPr>
          <p:cNvSpPr txBox="1"/>
          <p:nvPr/>
        </p:nvSpPr>
        <p:spPr>
          <a:xfrm>
            <a:off x="1709350" y="1451918"/>
            <a:ext cx="926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MNIST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8A7CE-122C-FDD9-B84F-2387F937EAFB}"/>
              </a:ext>
            </a:extLst>
          </p:cNvPr>
          <p:cNvSpPr txBox="1"/>
          <p:nvPr/>
        </p:nvSpPr>
        <p:spPr>
          <a:xfrm>
            <a:off x="5344296" y="1534297"/>
            <a:ext cx="998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CIFAR10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536E1-3659-158D-0634-49915F338933}"/>
              </a:ext>
            </a:extLst>
          </p:cNvPr>
          <p:cNvSpPr txBox="1"/>
          <p:nvPr/>
        </p:nvSpPr>
        <p:spPr>
          <a:xfrm>
            <a:off x="9751540" y="1451918"/>
            <a:ext cx="731108" cy="370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SVHN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FEFFC-BC14-687E-4076-219A42E4D904}"/>
              </a:ext>
            </a:extLst>
          </p:cNvPr>
          <p:cNvSpPr txBox="1"/>
          <p:nvPr/>
        </p:nvSpPr>
        <p:spPr>
          <a:xfrm>
            <a:off x="1086183" y="4422560"/>
            <a:ext cx="2158045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60,000 28x28 images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C6F6D-D9A2-AFA8-FE3A-67066D234D04}"/>
              </a:ext>
            </a:extLst>
          </p:cNvPr>
          <p:cNvSpPr txBox="1"/>
          <p:nvPr/>
        </p:nvSpPr>
        <p:spPr>
          <a:xfrm>
            <a:off x="4762498" y="4382454"/>
            <a:ext cx="2158045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50,000 32x32 images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A769E-FFFB-DF6F-B9A6-BD74FAB5282B}"/>
              </a:ext>
            </a:extLst>
          </p:cNvPr>
          <p:cNvSpPr txBox="1"/>
          <p:nvPr/>
        </p:nvSpPr>
        <p:spPr>
          <a:xfrm>
            <a:off x="9032754" y="4422560"/>
            <a:ext cx="2158045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73,257 32x32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D909F-FB06-CB3E-0BF5-5CA0D3E16CDE}"/>
              </a:ext>
            </a:extLst>
          </p:cNvPr>
          <p:cNvSpPr txBox="1"/>
          <p:nvPr/>
        </p:nvSpPr>
        <p:spPr>
          <a:xfrm>
            <a:off x="154459" y="123567"/>
            <a:ext cx="113785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ea typeface="Calibri"/>
                <a:cs typeface="Calibri"/>
              </a:rPr>
              <a:t>Data Understanding</a:t>
            </a:r>
          </a:p>
        </p:txBody>
      </p:sp>
      <p:pic>
        <p:nvPicPr>
          <p:cNvPr id="3" name="Picture 2" descr="A collage of numbers&#10;&#10;Description automatically generated">
            <a:extLst>
              <a:ext uri="{FF2B5EF4-FFF2-40B4-BE49-F238E27FC236}">
                <a16:creationId xmlns:a16="http://schemas.microsoft.com/office/drawing/2014/main" id="{8A8C3E1D-DC93-B628-581B-D8B1492E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37" y="865630"/>
            <a:ext cx="2259368" cy="2564029"/>
          </a:xfrm>
          <a:prstGeom prst="rect">
            <a:avLst/>
          </a:prstGeom>
        </p:spPr>
      </p:pic>
      <p:pic>
        <p:nvPicPr>
          <p:cNvPr id="4" name="Picture 3" descr="A blurry image of a person&#10;&#10;Description automatically generated">
            <a:extLst>
              <a:ext uri="{FF2B5EF4-FFF2-40B4-BE49-F238E27FC236}">
                <a16:creationId xmlns:a16="http://schemas.microsoft.com/office/drawing/2014/main" id="{10776C68-C1D3-57E7-FADC-6B722B3D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50" y="1136638"/>
            <a:ext cx="5028686" cy="2293466"/>
          </a:xfrm>
          <a:prstGeom prst="rect">
            <a:avLst/>
          </a:prstGeom>
        </p:spPr>
      </p:pic>
      <p:pic>
        <p:nvPicPr>
          <p:cNvPr id="5" name="Picture 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0BF456A1-6552-6095-465C-1B1951720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06" y="3775375"/>
            <a:ext cx="5224334" cy="2375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FCE2D-2E89-94F9-D79C-C669C93F1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995" y="3765077"/>
            <a:ext cx="5255226" cy="238614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2A991D-589A-81C7-633F-45BCDB4890AE}"/>
              </a:ext>
            </a:extLst>
          </p:cNvPr>
          <p:cNvCxnSpPr/>
          <p:nvPr/>
        </p:nvCxnSpPr>
        <p:spPr>
          <a:xfrm flipV="1">
            <a:off x="5695545" y="5110261"/>
            <a:ext cx="679314" cy="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8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D909F-FB06-CB3E-0BF5-5CA0D3E16CDE}"/>
              </a:ext>
            </a:extLst>
          </p:cNvPr>
          <p:cNvSpPr txBox="1"/>
          <p:nvPr/>
        </p:nvSpPr>
        <p:spPr>
          <a:xfrm>
            <a:off x="154459" y="123567"/>
            <a:ext cx="113785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ea typeface="Calibri"/>
                <a:cs typeface="Calibri"/>
              </a:rPr>
              <a:t>Data Understanding</a:t>
            </a:r>
          </a:p>
        </p:txBody>
      </p:sp>
      <p:pic>
        <p:nvPicPr>
          <p:cNvPr id="8" name="Picture 7" descr="A graph of red lines&#10;&#10;Description automatically generated">
            <a:extLst>
              <a:ext uri="{FF2B5EF4-FFF2-40B4-BE49-F238E27FC236}">
                <a16:creationId xmlns:a16="http://schemas.microsoft.com/office/drawing/2014/main" id="{3C58141C-605F-6117-6CF3-83BF5215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7" y="1053926"/>
            <a:ext cx="2898691" cy="2274417"/>
          </a:xfrm>
          <a:prstGeom prst="rect">
            <a:avLst/>
          </a:prstGeom>
        </p:spPr>
      </p:pic>
      <p:pic>
        <p:nvPicPr>
          <p:cNvPr id="9" name="Picture 8" descr="A graph of red bars&#10;&#10;Description automatically generated">
            <a:extLst>
              <a:ext uri="{FF2B5EF4-FFF2-40B4-BE49-F238E27FC236}">
                <a16:creationId xmlns:a16="http://schemas.microsoft.com/office/drawing/2014/main" id="{DAD85261-FA60-C2CD-3544-E1E1EA51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45" y="3671629"/>
            <a:ext cx="3063447" cy="2408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265841-E9FD-BBA1-3DF3-A0793B967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858" y="1091127"/>
            <a:ext cx="2538285" cy="2276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85D33C-258E-A28D-FC55-BF725C679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668" y="3830207"/>
            <a:ext cx="2630960" cy="2348557"/>
          </a:xfrm>
          <a:prstGeom prst="rect">
            <a:avLst/>
          </a:prstGeom>
        </p:spPr>
      </p:pic>
      <p:pic>
        <p:nvPicPr>
          <p:cNvPr id="13" name="Picture 12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042CCF43-4E92-34D5-50A6-43FB811FC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1022" y="1056116"/>
            <a:ext cx="2912333" cy="2284712"/>
          </a:xfrm>
          <a:prstGeom prst="rect">
            <a:avLst/>
          </a:prstGeom>
        </p:spPr>
      </p:pic>
      <p:pic>
        <p:nvPicPr>
          <p:cNvPr id="14" name="Picture 13" descr="A graph with green bars&#10;&#10;Description automatically generated">
            <a:extLst>
              <a:ext uri="{FF2B5EF4-FFF2-40B4-BE49-F238E27FC236}">
                <a16:creationId xmlns:a16="http://schemas.microsoft.com/office/drawing/2014/main" id="{22ADAA50-3271-D385-63E6-2E61140F0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4182" y="3826089"/>
            <a:ext cx="2857500" cy="22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19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3FDA9CDC28A840898395AA93123CA2" ma:contentTypeVersion="10" ma:contentTypeDescription="Create a new document." ma:contentTypeScope="" ma:versionID="de88623e8a2d95f1ebd9017fcb59cfdb">
  <xsd:schema xmlns:xsd="http://www.w3.org/2001/XMLSchema" xmlns:xs="http://www.w3.org/2001/XMLSchema" xmlns:p="http://schemas.microsoft.com/office/2006/metadata/properties" xmlns:ns2="a28fd067-b03e-4203-8230-96c311ab3de1" xmlns:ns3="27c3bd32-e420-4a55-8cdf-fafeb895193c" targetNamespace="http://schemas.microsoft.com/office/2006/metadata/properties" ma:root="true" ma:fieldsID="ee7793d412a3d6ada75ec388d9d3ac8a" ns2:_="" ns3:_="">
    <xsd:import namespace="a28fd067-b03e-4203-8230-96c311ab3de1"/>
    <xsd:import namespace="27c3bd32-e420-4a55-8cdf-fafeb8951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fd067-b03e-4203-8230-96c311ab3d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3bd32-e420-4a55-8cdf-fafeb89519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734e352-3931-4544-aeed-96989006ab63}" ma:internalName="TaxCatchAll" ma:showField="CatchAllData" ma:web="27c3bd32-e420-4a55-8cdf-fafeb8951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8fd067-b03e-4203-8230-96c311ab3de1">
      <Terms xmlns="http://schemas.microsoft.com/office/infopath/2007/PartnerControls"/>
    </lcf76f155ced4ddcb4097134ff3c332f>
    <TaxCatchAll xmlns="27c3bd32-e420-4a55-8cdf-fafeb895193c" xsi:nil="true"/>
  </documentManagement>
</p:properties>
</file>

<file path=customXml/itemProps1.xml><?xml version="1.0" encoding="utf-8"?>
<ds:datastoreItem xmlns:ds="http://schemas.openxmlformats.org/officeDocument/2006/customXml" ds:itemID="{AD1B7ECE-C6DA-4CD6-91CC-10598A3DB0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2977B7-1A1B-4A37-A159-3EB35092D471}">
  <ds:schemaRefs>
    <ds:schemaRef ds:uri="27c3bd32-e420-4a55-8cdf-fafeb895193c"/>
    <ds:schemaRef ds:uri="a28fd067-b03e-4203-8230-96c311ab3d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E0E591-BF89-4150-B0DD-90A7D5E7157E}">
  <ds:schemaRefs>
    <ds:schemaRef ds:uri="27c3bd32-e420-4a55-8cdf-fafeb895193c"/>
    <ds:schemaRef ds:uri="a28fd067-b03e-4203-8230-96c311ab3de1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Adversarial Robustness in Machine Learning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</cp:revision>
  <dcterms:created xsi:type="dcterms:W3CDTF">2024-02-15T05:09:10Z</dcterms:created>
  <dcterms:modified xsi:type="dcterms:W3CDTF">2024-03-02T07:33:46Z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0x010100343FDA9CDC28A840898395AA93123CA2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2024-02-15T06:34:38Z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82db79ec-d352-4ba4-acc5-7d5920b29e6e</vt:lpwstr>
  </property>
  <property fmtid="{D5CDD505-2E9C-101B-9397-08002B2CF9AE}" pid="9" name="MSIP_Label_4044bd30-2ed7-4c9d-9d12-46200872a97b_ContentBits">
    <vt:lpwstr>0</vt:lpwstr>
  </property>
  <property fmtid="{D5CDD505-2E9C-101B-9397-08002B2CF9AE}" pid="10" name="MediaServiceImageTags">
    <vt:lpwstr/>
  </property>
</Properties>
</file>