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firstCol>
    <a:lastRow>
      <a:tcTxStyle b="off"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lastRow>
    <a:firstRow>
      <a:tcTxStyle b="off"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3" name="Google Shape;11;p1"/>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14" name="Google Shape;12;p1" descr="Google Shape;12;p1"/>
          <p:cNvPicPr>
            <a:picLocks noChangeAspect="1"/>
          </p:cNvPicPr>
          <p:nvPr/>
        </p:nvPicPr>
        <p:blipFill>
          <a:blip r:embed="rId2">
            <a:extLst/>
          </a:blip>
          <a:srcRect l="0" t="0" r="0" b="18045"/>
          <a:stretch>
            <a:fillRect/>
          </a:stretch>
        </p:blipFill>
        <p:spPr>
          <a:xfrm>
            <a:off x="0" y="5991366"/>
            <a:ext cx="12192001" cy="866636"/>
          </a:xfrm>
          <a:prstGeom prst="rect">
            <a:avLst/>
          </a:prstGeom>
          <a:ln w="12700">
            <a:miter lim="400000"/>
          </a:ln>
        </p:spPr>
      </p:pic>
      <p:sp>
        <p:nvSpPr>
          <p:cNvPr id="15" name="Title Text"/>
          <p:cNvSpPr txBox="1"/>
          <p:nvPr>
            <p:ph type="title"/>
          </p:nvPr>
        </p:nvSpPr>
        <p:spPr>
          <a:xfrm>
            <a:off x="1050877" y="1322386"/>
            <a:ext cx="10363201" cy="1470003"/>
          </a:xfrm>
          <a:prstGeom prst="rect">
            <a:avLst/>
          </a:prstGeom>
        </p:spPr>
        <p:txBody>
          <a:bodyPr/>
          <a:lstStyle/>
          <a:p>
            <a:pPr/>
            <a:r>
              <a:t>Title Text</a:t>
            </a:r>
          </a:p>
        </p:txBody>
      </p:sp>
      <p:sp>
        <p:nvSpPr>
          <p:cNvPr id="16" name="Body Level One…"/>
          <p:cNvSpPr txBox="1"/>
          <p:nvPr>
            <p:ph type="body" sz="quarter" idx="1"/>
          </p:nvPr>
        </p:nvSpPr>
        <p:spPr>
          <a:xfrm>
            <a:off x="2032000" y="3326641"/>
            <a:ext cx="8534400" cy="1752603"/>
          </a:xfrm>
          <a:prstGeom prst="rect">
            <a:avLst/>
          </a:prstGeom>
        </p:spPr>
        <p:txBody>
          <a:bodyPr/>
          <a:lstStyle>
            <a:lvl1pPr marL="228600" indent="-152400" algn="ctr">
              <a:buClrTx/>
              <a:buSzTx/>
              <a:buFontTx/>
              <a:buNone/>
              <a:defRPr b="1" sz="2000">
                <a:solidFill>
                  <a:srgbClr val="17365D"/>
                </a:solidFill>
              </a:defRPr>
            </a:lvl1pPr>
            <a:lvl2pPr marL="228600" indent="76200" algn="ctr">
              <a:buClrTx/>
              <a:buSzTx/>
              <a:buFontTx/>
              <a:buNone/>
              <a:defRPr b="1" sz="2000">
                <a:solidFill>
                  <a:srgbClr val="17365D"/>
                </a:solidFill>
              </a:defRPr>
            </a:lvl2pPr>
            <a:lvl3pPr marL="228600" indent="76200" algn="ctr">
              <a:buClrTx/>
              <a:buSzTx/>
              <a:buFontTx/>
              <a:buNone/>
              <a:defRPr b="1" sz="2000">
                <a:solidFill>
                  <a:srgbClr val="17365D"/>
                </a:solidFill>
              </a:defRPr>
            </a:lvl3pPr>
            <a:lvl4pPr marL="228600" indent="76200" algn="ctr">
              <a:buClrTx/>
              <a:buSzTx/>
              <a:buFontTx/>
              <a:buNone/>
              <a:defRPr b="1" sz="2000">
                <a:solidFill>
                  <a:srgbClr val="17365D"/>
                </a:solidFill>
              </a:defRPr>
            </a:lvl4pPr>
            <a:lvl5pPr marL="228600" indent="76200" algn="ctr">
              <a:buClrTx/>
              <a:buSzTx/>
              <a:buFontTx/>
              <a:buNone/>
              <a:defRPr b="1" sz="2000">
                <a:solidFill>
                  <a:srgbClr val="17365D"/>
                </a:solidFill>
              </a:defRPr>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114" name="Google Shape;11;p1"/>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115" name="Google Shape;12;p1" descr="Google Shape;12;p1"/>
          <p:cNvPicPr>
            <a:picLocks noChangeAspect="1"/>
          </p:cNvPicPr>
          <p:nvPr/>
        </p:nvPicPr>
        <p:blipFill>
          <a:blip r:embed="rId2">
            <a:extLst/>
          </a:blip>
          <a:srcRect l="0" t="0" r="0" b="18045"/>
          <a:stretch>
            <a:fillRect/>
          </a:stretch>
        </p:blipFill>
        <p:spPr>
          <a:xfrm>
            <a:off x="0" y="5991366"/>
            <a:ext cx="12192001" cy="866636"/>
          </a:xfrm>
          <a:prstGeom prst="rect">
            <a:avLst/>
          </a:prstGeom>
          <a:ln w="12700">
            <a:miter lim="400000"/>
          </a:ln>
        </p:spPr>
      </p:pic>
      <p:sp>
        <p:nvSpPr>
          <p:cNvPr id="116" name="Title Text"/>
          <p:cNvSpPr txBox="1"/>
          <p:nvPr>
            <p:ph type="title"/>
          </p:nvPr>
        </p:nvSpPr>
        <p:spPr>
          <a:prstGeom prst="rect">
            <a:avLst/>
          </a:prstGeom>
        </p:spPr>
        <p:txBody>
          <a:bodyPr/>
          <a:lstStyle>
            <a:lvl1pPr>
              <a:defRPr>
                <a:solidFill>
                  <a:srgbClr val="FF0000"/>
                </a:solidFill>
              </a:defRPr>
            </a:lvl1pPr>
          </a:lstStyle>
          <a:p>
            <a:pPr/>
            <a:r>
              <a:t>Title Text</a:t>
            </a:r>
          </a:p>
        </p:txBody>
      </p:sp>
      <p:sp>
        <p:nvSpPr>
          <p:cNvPr id="117" name="Body Level One…"/>
          <p:cNvSpPr txBox="1"/>
          <p:nvPr>
            <p:ph type="body" idx="1"/>
          </p:nvPr>
        </p:nvSpPr>
        <p:spPr>
          <a:xfrm rot="5400000">
            <a:off x="3670300" y="-1714500"/>
            <a:ext cx="4953000" cy="10668001"/>
          </a:xfrm>
          <a:prstGeom prst="rect">
            <a:avLst/>
          </a:prstGeom>
        </p:spPr>
        <p:txBody>
          <a:bodyPr/>
          <a:lstStyle>
            <a:lvl1pPr indent="-342900">
              <a:spcBef>
                <a:spcPts val="300"/>
              </a:spcBef>
            </a:lvl1pPr>
            <a:lvl2pPr marL="982980" indent="-411480">
              <a:spcBef>
                <a:spcPts val="300"/>
              </a:spcBef>
            </a:lvl2pPr>
            <a:lvl3pPr>
              <a:spcBef>
                <a:spcPts val="300"/>
              </a:spcBef>
            </a:lvl3pPr>
            <a:lvl4pPr marL="2000250" indent="-514350">
              <a:spcBef>
                <a:spcPts val="300"/>
              </a:spcBef>
            </a:lvl4pPr>
            <a:lvl5pPr marL="2457450" indent="-514350">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125" name="Google Shape;11;p1"/>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126" name="Google Shape;12;p1" descr="Google Shape;12;p1"/>
          <p:cNvPicPr>
            <a:picLocks noChangeAspect="1"/>
          </p:cNvPicPr>
          <p:nvPr/>
        </p:nvPicPr>
        <p:blipFill>
          <a:blip r:embed="rId2">
            <a:extLst/>
          </a:blip>
          <a:srcRect l="0" t="0" r="0" b="18045"/>
          <a:stretch>
            <a:fillRect/>
          </a:stretch>
        </p:blipFill>
        <p:spPr>
          <a:xfrm>
            <a:off x="0" y="5991366"/>
            <a:ext cx="12192001" cy="866636"/>
          </a:xfrm>
          <a:prstGeom prst="rect">
            <a:avLst/>
          </a:prstGeom>
          <a:ln w="12700">
            <a:miter lim="400000"/>
          </a:ln>
        </p:spPr>
      </p:pic>
      <p:sp>
        <p:nvSpPr>
          <p:cNvPr id="127" name="Title Text"/>
          <p:cNvSpPr txBox="1"/>
          <p:nvPr>
            <p:ph type="title"/>
          </p:nvPr>
        </p:nvSpPr>
        <p:spPr>
          <a:xfrm rot="5400000">
            <a:off x="7285049" y="1828791"/>
            <a:ext cx="5851503" cy="2743203"/>
          </a:xfrm>
          <a:prstGeom prst="rect">
            <a:avLst/>
          </a:prstGeom>
        </p:spPr>
        <p:txBody>
          <a:bodyPr/>
          <a:lstStyle>
            <a:lvl1pPr>
              <a:defRPr>
                <a:solidFill>
                  <a:srgbClr val="FF0000"/>
                </a:solidFill>
              </a:defRPr>
            </a:lvl1pPr>
          </a:lstStyle>
          <a:p>
            <a:pPr/>
            <a:r>
              <a:t>Title Text</a:t>
            </a:r>
          </a:p>
        </p:txBody>
      </p:sp>
      <p:sp>
        <p:nvSpPr>
          <p:cNvPr id="128" name="Body Level One…"/>
          <p:cNvSpPr txBox="1"/>
          <p:nvPr>
            <p:ph type="body" idx="1"/>
          </p:nvPr>
        </p:nvSpPr>
        <p:spPr>
          <a:xfrm rot="5400000">
            <a:off x="1696997" y="-812860"/>
            <a:ext cx="5851504" cy="8026501"/>
          </a:xfrm>
          <a:prstGeom prst="rect">
            <a:avLst/>
          </a:prstGeom>
        </p:spPr>
        <p:txBody>
          <a:bodyPr/>
          <a:lstStyle>
            <a:lvl1pPr indent="-342900">
              <a:spcBef>
                <a:spcPts val="300"/>
              </a:spcBef>
            </a:lvl1pPr>
            <a:lvl2pPr marL="982980" indent="-411480">
              <a:spcBef>
                <a:spcPts val="300"/>
              </a:spcBef>
            </a:lvl2pPr>
            <a:lvl3pPr>
              <a:spcBef>
                <a:spcPts val="300"/>
              </a:spcBef>
            </a:lvl3pPr>
            <a:lvl4pPr marL="2000250" indent="-514350">
              <a:spcBef>
                <a:spcPts val="300"/>
              </a:spcBef>
            </a:lvl4pPr>
            <a:lvl5pPr marL="2457450" indent="-514350">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33" name="Google Shape;11;p1"/>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34" name="Google Shape;12;p1" descr="Google Shape;12;p1"/>
          <p:cNvPicPr>
            <a:picLocks noChangeAspect="1"/>
          </p:cNvPicPr>
          <p:nvPr/>
        </p:nvPicPr>
        <p:blipFill>
          <a:blip r:embed="rId2">
            <a:extLst/>
          </a:blip>
          <a:srcRect l="0" t="0" r="0" b="18045"/>
          <a:stretch>
            <a:fillRect/>
          </a:stretch>
        </p:blipFill>
        <p:spPr>
          <a:xfrm>
            <a:off x="0" y="5991366"/>
            <a:ext cx="12192001" cy="866636"/>
          </a:xfrm>
          <a:prstGeom prst="rect">
            <a:avLst/>
          </a:prstGeom>
          <a:ln w="12700">
            <a:miter lim="400000"/>
          </a:ln>
        </p:spPr>
      </p:pic>
      <p:sp>
        <p:nvSpPr>
          <p:cNvPr id="35" name="Title Text"/>
          <p:cNvSpPr txBox="1"/>
          <p:nvPr>
            <p:ph type="title"/>
          </p:nvPr>
        </p:nvSpPr>
        <p:spPr>
          <a:xfrm>
            <a:off x="963084" y="4406903"/>
            <a:ext cx="10363201" cy="1362003"/>
          </a:xfrm>
          <a:prstGeom prst="rect">
            <a:avLst/>
          </a:prstGeom>
        </p:spPr>
        <p:txBody>
          <a:bodyPr anchor="t"/>
          <a:lstStyle>
            <a:lvl1pPr>
              <a:defRPr sz="4000">
                <a:solidFill>
                  <a:srgbClr val="FF0000"/>
                </a:solidFill>
              </a:defRPr>
            </a:lvl1pPr>
          </a:lstStyle>
          <a:p>
            <a:pPr/>
            <a:r>
              <a:t>Title Text</a:t>
            </a:r>
          </a:p>
        </p:txBody>
      </p:sp>
      <p:sp>
        <p:nvSpPr>
          <p:cNvPr id="36" name="Body Level One…"/>
          <p:cNvSpPr txBox="1"/>
          <p:nvPr>
            <p:ph type="body" sz="quarter" idx="1"/>
          </p:nvPr>
        </p:nvSpPr>
        <p:spPr>
          <a:xfrm>
            <a:off x="963084" y="2906713"/>
            <a:ext cx="10363201" cy="1500303"/>
          </a:xfrm>
          <a:prstGeom prst="rect">
            <a:avLst/>
          </a:prstGeom>
        </p:spPr>
        <p:txBody>
          <a:bodyPr anchor="b"/>
          <a:lstStyle>
            <a:lvl1pPr marL="0" indent="228600">
              <a:buClrTx/>
              <a:buSzTx/>
              <a:buFontTx/>
              <a:buNone/>
              <a:defRPr sz="2000">
                <a:solidFill>
                  <a:srgbClr val="888888"/>
                </a:solidFill>
              </a:defRPr>
            </a:lvl1pPr>
            <a:lvl2pPr marL="0" indent="228600">
              <a:buClrTx/>
              <a:buSzTx/>
              <a:buFontTx/>
              <a:buNone/>
              <a:defRPr sz="2000">
                <a:solidFill>
                  <a:srgbClr val="888888"/>
                </a:solidFill>
              </a:defRPr>
            </a:lvl2pPr>
            <a:lvl3pPr marL="0" indent="228600">
              <a:buClrTx/>
              <a:buSzTx/>
              <a:buFontTx/>
              <a:buNone/>
              <a:defRPr sz="2000">
                <a:solidFill>
                  <a:srgbClr val="888888"/>
                </a:solidFill>
              </a:defRPr>
            </a:lvl3pPr>
            <a:lvl4pPr marL="0" indent="228600">
              <a:buClrTx/>
              <a:buSzTx/>
              <a:buFontTx/>
              <a:buNone/>
              <a:defRPr sz="2000">
                <a:solidFill>
                  <a:srgbClr val="888888"/>
                </a:solidFill>
              </a:defRPr>
            </a:lvl4pPr>
            <a:lvl5pPr marL="0" indent="228600">
              <a:buClrTx/>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44" name="Google Shape;11;p1"/>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45" name="Google Shape;12;p1" descr="Google Shape;12;p1"/>
          <p:cNvPicPr>
            <a:picLocks noChangeAspect="1"/>
          </p:cNvPicPr>
          <p:nvPr/>
        </p:nvPicPr>
        <p:blipFill>
          <a:blip r:embed="rId2">
            <a:extLst/>
          </a:blip>
          <a:srcRect l="0" t="0" r="0" b="18045"/>
          <a:stretch>
            <a:fillRect/>
          </a:stretch>
        </p:blipFill>
        <p:spPr>
          <a:xfrm>
            <a:off x="0" y="5991366"/>
            <a:ext cx="12192001" cy="866636"/>
          </a:xfrm>
          <a:prstGeom prst="rect">
            <a:avLst/>
          </a:prstGeom>
          <a:ln w="12700">
            <a:miter lim="400000"/>
          </a:ln>
        </p:spPr>
      </p:pic>
      <p:sp>
        <p:nvSpPr>
          <p:cNvPr id="46" name="Title Text"/>
          <p:cNvSpPr txBox="1"/>
          <p:nvPr>
            <p:ph type="title"/>
          </p:nvPr>
        </p:nvSpPr>
        <p:spPr>
          <a:prstGeom prst="rect">
            <a:avLst/>
          </a:prstGeom>
        </p:spPr>
        <p:txBody>
          <a:bodyPr/>
          <a:lstStyle>
            <a:lvl1pPr>
              <a:defRPr>
                <a:solidFill>
                  <a:srgbClr val="FF0000"/>
                </a:solidFill>
              </a:defRPr>
            </a:lvl1pPr>
          </a:lstStyle>
          <a:p>
            <a:pPr/>
            <a:r>
              <a:t>Title Text</a:t>
            </a:r>
          </a:p>
        </p:txBody>
      </p:sp>
      <p:sp>
        <p:nvSpPr>
          <p:cNvPr id="47" name="Body Level One…"/>
          <p:cNvSpPr txBox="1"/>
          <p:nvPr>
            <p:ph type="body" sz="half" idx="1"/>
          </p:nvPr>
        </p:nvSpPr>
        <p:spPr>
          <a:xfrm>
            <a:off x="609600" y="1600203"/>
            <a:ext cx="5384702" cy="4526101"/>
          </a:xfrm>
          <a:prstGeom prst="rect">
            <a:avLst/>
          </a:prstGeom>
        </p:spPr>
        <p:txBody>
          <a:bodyPr/>
          <a:lstStyle>
            <a:lvl1pPr indent="-406400">
              <a:spcBef>
                <a:spcPts val="500"/>
              </a:spcBef>
              <a:buSzPts val="2800"/>
              <a:defRPr sz="2800"/>
            </a:lvl1pPr>
            <a:lvl2pPr marL="977900" indent="-444500">
              <a:spcBef>
                <a:spcPts val="500"/>
              </a:spcBef>
              <a:buSzPts val="2800"/>
              <a:defRPr sz="2800"/>
            </a:lvl2pPr>
            <a:lvl3pPr marL="1513838" indent="-497838">
              <a:spcBef>
                <a:spcPts val="500"/>
              </a:spcBef>
              <a:buSzPts val="2800"/>
              <a:defRPr sz="2800"/>
            </a:lvl3pPr>
            <a:lvl4pPr marL="2019300" indent="-533400">
              <a:spcBef>
                <a:spcPts val="500"/>
              </a:spcBef>
              <a:buSzPts val="2800"/>
              <a:defRPr sz="2800"/>
            </a:lvl4pPr>
            <a:lvl5pPr marL="2476500" indent="-533400">
              <a:spcBef>
                <a:spcPts val="500"/>
              </a:spcBef>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48" name="Google Shape;34;p5"/>
          <p:cNvSpPr txBox="1"/>
          <p:nvPr>
            <p:ph type="body" sz="half" idx="21"/>
          </p:nvPr>
        </p:nvSpPr>
        <p:spPr>
          <a:xfrm>
            <a:off x="6197600" y="1600201"/>
            <a:ext cx="5384702" cy="4526105"/>
          </a:xfrm>
          <a:prstGeom prst="rect">
            <a:avLst/>
          </a:prstGeom>
        </p:spPr>
        <p:txBody>
          <a:bodyPr/>
          <a:lstStyle/>
          <a:p>
            <a:pP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56" name="Google Shape;11;p1"/>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57" name="Google Shape;12;p1" descr="Google Shape;12;p1"/>
          <p:cNvPicPr>
            <a:picLocks noChangeAspect="1"/>
          </p:cNvPicPr>
          <p:nvPr/>
        </p:nvPicPr>
        <p:blipFill>
          <a:blip r:embed="rId2">
            <a:extLst/>
          </a:blip>
          <a:srcRect l="0" t="0" r="0" b="18045"/>
          <a:stretch>
            <a:fillRect/>
          </a:stretch>
        </p:blipFill>
        <p:spPr>
          <a:xfrm>
            <a:off x="0" y="5991366"/>
            <a:ext cx="12192001" cy="866636"/>
          </a:xfrm>
          <a:prstGeom prst="rect">
            <a:avLst/>
          </a:prstGeom>
          <a:ln w="12700">
            <a:miter lim="400000"/>
          </a:ln>
        </p:spPr>
      </p:pic>
      <p:sp>
        <p:nvSpPr>
          <p:cNvPr id="58" name="Title Text"/>
          <p:cNvSpPr txBox="1"/>
          <p:nvPr>
            <p:ph type="title"/>
          </p:nvPr>
        </p:nvSpPr>
        <p:spPr>
          <a:xfrm>
            <a:off x="859367" y="304800"/>
            <a:ext cx="10668001" cy="487500"/>
          </a:xfrm>
          <a:prstGeom prst="rect">
            <a:avLst/>
          </a:prstGeom>
        </p:spPr>
        <p:txBody>
          <a:bodyPr/>
          <a:lstStyle>
            <a:lvl1pPr>
              <a:defRPr>
                <a:solidFill>
                  <a:srgbClr val="FF0000"/>
                </a:solidFill>
              </a:defRPr>
            </a:lvl1pPr>
          </a:lstStyle>
          <a:p>
            <a:pPr/>
            <a:r>
              <a:t>Title Text</a:t>
            </a:r>
          </a:p>
        </p:txBody>
      </p:sp>
      <p:sp>
        <p:nvSpPr>
          <p:cNvPr id="59" name="Body Level One…"/>
          <p:cNvSpPr txBox="1"/>
          <p:nvPr>
            <p:ph type="body" sz="quarter" idx="1"/>
          </p:nvPr>
        </p:nvSpPr>
        <p:spPr>
          <a:xfrm>
            <a:off x="609600" y="1535112"/>
            <a:ext cx="5386800" cy="639902"/>
          </a:xfrm>
          <a:prstGeom prst="rect">
            <a:avLst/>
          </a:prstGeom>
        </p:spPr>
        <p:txBody>
          <a:bodyPr anchor="b"/>
          <a:lstStyle>
            <a:lvl1pPr marL="0" indent="228600">
              <a:buClrTx/>
              <a:buSzTx/>
              <a:buFontTx/>
              <a:buNone/>
              <a:defRPr b="1"/>
            </a:lvl1pPr>
            <a:lvl2pPr marL="0" indent="228600">
              <a:buClrTx/>
              <a:buSzTx/>
              <a:buFontTx/>
              <a:buNone/>
              <a:defRPr b="1"/>
            </a:lvl2pPr>
            <a:lvl3pPr marL="0" indent="228600">
              <a:buClrTx/>
              <a:buSzTx/>
              <a:buFontTx/>
              <a:buNone/>
              <a:defRPr b="1"/>
            </a:lvl3pPr>
            <a:lvl4pPr marL="0" indent="228600">
              <a:buClrTx/>
              <a:buSzTx/>
              <a:buFontTx/>
              <a:buNone/>
              <a:defRPr b="1"/>
            </a:lvl4pPr>
            <a:lvl5pPr marL="0" indent="228600">
              <a:buClrTx/>
              <a:buSzTx/>
              <a:buFontTx/>
              <a:buNone/>
              <a:defRPr b="1"/>
            </a:lvl5pPr>
          </a:lstStyle>
          <a:p>
            <a:pPr/>
            <a:r>
              <a:t>Body Level One</a:t>
            </a:r>
          </a:p>
          <a:p>
            <a:pPr lvl="1"/>
            <a:r>
              <a:t>Body Level Two</a:t>
            </a:r>
          </a:p>
          <a:p>
            <a:pPr lvl="2"/>
            <a:r>
              <a:t>Body Level Three</a:t>
            </a:r>
          </a:p>
          <a:p>
            <a:pPr lvl="3"/>
            <a:r>
              <a:t>Body Level Four</a:t>
            </a:r>
          </a:p>
          <a:p>
            <a:pPr lvl="4"/>
            <a:r>
              <a:t>Body Level Five</a:t>
            </a:r>
          </a:p>
        </p:txBody>
      </p:sp>
      <p:sp>
        <p:nvSpPr>
          <p:cNvPr id="60" name="Google Shape;41;p6"/>
          <p:cNvSpPr txBox="1"/>
          <p:nvPr>
            <p:ph type="body" sz="half" idx="21"/>
          </p:nvPr>
        </p:nvSpPr>
        <p:spPr>
          <a:xfrm>
            <a:off x="609599" y="2174875"/>
            <a:ext cx="5386802" cy="3951300"/>
          </a:xfrm>
          <a:prstGeom prst="rect">
            <a:avLst/>
          </a:prstGeom>
        </p:spPr>
        <p:txBody>
          <a:bodyPr/>
          <a:lstStyle/>
          <a:p>
            <a:pPr/>
          </a:p>
        </p:txBody>
      </p:sp>
      <p:sp>
        <p:nvSpPr>
          <p:cNvPr id="61" name="Google Shape;42;p6"/>
          <p:cNvSpPr txBox="1"/>
          <p:nvPr>
            <p:ph type="body" sz="quarter" idx="22"/>
          </p:nvPr>
        </p:nvSpPr>
        <p:spPr>
          <a:xfrm>
            <a:off x="6193367" y="1535112"/>
            <a:ext cx="5388905" cy="639902"/>
          </a:xfrm>
          <a:prstGeom prst="rect">
            <a:avLst/>
          </a:prstGeom>
        </p:spPr>
        <p:txBody>
          <a:bodyPr anchor="b"/>
          <a:lstStyle/>
          <a:p>
            <a:pPr/>
          </a:p>
        </p:txBody>
      </p:sp>
      <p:sp>
        <p:nvSpPr>
          <p:cNvPr id="62" name="Google Shape;43;p6"/>
          <p:cNvSpPr txBox="1"/>
          <p:nvPr>
            <p:ph type="body" sz="half" idx="23"/>
          </p:nvPr>
        </p:nvSpPr>
        <p:spPr>
          <a:xfrm>
            <a:off x="6193367" y="2174875"/>
            <a:ext cx="5388905" cy="3951300"/>
          </a:xfrm>
          <a:prstGeom prst="rect">
            <a:avLst/>
          </a:prstGeom>
        </p:spPr>
        <p:txBody>
          <a:bodyPr/>
          <a:lstStyle/>
          <a:p>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70" name="Google Shape;11;p1"/>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71" name="Google Shape;12;p1" descr="Google Shape;12;p1"/>
          <p:cNvPicPr>
            <a:picLocks noChangeAspect="1"/>
          </p:cNvPicPr>
          <p:nvPr/>
        </p:nvPicPr>
        <p:blipFill>
          <a:blip r:embed="rId2">
            <a:extLst/>
          </a:blip>
          <a:srcRect l="0" t="0" r="0" b="18045"/>
          <a:stretch>
            <a:fillRect/>
          </a:stretch>
        </p:blipFill>
        <p:spPr>
          <a:xfrm>
            <a:off x="0" y="5991366"/>
            <a:ext cx="12192001" cy="866636"/>
          </a:xfrm>
          <a:prstGeom prst="rect">
            <a:avLst/>
          </a:prstGeom>
          <a:ln w="12700">
            <a:miter lim="400000"/>
          </a:ln>
        </p:spPr>
      </p:pic>
      <p:sp>
        <p:nvSpPr>
          <p:cNvPr id="72" name="Title Text"/>
          <p:cNvSpPr txBox="1"/>
          <p:nvPr>
            <p:ph type="title"/>
          </p:nvPr>
        </p:nvSpPr>
        <p:spPr>
          <a:xfrm>
            <a:off x="3860800" y="274638"/>
            <a:ext cx="7721700" cy="487502"/>
          </a:xfrm>
          <a:prstGeom prst="rect">
            <a:avLst/>
          </a:prstGeom>
        </p:spPr>
        <p:txBody>
          <a:bodyPr/>
          <a:lstStyle>
            <a:lvl1pPr>
              <a:defRPr>
                <a:solidFill>
                  <a:srgbClr val="FF0000"/>
                </a:solidFill>
              </a:defRPr>
            </a:lvl1pPr>
          </a:lstStyle>
          <a:p>
            <a:pPr/>
            <a:r>
              <a:t>Title Text</a:t>
            </a:r>
          </a:p>
        </p:txBody>
      </p:sp>
      <p:pic>
        <p:nvPicPr>
          <p:cNvPr id="73" name="Google Shape;52;p7" descr="Google Shape;52;p7"/>
          <p:cNvPicPr>
            <a:picLocks noChangeAspect="1"/>
          </p:cNvPicPr>
          <p:nvPr/>
        </p:nvPicPr>
        <p:blipFill>
          <a:blip r:embed="rId3">
            <a:extLst/>
          </a:blip>
          <a:stretch>
            <a:fillRect/>
          </a:stretch>
        </p:blipFill>
        <p:spPr>
          <a:xfrm>
            <a:off x="2505206" y="139873"/>
            <a:ext cx="9686798" cy="698327"/>
          </a:xfrm>
          <a:prstGeom prst="rect">
            <a:avLst/>
          </a:prstGeom>
          <a:ln w="12700">
            <a:miter lim="400000"/>
          </a:ln>
        </p:spPr>
      </p:pic>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1" name="Google Shape;11;p1"/>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82" name="Google Shape;12;p1" descr="Google Shape;12;p1"/>
          <p:cNvPicPr>
            <a:picLocks noChangeAspect="1"/>
          </p:cNvPicPr>
          <p:nvPr/>
        </p:nvPicPr>
        <p:blipFill>
          <a:blip r:embed="rId2">
            <a:extLst/>
          </a:blip>
          <a:srcRect l="0" t="0" r="0" b="18045"/>
          <a:stretch>
            <a:fillRect/>
          </a:stretch>
        </p:blipFill>
        <p:spPr>
          <a:xfrm>
            <a:off x="0" y="5991366"/>
            <a:ext cx="12192001" cy="866636"/>
          </a:xfrm>
          <a:prstGeom prst="rect">
            <a:avLst/>
          </a:prstGeom>
          <a:ln w="12700">
            <a:miter lim="400000"/>
          </a:ln>
        </p:spPr>
      </p:pic>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90" name="Google Shape;11;p1"/>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91" name="Google Shape;12;p1" descr="Google Shape;12;p1"/>
          <p:cNvPicPr>
            <a:picLocks noChangeAspect="1"/>
          </p:cNvPicPr>
          <p:nvPr/>
        </p:nvPicPr>
        <p:blipFill>
          <a:blip r:embed="rId2">
            <a:extLst/>
          </a:blip>
          <a:srcRect l="0" t="0" r="0" b="18045"/>
          <a:stretch>
            <a:fillRect/>
          </a:stretch>
        </p:blipFill>
        <p:spPr>
          <a:xfrm>
            <a:off x="0" y="5991366"/>
            <a:ext cx="12192001" cy="866636"/>
          </a:xfrm>
          <a:prstGeom prst="rect">
            <a:avLst/>
          </a:prstGeom>
          <a:ln w="12700">
            <a:miter lim="400000"/>
          </a:ln>
        </p:spPr>
      </p:pic>
      <p:sp>
        <p:nvSpPr>
          <p:cNvPr id="92" name="Title Text"/>
          <p:cNvSpPr txBox="1"/>
          <p:nvPr>
            <p:ph type="title"/>
          </p:nvPr>
        </p:nvSpPr>
        <p:spPr>
          <a:xfrm>
            <a:off x="609601" y="273050"/>
            <a:ext cx="4011003" cy="1162200"/>
          </a:xfrm>
          <a:prstGeom prst="rect">
            <a:avLst/>
          </a:prstGeom>
        </p:spPr>
        <p:txBody>
          <a:bodyPr anchor="b"/>
          <a:lstStyle>
            <a:lvl1pPr>
              <a:defRPr sz="2000">
                <a:solidFill>
                  <a:srgbClr val="FF0000"/>
                </a:solidFill>
              </a:defRPr>
            </a:lvl1pPr>
          </a:lstStyle>
          <a:p>
            <a:pPr/>
            <a:r>
              <a:t>Title Text</a:t>
            </a:r>
          </a:p>
        </p:txBody>
      </p:sp>
      <p:sp>
        <p:nvSpPr>
          <p:cNvPr id="93" name="Body Level One…"/>
          <p:cNvSpPr txBox="1"/>
          <p:nvPr>
            <p:ph type="body" idx="1"/>
          </p:nvPr>
        </p:nvSpPr>
        <p:spPr>
          <a:xfrm>
            <a:off x="4766733" y="273053"/>
            <a:ext cx="6815702" cy="5853001"/>
          </a:xfrm>
          <a:prstGeom prst="rect">
            <a:avLst/>
          </a:prstGeom>
        </p:spPr>
        <p:txBody>
          <a:bodyPr/>
          <a:lstStyle>
            <a:lvl1pPr indent="-431800">
              <a:spcBef>
                <a:spcPts val="600"/>
              </a:spcBef>
              <a:buSzPts val="3200"/>
              <a:defRPr sz="3200"/>
            </a:lvl1pPr>
            <a:lvl2pPr marL="972457" indent="-464457">
              <a:spcBef>
                <a:spcPts val="600"/>
              </a:spcBef>
              <a:buSzPts val="3200"/>
              <a:defRPr sz="3200"/>
            </a:lvl2pPr>
            <a:lvl3pPr marL="1498600" indent="-508000">
              <a:spcBef>
                <a:spcPts val="600"/>
              </a:spcBef>
              <a:buSzPts val="3200"/>
              <a:defRPr sz="3200"/>
            </a:lvl3pPr>
            <a:lvl4pPr marL="2042160" indent="-568960">
              <a:spcBef>
                <a:spcPts val="600"/>
              </a:spcBef>
              <a:buSzPts val="3200"/>
              <a:defRPr sz="3200"/>
            </a:lvl4pPr>
            <a:lvl5pPr marL="2499360" indent="-568960">
              <a:spcBef>
                <a:spcPts val="600"/>
              </a:spcBef>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94" name="Google Shape;60;p9"/>
          <p:cNvSpPr txBox="1"/>
          <p:nvPr>
            <p:ph type="body" sz="half" idx="21"/>
          </p:nvPr>
        </p:nvSpPr>
        <p:spPr>
          <a:xfrm>
            <a:off x="609599" y="1435102"/>
            <a:ext cx="4011006" cy="4691103"/>
          </a:xfrm>
          <a:prstGeom prst="rect">
            <a:avLst/>
          </a:prstGeom>
        </p:spPr>
        <p:txBody>
          <a:bodyPr/>
          <a:lstStyle/>
          <a:p>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102" name="Google Shape;11;p1"/>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103" name="Google Shape;12;p1" descr="Google Shape;12;p1"/>
          <p:cNvPicPr>
            <a:picLocks noChangeAspect="1"/>
          </p:cNvPicPr>
          <p:nvPr/>
        </p:nvPicPr>
        <p:blipFill>
          <a:blip r:embed="rId2">
            <a:extLst/>
          </a:blip>
          <a:srcRect l="0" t="0" r="0" b="18045"/>
          <a:stretch>
            <a:fillRect/>
          </a:stretch>
        </p:blipFill>
        <p:spPr>
          <a:xfrm>
            <a:off x="0" y="5991366"/>
            <a:ext cx="12192001" cy="866636"/>
          </a:xfrm>
          <a:prstGeom prst="rect">
            <a:avLst/>
          </a:prstGeom>
          <a:ln w="12700">
            <a:miter lim="400000"/>
          </a:ln>
        </p:spPr>
      </p:pic>
      <p:sp>
        <p:nvSpPr>
          <p:cNvPr id="104" name="Title Text"/>
          <p:cNvSpPr txBox="1"/>
          <p:nvPr>
            <p:ph type="title"/>
          </p:nvPr>
        </p:nvSpPr>
        <p:spPr>
          <a:xfrm>
            <a:off x="2389714" y="4800600"/>
            <a:ext cx="7315204" cy="566702"/>
          </a:xfrm>
          <a:prstGeom prst="rect">
            <a:avLst/>
          </a:prstGeom>
        </p:spPr>
        <p:txBody>
          <a:bodyPr anchor="b"/>
          <a:lstStyle>
            <a:lvl1pPr>
              <a:defRPr sz="2000">
                <a:solidFill>
                  <a:srgbClr val="FF0000"/>
                </a:solidFill>
              </a:defRPr>
            </a:lvl1pPr>
          </a:lstStyle>
          <a:p>
            <a:pPr/>
            <a:r>
              <a:t>Title Text</a:t>
            </a:r>
          </a:p>
        </p:txBody>
      </p:sp>
      <p:sp>
        <p:nvSpPr>
          <p:cNvPr id="105" name="Google Shape;66;p10"/>
          <p:cNvSpPr/>
          <p:nvPr>
            <p:ph type="pic" sz="half" idx="21"/>
          </p:nvPr>
        </p:nvSpPr>
        <p:spPr>
          <a:xfrm>
            <a:off x="2389714" y="612775"/>
            <a:ext cx="7315204" cy="4114800"/>
          </a:xfrm>
          <a:prstGeom prst="rect">
            <a:avLst/>
          </a:prstGeom>
        </p:spPr>
        <p:txBody>
          <a:bodyPr lIns="91439" tIns="45719" rIns="91439" bIns="45719">
            <a:noAutofit/>
          </a:bodyPr>
          <a:lstStyle/>
          <a:p>
            <a:pPr/>
          </a:p>
        </p:txBody>
      </p:sp>
      <p:sp>
        <p:nvSpPr>
          <p:cNvPr id="106" name="Body Level One…"/>
          <p:cNvSpPr txBox="1"/>
          <p:nvPr>
            <p:ph type="body" sz="quarter" idx="1"/>
          </p:nvPr>
        </p:nvSpPr>
        <p:spPr>
          <a:xfrm>
            <a:off x="2389714" y="5367337"/>
            <a:ext cx="7315204" cy="804903"/>
          </a:xfrm>
          <a:prstGeom prst="rect">
            <a:avLst/>
          </a:prstGeom>
        </p:spPr>
        <p:txBody>
          <a:bodyPr/>
          <a:lstStyle>
            <a:lvl1pPr marL="0" indent="228600">
              <a:spcBef>
                <a:spcPts val="200"/>
              </a:spcBef>
              <a:buClrTx/>
              <a:buSzTx/>
              <a:buFontTx/>
              <a:buNone/>
              <a:defRPr sz="1400"/>
            </a:lvl1pPr>
            <a:lvl2pPr marL="0" indent="228600">
              <a:spcBef>
                <a:spcPts val="200"/>
              </a:spcBef>
              <a:buClrTx/>
              <a:buSzTx/>
              <a:buFontTx/>
              <a:buNone/>
              <a:defRPr sz="1400"/>
            </a:lvl2pPr>
            <a:lvl3pPr marL="0" indent="228600">
              <a:spcBef>
                <a:spcPts val="200"/>
              </a:spcBef>
              <a:buClrTx/>
              <a:buSzTx/>
              <a:buFontTx/>
              <a:buNone/>
              <a:defRPr sz="1400"/>
            </a:lvl3pPr>
            <a:lvl4pPr marL="0" indent="228600">
              <a:spcBef>
                <a:spcPts val="200"/>
              </a:spcBef>
              <a:buClrTx/>
              <a:buSzTx/>
              <a:buFontTx/>
              <a:buNone/>
              <a:defRPr sz="1400"/>
            </a:lvl4pPr>
            <a:lvl5pPr marL="0" indent="22860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11;p1"/>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3" name="Google Shape;12;p1" descr="Google Shape;12;p1"/>
          <p:cNvPicPr>
            <a:picLocks noChangeAspect="1"/>
          </p:cNvPicPr>
          <p:nvPr/>
        </p:nvPicPr>
        <p:blipFill>
          <a:blip r:embed="rId2">
            <a:extLst/>
          </a:blip>
          <a:srcRect l="0" t="0" r="0" b="18045"/>
          <a:stretch>
            <a:fillRect/>
          </a:stretch>
        </p:blipFill>
        <p:spPr>
          <a:xfrm>
            <a:off x="0" y="5991366"/>
            <a:ext cx="12192001" cy="866636"/>
          </a:xfrm>
          <a:prstGeom prst="rect">
            <a:avLst/>
          </a:prstGeom>
          <a:ln w="12700">
            <a:miter lim="400000"/>
          </a:ln>
        </p:spPr>
      </p:pic>
      <p:sp>
        <p:nvSpPr>
          <p:cNvPr id="4" name="Title Text"/>
          <p:cNvSpPr txBox="1"/>
          <p:nvPr>
            <p:ph type="title"/>
          </p:nvPr>
        </p:nvSpPr>
        <p:spPr>
          <a:xfrm>
            <a:off x="812800" y="274638"/>
            <a:ext cx="10668000" cy="48750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5" name="Body Level One…"/>
          <p:cNvSpPr txBox="1"/>
          <p:nvPr>
            <p:ph type="body" idx="1"/>
          </p:nvPr>
        </p:nvSpPr>
        <p:spPr>
          <a:xfrm>
            <a:off x="812800" y="1143000"/>
            <a:ext cx="10668000" cy="495300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284627" y="6397954"/>
            <a:ext cx="297873" cy="281899"/>
          </a:xfrm>
          <a:prstGeom prst="rect">
            <a:avLst/>
          </a:prstGeom>
          <a:ln w="12700">
            <a:miter lim="400000"/>
          </a:ln>
        </p:spPr>
        <p:txBody>
          <a:bodyPr wrap="none" lIns="45699" tIns="45699" rIns="45699" bIns="45699" anchor="ctr">
            <a:spAutoFit/>
          </a:bodyPr>
          <a:lstStyle>
            <a:lvl1pPr algn="r">
              <a:defRPr sz="1200">
                <a:solidFill>
                  <a:srgbClr val="888888"/>
                </a:solidFill>
                <a:latin typeface="Verdana"/>
                <a:ea typeface="Verdana"/>
                <a:cs typeface="Verdana"/>
                <a:sym typeface="Verdan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9pPr>
    </p:titleStyle>
    <p:bodyStyle>
      <a:lvl1pPr marL="457200" marR="0" indent="-3810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1pPr>
      <a:lvl2pPr marL="985519" marR="0" indent="-42671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2pPr>
      <a:lvl3pPr marL="1485900" marR="0" indent="-4572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3pPr>
      <a:lvl4pPr marL="1993900" marR="0" indent="-4953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4pPr>
      <a:lvl5pPr marL="2451100" marR="0" indent="-4953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5pPr>
      <a:lvl6pPr marL="2811777" marR="0" indent="-411477"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6pPr>
      <a:lvl7pPr marL="3268979" marR="0" indent="-411477"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7pPr>
      <a:lvl8pPr marL="3726179" marR="0" indent="-41147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8pPr>
      <a:lvl9pPr marL="4183379" marR="0" indent="-41147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90;p13"/>
          <p:cNvSpPr txBox="1"/>
          <p:nvPr/>
        </p:nvSpPr>
        <p:spPr>
          <a:xfrm>
            <a:off x="6681757" y="1954163"/>
            <a:ext cx="5422853" cy="2020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defTabSz="813816">
              <a:defRPr sz="1700">
                <a:solidFill>
                  <a:srgbClr val="17365D"/>
                </a:solidFill>
                <a:latin typeface="Cambria"/>
                <a:ea typeface="Cambria"/>
                <a:cs typeface="Cambria"/>
                <a:sym typeface="Cambria"/>
              </a:defRPr>
            </a:pPr>
            <a:r>
              <a:t>Under the Supervision of,</a:t>
            </a:r>
          </a:p>
          <a:p>
            <a:pPr algn="ctr" defTabSz="813816">
              <a:spcBef>
                <a:spcPts val="300"/>
              </a:spcBef>
              <a:defRPr sz="1700">
                <a:solidFill>
                  <a:srgbClr val="17365D"/>
                </a:solidFill>
                <a:latin typeface="Cambria"/>
                <a:ea typeface="Cambria"/>
                <a:cs typeface="Cambria"/>
                <a:sym typeface="Cambria"/>
              </a:defRPr>
            </a:pPr>
          </a:p>
          <a:p>
            <a:pPr defTabSz="813816">
              <a:lnSpc>
                <a:spcPct val="110000"/>
              </a:lnSpc>
              <a:spcBef>
                <a:spcPts val="200"/>
              </a:spcBef>
              <a:defRPr sz="1700">
                <a:solidFill>
                  <a:srgbClr val="17365D"/>
                </a:solidFill>
                <a:latin typeface="Cambria"/>
                <a:ea typeface="Cambria"/>
                <a:cs typeface="Cambria"/>
                <a:sym typeface="Cambria"/>
              </a:defRPr>
            </a:pPr>
            <a:r>
              <a:t>Mr.Praveen Giridhar Pawaskar</a:t>
            </a:r>
          </a:p>
          <a:p>
            <a:pPr defTabSz="813816">
              <a:lnSpc>
                <a:spcPct val="110000"/>
              </a:lnSpc>
              <a:spcBef>
                <a:spcPts val="200"/>
              </a:spcBef>
              <a:defRPr sz="1500">
                <a:solidFill>
                  <a:srgbClr val="17365D"/>
                </a:solidFill>
                <a:latin typeface="Cambria"/>
                <a:ea typeface="Cambria"/>
                <a:cs typeface="Cambria"/>
                <a:sym typeface="Cambria"/>
              </a:defRPr>
            </a:pPr>
            <a:r>
              <a:t>Professor / Associate Professor / Assistant Professor</a:t>
            </a:r>
          </a:p>
          <a:p>
            <a:pPr defTabSz="813816">
              <a:lnSpc>
                <a:spcPct val="110000"/>
              </a:lnSpc>
              <a:spcBef>
                <a:spcPts val="200"/>
              </a:spcBef>
              <a:defRPr sz="1500">
                <a:solidFill>
                  <a:srgbClr val="17365D"/>
                </a:solidFill>
                <a:latin typeface="Cambria"/>
                <a:ea typeface="Cambria"/>
                <a:cs typeface="Cambria"/>
                <a:sym typeface="Cambria"/>
              </a:defRPr>
            </a:pPr>
            <a:r>
              <a:t>School of Computer Science and Engineering</a:t>
            </a:r>
          </a:p>
          <a:p>
            <a:pPr defTabSz="813816">
              <a:lnSpc>
                <a:spcPct val="110000"/>
              </a:lnSpc>
              <a:spcBef>
                <a:spcPts val="200"/>
              </a:spcBef>
              <a:defRPr sz="1500">
                <a:solidFill>
                  <a:srgbClr val="17365D"/>
                </a:solidFill>
                <a:latin typeface="Cambria"/>
                <a:ea typeface="Cambria"/>
                <a:cs typeface="Cambria"/>
                <a:sym typeface="Cambria"/>
              </a:defRPr>
            </a:pPr>
            <a:r>
              <a:t>Presidency University</a:t>
            </a:r>
          </a:p>
        </p:txBody>
      </p:sp>
      <p:sp>
        <p:nvSpPr>
          <p:cNvPr id="139" name="Google Shape;91;p13"/>
          <p:cNvSpPr txBox="1"/>
          <p:nvPr/>
        </p:nvSpPr>
        <p:spPr>
          <a:xfrm>
            <a:off x="4032496" y="334089"/>
            <a:ext cx="3879051" cy="5523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defTabSz="841247">
              <a:lnSpc>
                <a:spcPct val="80000"/>
              </a:lnSpc>
              <a:defRPr sz="1500">
                <a:solidFill>
                  <a:srgbClr val="17365D"/>
                </a:solidFill>
                <a:latin typeface="Cambria"/>
                <a:ea typeface="Cambria"/>
                <a:cs typeface="Cambria"/>
                <a:sym typeface="Cambria"/>
              </a:defRPr>
            </a:pPr>
            <a:r>
              <a:t>PIP2001 Capstone Project</a:t>
            </a:r>
            <a:endParaRPr sz="1000"/>
          </a:p>
          <a:p>
            <a:pPr algn="ctr" defTabSz="841247">
              <a:lnSpc>
                <a:spcPct val="80000"/>
              </a:lnSpc>
              <a:spcBef>
                <a:spcPts val="200"/>
              </a:spcBef>
              <a:defRPr sz="1500">
                <a:solidFill>
                  <a:srgbClr val="17365D"/>
                </a:solidFill>
                <a:latin typeface="Cambria"/>
                <a:ea typeface="Cambria"/>
                <a:cs typeface="Cambria"/>
                <a:sym typeface="Cambria"/>
              </a:defRPr>
            </a:pPr>
            <a:r>
              <a:t>Review-0</a:t>
            </a:r>
          </a:p>
        </p:txBody>
      </p:sp>
      <p:graphicFrame>
        <p:nvGraphicFramePr>
          <p:cNvPr id="140" name="Google Shape;89;p13"/>
          <p:cNvGraphicFramePr/>
          <p:nvPr/>
        </p:nvGraphicFramePr>
        <p:xfrm>
          <a:off x="729239" y="2246507"/>
          <a:ext cx="5418674" cy="192551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085000"/>
                <a:gridCol w="3333674"/>
              </a:tblGrid>
              <a:tr h="338003">
                <a:tc>
                  <a:txBody>
                    <a:bodyPr/>
                    <a:lstStyle/>
                    <a:p>
                      <a:pPr lvl="1" algn="ctr">
                        <a:defRPr b="1" sz="1800">
                          <a:solidFill>
                            <a:srgbClr val="17365D"/>
                          </a:solidFill>
                          <a:sym typeface="Arial"/>
                        </a:defRPr>
                      </a:pPr>
                      <a:r>
                        <a:t>Roll Number</a:t>
                      </a:r>
                    </a:p>
                  </a:txBody>
                  <a:tcPr marL="45725" marR="45725" marT="45725" marB="45725" anchor="ctr"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ctr">
                        <a:defRPr sz="1800"/>
                      </a:pPr>
                      <a:r>
                        <a:rPr b="1">
                          <a:solidFill>
                            <a:srgbClr val="17365D"/>
                          </a:solidFill>
                          <a:sym typeface="Arial"/>
                        </a:rPr>
                        <a:t>Student Name</a:t>
                      </a:r>
                    </a:p>
                  </a:txBody>
                  <a:tcPr marL="45725" marR="45725" marT="45725" marB="45725" anchor="ctr" anchorCtr="0" horzOverflow="overflow">
                    <a:lnL w="12700">
                      <a:solidFill>
                        <a:srgbClr val="000000"/>
                      </a:solidFill>
                    </a:lnL>
                    <a:lnR w="12700">
                      <a:solidFill>
                        <a:srgbClr val="000000"/>
                      </a:solidFill>
                    </a:lnR>
                    <a:lnT w="12700">
                      <a:solidFill>
                        <a:srgbClr val="000000"/>
                      </a:solidFill>
                    </a:lnT>
                    <a:lnB w="12700">
                      <a:solidFill>
                        <a:srgbClr val="000000"/>
                      </a:solidFill>
                    </a:lnB>
                  </a:tcPr>
                </a:tc>
              </a:tr>
              <a:tr h="338003">
                <a:tc>
                  <a:txBody>
                    <a:bodyPr/>
                    <a:lstStyle/>
                    <a:p>
                      <a:pPr algn="ctr">
                        <a:defRPr sz="1800"/>
                      </a:pPr>
                      <a:r>
                        <a:rPr>
                          <a:sym typeface="Arial"/>
                        </a:rPr>
                        <a:t>20211CCS0004</a:t>
                      </a:r>
                    </a:p>
                  </a:txBody>
                  <a:tcPr marL="45725" marR="45725" marT="45725" marB="45725" anchor="ctr"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ctr">
                        <a:defRPr sz="1800"/>
                      </a:pPr>
                      <a:r>
                        <a:rPr>
                          <a:sym typeface="Arial"/>
                        </a:rPr>
                        <a:t>Koduri Sai Chaitanya</a:t>
                      </a:r>
                    </a:p>
                  </a:txBody>
                  <a:tcPr marL="45725" marR="45725" marT="45725" marB="45725" anchor="ctr" anchorCtr="0" horzOverflow="overflow">
                    <a:lnL w="12700">
                      <a:solidFill>
                        <a:srgbClr val="000000"/>
                      </a:solidFill>
                    </a:lnL>
                    <a:lnR w="12700">
                      <a:solidFill>
                        <a:srgbClr val="000000"/>
                      </a:solidFill>
                    </a:lnR>
                    <a:lnT w="12700">
                      <a:solidFill>
                        <a:srgbClr val="000000"/>
                      </a:solidFill>
                    </a:lnT>
                    <a:lnB w="12700">
                      <a:solidFill>
                        <a:srgbClr val="000000"/>
                      </a:solidFill>
                    </a:lnB>
                  </a:tcPr>
                </a:tc>
              </a:tr>
              <a:tr h="573496">
                <a:tc>
                  <a:txBody>
                    <a:bodyPr/>
                    <a:lstStyle/>
                    <a:p>
                      <a:pPr algn="ctr">
                        <a:defRPr sz="1800"/>
                      </a:pPr>
                      <a:r>
                        <a:rPr>
                          <a:sym typeface="Arial"/>
                        </a:rPr>
                        <a:t>20211CCS0002</a:t>
                      </a:r>
                    </a:p>
                  </a:txBody>
                  <a:tcPr marL="45725" marR="45725" marT="45725" marB="45725" anchor="ctr"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ctr">
                        <a:defRPr sz="1800"/>
                      </a:pPr>
                      <a:r>
                        <a:rPr>
                          <a:sym typeface="Arial"/>
                        </a:rPr>
                        <a:t>Kothakota Rajkumar</a:t>
                      </a:r>
                    </a:p>
                  </a:txBody>
                  <a:tcPr marL="45725" marR="45725" marT="45725" marB="45725" anchor="ctr" anchorCtr="0" horzOverflow="overflow">
                    <a:lnL w="12700">
                      <a:solidFill>
                        <a:srgbClr val="000000"/>
                      </a:solidFill>
                    </a:lnL>
                    <a:lnR w="12700">
                      <a:solidFill>
                        <a:srgbClr val="000000"/>
                      </a:solidFill>
                    </a:lnR>
                    <a:lnT w="12700">
                      <a:solidFill>
                        <a:srgbClr val="000000"/>
                      </a:solidFill>
                    </a:lnT>
                    <a:lnB w="12700">
                      <a:solidFill>
                        <a:srgbClr val="000000"/>
                      </a:solidFill>
                    </a:lnB>
                  </a:tcPr>
                </a:tc>
              </a:tr>
              <a:tr h="338003">
                <a:tc>
                  <a:txBody>
                    <a:bodyPr/>
                    <a:lstStyle/>
                    <a:p>
                      <a:pPr algn="ctr">
                        <a:defRPr sz="1800"/>
                      </a:pPr>
                      <a:r>
                        <a:rPr>
                          <a:sym typeface="Arial"/>
                        </a:rPr>
                        <a:t>20211CCS0193</a:t>
                      </a:r>
                    </a:p>
                  </a:txBody>
                  <a:tcPr marL="45725" marR="45725" marT="45725" marB="45725" anchor="ctr" anchorCtr="0"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lgn="ctr">
                        <a:defRPr sz="1800"/>
                      </a:pPr>
                      <a:r>
                        <a:rPr>
                          <a:sym typeface="Arial"/>
                        </a:rPr>
                        <a:t>Kudala Chakradhar reddy</a:t>
                      </a:r>
                    </a:p>
                  </a:txBody>
                  <a:tcPr marL="45725" marR="45725" marT="45725" marB="45725" anchor="ctr" anchorCtr="0" horzOverflow="overflow">
                    <a:lnL w="12700">
                      <a:solidFill>
                        <a:srgbClr val="000000"/>
                      </a:solidFill>
                    </a:lnL>
                    <a:lnR w="12700">
                      <a:solidFill>
                        <a:srgbClr val="000000"/>
                      </a:solidFill>
                    </a:lnR>
                    <a:lnT w="12700">
                      <a:solidFill>
                        <a:srgbClr val="000000"/>
                      </a:solidFill>
                    </a:lnT>
                    <a:lnB w="12700">
                      <a:solidFill>
                        <a:srgbClr val="000000"/>
                      </a:solidFill>
                    </a:lnB>
                  </a:tcPr>
                </a:tc>
              </a:tr>
              <a:tr h="338003">
                <a:tc>
                  <a:txBody>
                    <a:bodyPr/>
                    <a:lstStyle/>
                    <a:p>
                      <a:pPr>
                        <a:defRPr>
                          <a:sym typeface="Arial"/>
                        </a:defRPr>
                      </a:pPr>
                    </a:p>
                  </a:txBody>
                  <a:tcPr marL="45725" marR="45725" marT="45725" marB="45725" anchor="ctr" anchorCtr="0" horzOverflow="overflow">
                    <a:lnT w="12700">
                      <a:solidFill>
                        <a:srgbClr val="000000"/>
                      </a:solidFill>
                    </a:lnT>
                  </a:tcPr>
                </a:tc>
                <a:tc>
                  <a:txBody>
                    <a:bodyPr/>
                    <a:lstStyle/>
                    <a:p>
                      <a:pPr>
                        <a:defRPr>
                          <a:sym typeface="Arial"/>
                        </a:defRPr>
                      </a:pPr>
                    </a:p>
                  </a:txBody>
                  <a:tcPr marL="45725" marR="45725" marT="45725" marB="45725" anchor="ctr" anchorCtr="0" horzOverflow="overflow">
                    <a:lnT w="12700">
                      <a:solidFill>
                        <a:srgbClr val="000000"/>
                      </a:solidFill>
                    </a:lnT>
                  </a:tcPr>
                </a:tc>
              </a:tr>
            </a:tbl>
          </a:graphicData>
        </a:graphic>
      </p:graphicFrame>
      <p:sp>
        <p:nvSpPr>
          <p:cNvPr id="141" name="Google Shape;87;p13"/>
          <p:cNvSpPr txBox="1"/>
          <p:nvPr/>
        </p:nvSpPr>
        <p:spPr>
          <a:xfrm>
            <a:off x="770352" y="1011172"/>
            <a:ext cx="11170071" cy="55230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defTabSz="804672">
              <a:defRPr b="1" sz="2200">
                <a:solidFill>
                  <a:srgbClr val="17365D"/>
                </a:solidFill>
                <a:latin typeface="Verdana"/>
                <a:ea typeface="Verdana"/>
                <a:cs typeface="Verdana"/>
                <a:sym typeface="Verdana"/>
              </a:defRPr>
            </a:lvl1pPr>
          </a:lstStyle>
          <a:p>
            <a:pPr/>
            <a:r>
              <a:t>Student Innovation on Travel &amp; tourism</a:t>
            </a:r>
          </a:p>
        </p:txBody>
      </p:sp>
      <p:sp>
        <p:nvSpPr>
          <p:cNvPr id="142" name="Google Shape;91;p13"/>
          <p:cNvSpPr txBox="1"/>
          <p:nvPr/>
        </p:nvSpPr>
        <p:spPr>
          <a:xfrm>
            <a:off x="711170" y="4270461"/>
            <a:ext cx="12192007" cy="12597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2000">
                <a:solidFill>
                  <a:schemeClr val="accent1"/>
                </a:solidFill>
                <a:latin typeface="Cambria"/>
                <a:ea typeface="Cambria"/>
                <a:cs typeface="Cambria"/>
                <a:sym typeface="Cambria"/>
              </a:defRPr>
            </a:pPr>
            <a:r>
              <a:t>Name of the Program: </a:t>
            </a:r>
          </a:p>
          <a:p>
            <a:pPr>
              <a:defRPr sz="2000">
                <a:solidFill>
                  <a:schemeClr val="accent1"/>
                </a:solidFill>
                <a:latin typeface="Cambria"/>
                <a:ea typeface="Cambria"/>
                <a:cs typeface="Cambria"/>
                <a:sym typeface="Cambria"/>
              </a:defRPr>
            </a:pPr>
            <a:r>
              <a:t>Name of the HoD: </a:t>
            </a:r>
            <a:r>
              <a:rPr>
                <a:solidFill>
                  <a:srgbClr val="000000"/>
                </a:solidFill>
              </a:rPr>
              <a:t>Dr. Anandaraj S P</a:t>
            </a:r>
          </a:p>
          <a:p>
            <a:pPr>
              <a:defRPr sz="2000">
                <a:solidFill>
                  <a:schemeClr val="accent1"/>
                </a:solidFill>
                <a:latin typeface="Cambria"/>
                <a:ea typeface="Cambria"/>
                <a:cs typeface="Cambria"/>
                <a:sym typeface="Cambria"/>
              </a:defRPr>
            </a:pPr>
            <a:r>
              <a:t>Name of the Program Project Coordinator: </a:t>
            </a:r>
            <a:r>
              <a:rPr>
                <a:solidFill>
                  <a:srgbClr val="000000"/>
                </a:solidFill>
              </a:rPr>
              <a:t>Dr. Sharmasth Vali Y</a:t>
            </a:r>
          </a:p>
          <a:p>
            <a:pPr>
              <a:defRPr sz="2000">
                <a:solidFill>
                  <a:schemeClr val="accent1"/>
                </a:solidFill>
                <a:latin typeface="Cambria"/>
                <a:ea typeface="Cambria"/>
                <a:cs typeface="Cambria"/>
                <a:sym typeface="Cambria"/>
              </a:defRPr>
            </a:pPr>
            <a:r>
              <a:t>Name of the School Project Coordinators: </a:t>
            </a:r>
            <a:r>
              <a:rPr>
                <a:solidFill>
                  <a:srgbClr val="000000"/>
                </a:solidFill>
              </a:rPr>
              <a:t>Dr. Sampath A K / Dr. Abdul Khadar A / Mr. Md Ziaur Rahman</a:t>
            </a:r>
          </a:p>
        </p:txBody>
      </p:sp>
      <p:sp>
        <p:nvSpPr>
          <p:cNvPr id="143" name="Google Shape;88;p13"/>
          <p:cNvSpPr txBox="1"/>
          <p:nvPr>
            <p:ph type="subTitle" sz="quarter" idx="1"/>
          </p:nvPr>
        </p:nvSpPr>
        <p:spPr>
          <a:xfrm>
            <a:off x="739669" y="1680978"/>
            <a:ext cx="3970500" cy="539651"/>
          </a:xfrm>
          <a:prstGeom prst="rect">
            <a:avLst/>
          </a:prstGeom>
        </p:spPr>
        <p:txBody>
          <a:bodyPr/>
          <a:lstStyle/>
          <a:p>
            <a:pPr marL="0" indent="0" algn="l">
              <a:spcBef>
                <a:spcPts val="0"/>
              </a:spcBef>
              <a:defRPr b="0">
                <a:latin typeface="Cambria"/>
                <a:ea typeface="Cambria"/>
                <a:cs typeface="Cambria"/>
                <a:sym typeface="Cambria"/>
              </a:defRPr>
            </a:pPr>
            <a:r>
              <a:t>Batch Number:</a:t>
            </a:r>
            <a:r>
              <a:rPr b="1">
                <a:latin typeface="Verdana"/>
                <a:ea typeface="Verdana"/>
                <a:cs typeface="Verdana"/>
                <a:sym typeface="Verdana"/>
              </a:rPr>
              <a:t>CCS-G06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Picture 4" descr="Picture 4"/>
          <p:cNvPicPr>
            <a:picLocks noChangeAspect="1"/>
          </p:cNvPicPr>
          <p:nvPr/>
        </p:nvPicPr>
        <p:blipFill>
          <a:blip r:embed="rId2">
            <a:extLst/>
          </a:blip>
          <a:stretch>
            <a:fillRect/>
          </a:stretch>
        </p:blipFill>
        <p:spPr>
          <a:xfrm>
            <a:off x="4082810" y="1441315"/>
            <a:ext cx="3893308" cy="393547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96;p14"/>
          <p:cNvSpPr txBox="1"/>
          <p:nvPr>
            <p:ph type="title"/>
          </p:nvPr>
        </p:nvSpPr>
        <p:spPr>
          <a:xfrm>
            <a:off x="812800" y="274638"/>
            <a:ext cx="10668000" cy="487502"/>
          </a:xfrm>
          <a:prstGeom prst="rect">
            <a:avLst/>
          </a:prstGeom>
        </p:spPr>
        <p:txBody>
          <a:bodyPr/>
          <a:lstStyle>
            <a:lvl1pPr defTabSz="868680">
              <a:defRPr b="0" sz="2600">
                <a:latin typeface="Cambria"/>
                <a:ea typeface="Cambria"/>
                <a:cs typeface="Cambria"/>
                <a:sym typeface="Cambria"/>
              </a:defRPr>
            </a:lvl1pPr>
          </a:lstStyle>
          <a:p>
            <a:pPr/>
            <a:r>
              <a:t>Content</a:t>
            </a:r>
          </a:p>
        </p:txBody>
      </p:sp>
      <p:sp>
        <p:nvSpPr>
          <p:cNvPr id="146" name="Google Shape;97;p14"/>
          <p:cNvSpPr txBox="1"/>
          <p:nvPr>
            <p:ph type="body" idx="1"/>
          </p:nvPr>
        </p:nvSpPr>
        <p:spPr>
          <a:xfrm>
            <a:off x="812800" y="1143000"/>
            <a:ext cx="10668000" cy="3924300"/>
          </a:xfrm>
          <a:prstGeom prst="rect">
            <a:avLst/>
          </a:prstGeom>
        </p:spPr>
        <p:txBody>
          <a:bodyPr/>
          <a:lstStyle/>
          <a:p>
            <a:pPr marL="495300" indent="-342900" algn="just">
              <a:lnSpc>
                <a:spcPct val="200000"/>
              </a:lnSpc>
              <a:spcBef>
                <a:spcPts val="0"/>
              </a:spcBef>
              <a:buFont typeface="Cambria"/>
              <a:buChar char="➢"/>
              <a:defRPr>
                <a:latin typeface="Cambria"/>
                <a:ea typeface="Cambria"/>
                <a:cs typeface="Cambria"/>
                <a:sym typeface="Cambria"/>
              </a:defRPr>
            </a:pPr>
            <a:r>
              <a:t>Problem Statement</a:t>
            </a:r>
          </a:p>
          <a:p>
            <a:pPr marL="495300" indent="-342900" algn="just">
              <a:lnSpc>
                <a:spcPct val="200000"/>
              </a:lnSpc>
              <a:spcBef>
                <a:spcPts val="0"/>
              </a:spcBef>
              <a:buFont typeface="Cambria"/>
              <a:buChar char="➢"/>
              <a:defRPr>
                <a:latin typeface="Cambria"/>
                <a:ea typeface="Cambria"/>
                <a:cs typeface="Cambria"/>
                <a:sym typeface="Cambria"/>
              </a:defRPr>
            </a:pPr>
            <a:r>
              <a:t>Github Link</a:t>
            </a:r>
          </a:p>
          <a:p>
            <a:pPr marL="495300" indent="-342900" algn="just">
              <a:lnSpc>
                <a:spcPct val="200000"/>
              </a:lnSpc>
              <a:spcBef>
                <a:spcPts val="0"/>
              </a:spcBef>
              <a:buFont typeface="Cambria"/>
              <a:buChar char="➢"/>
              <a:defRPr>
                <a:latin typeface="Cambria"/>
                <a:ea typeface="Cambria"/>
                <a:cs typeface="Cambria"/>
                <a:sym typeface="Cambria"/>
              </a:defRPr>
            </a:pPr>
            <a:r>
              <a:t>Analysis of Problem Statement</a:t>
            </a:r>
          </a:p>
          <a:p>
            <a:pPr marL="495300" indent="-342900" algn="just">
              <a:lnSpc>
                <a:spcPct val="200000"/>
              </a:lnSpc>
              <a:spcBef>
                <a:spcPts val="0"/>
              </a:spcBef>
              <a:buFont typeface="Cambria"/>
              <a:buChar char="➢"/>
              <a:defRPr>
                <a:latin typeface="Cambria"/>
                <a:ea typeface="Cambria"/>
                <a:cs typeface="Cambria"/>
                <a:sym typeface="Cambria"/>
              </a:defRPr>
            </a:pPr>
            <a:r>
              <a:t>Timeline of the Project</a:t>
            </a:r>
          </a:p>
          <a:p>
            <a:pPr marL="495300" indent="-342900" algn="just">
              <a:lnSpc>
                <a:spcPct val="200000"/>
              </a:lnSpc>
              <a:spcBef>
                <a:spcPts val="0"/>
              </a:spcBef>
              <a:buFont typeface="Cambria"/>
              <a:buChar char="➢"/>
              <a:defRPr>
                <a:latin typeface="Cambria"/>
                <a:ea typeface="Cambria"/>
                <a:cs typeface="Cambria"/>
                <a:sym typeface="Cambria"/>
              </a:defRPr>
            </a:pPr>
            <a:r>
              <a:t>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97;p14"/>
          <p:cNvSpPr txBox="1"/>
          <p:nvPr>
            <p:ph type="body" idx="1"/>
          </p:nvPr>
        </p:nvSpPr>
        <p:spPr>
          <a:xfrm>
            <a:off x="812800" y="1066661"/>
            <a:ext cx="10668000" cy="4953006"/>
          </a:xfrm>
          <a:prstGeom prst="rect">
            <a:avLst/>
          </a:prstGeom>
        </p:spPr>
        <p:txBody>
          <a:bodyPr/>
          <a:lstStyle/>
          <a:p>
            <a:pPr marL="0" indent="146303" algn="just" defTabSz="877822">
              <a:spcBef>
                <a:spcPts val="0"/>
              </a:spcBef>
              <a:buSzTx/>
              <a:buNone/>
              <a:defRPr sz="2300">
                <a:latin typeface="Cambria"/>
                <a:ea typeface="Cambria"/>
                <a:cs typeface="Cambria"/>
                <a:sym typeface="Cambria"/>
              </a:defRPr>
            </a:pPr>
            <a:r>
              <a:t>Organization: </a:t>
            </a:r>
            <a:r>
              <a:rPr sz="1500"/>
              <a:t> </a:t>
            </a:r>
            <a:r>
              <a:rPr sz="1700">
                <a:latin typeface="Verdana"/>
                <a:ea typeface="Verdana"/>
                <a:cs typeface="Verdana"/>
                <a:sym typeface="Verdana"/>
              </a:rPr>
              <a:t>AICTE, MIC-Student Innovation</a:t>
            </a:r>
            <a:endParaRPr sz="1700"/>
          </a:p>
          <a:p>
            <a:pPr marL="0" indent="146303" algn="just" defTabSz="877822">
              <a:spcBef>
                <a:spcPts val="0"/>
              </a:spcBef>
              <a:buSzTx/>
              <a:buNone/>
              <a:defRPr sz="1500">
                <a:latin typeface="Cambria"/>
                <a:ea typeface="Cambria"/>
                <a:cs typeface="Cambria"/>
                <a:sym typeface="Cambria"/>
              </a:defRPr>
            </a:pPr>
          </a:p>
          <a:p>
            <a:pPr marL="0" indent="146303" algn="just" defTabSz="877822">
              <a:spcBef>
                <a:spcPts val="0"/>
              </a:spcBef>
              <a:buSzTx/>
              <a:buNone/>
              <a:defRPr sz="2300">
                <a:latin typeface="Cambria"/>
                <a:ea typeface="Cambria"/>
                <a:cs typeface="Cambria"/>
                <a:sym typeface="Cambria"/>
              </a:defRPr>
            </a:pPr>
            <a:r>
              <a:t>Category:  </a:t>
            </a:r>
            <a:r>
              <a:rPr sz="1700">
                <a:latin typeface="Verdana"/>
                <a:ea typeface="Verdana"/>
                <a:cs typeface="Verdana"/>
                <a:sym typeface="Verdana"/>
              </a:rPr>
              <a:t>Software</a:t>
            </a:r>
            <a:endParaRPr sz="1700"/>
          </a:p>
          <a:p>
            <a:pPr marL="0" indent="146303" algn="just" defTabSz="877822">
              <a:spcBef>
                <a:spcPts val="0"/>
              </a:spcBef>
              <a:buSzTx/>
              <a:buNone/>
              <a:defRPr sz="1500"/>
            </a:pPr>
          </a:p>
          <a:p>
            <a:pPr marL="0" indent="146303" algn="just" defTabSz="877822">
              <a:spcBef>
                <a:spcPts val="0"/>
              </a:spcBef>
              <a:buSzTx/>
              <a:buNone/>
              <a:defRPr sz="2300">
                <a:latin typeface="Cambria"/>
                <a:ea typeface="Cambria"/>
                <a:cs typeface="Cambria"/>
                <a:sym typeface="Cambria"/>
              </a:defRPr>
            </a:pPr>
            <a:r>
              <a:t>Difficulty Level:  </a:t>
            </a:r>
            <a:r>
              <a:rPr sz="1700"/>
              <a:t>Simple</a:t>
            </a:r>
            <a:endParaRPr sz="1700"/>
          </a:p>
          <a:p>
            <a:pPr marL="0" indent="146303" algn="just" defTabSz="877822">
              <a:spcBef>
                <a:spcPts val="0"/>
              </a:spcBef>
              <a:buSzTx/>
              <a:buNone/>
              <a:defRPr sz="1900">
                <a:latin typeface="Cambria"/>
                <a:ea typeface="Cambria"/>
                <a:cs typeface="Cambria"/>
                <a:sym typeface="Cambria"/>
              </a:defRPr>
            </a:pPr>
          </a:p>
          <a:p>
            <a:pPr marL="0" indent="146303" algn="just" defTabSz="877822">
              <a:lnSpc>
                <a:spcPct val="120000"/>
              </a:lnSpc>
              <a:spcBef>
                <a:spcPts val="0"/>
              </a:spcBef>
              <a:buSzTx/>
              <a:buNone/>
              <a:defRPr sz="2300">
                <a:latin typeface="Cambria"/>
                <a:ea typeface="Cambria"/>
                <a:cs typeface="Cambria"/>
                <a:sym typeface="Cambria"/>
              </a:defRPr>
            </a:pPr>
            <a:r>
              <a:t>Problem Description: “</a:t>
            </a:r>
            <a:r>
              <a:rPr sz="1700">
                <a:latin typeface="Verdana"/>
                <a:ea typeface="Verdana"/>
                <a:cs typeface="Verdana"/>
                <a:sym typeface="Verdana"/>
              </a:rPr>
              <a:t>Student Innovation in Travel &amp; Tourism” platform is a comprehensive web-based solution designed to enhance the travel experience for users. It offers features like destination listings, hotel recommendations, and an interactive search function to simplify the travel planning process. With personalized suggestions, users can find accommodations that fit their preferences and budget. The platform integrates Google Maps, providing real-time navigation for easy exploration. Secure authentication ensures the safety of user data and enables personalized experiences, such as saving favorite destinations. The seamless booking system allows users to plan and confirm their trips effortlessly. This solution supports both travelers and local tourism industries, boosting accessibility and tourism growth.  </a:t>
            </a:r>
          </a:p>
        </p:txBody>
      </p:sp>
      <p:sp>
        <p:nvSpPr>
          <p:cNvPr id="149" name="Google Shape;96;p14"/>
          <p:cNvSpPr txBox="1"/>
          <p:nvPr>
            <p:ph type="title"/>
          </p:nvPr>
        </p:nvSpPr>
        <p:spPr>
          <a:xfrm>
            <a:off x="812800" y="274638"/>
            <a:ext cx="10668000" cy="487502"/>
          </a:xfrm>
          <a:prstGeom prst="rect">
            <a:avLst/>
          </a:prstGeom>
        </p:spPr>
        <p:txBody>
          <a:bodyPr/>
          <a:lstStyle/>
          <a:p>
            <a:pPr defTabSz="868680">
              <a:defRPr b="0" sz="2600">
                <a:latin typeface="Cambria"/>
                <a:ea typeface="Cambria"/>
                <a:cs typeface="Cambria"/>
                <a:sym typeface="Cambria"/>
              </a:defRPr>
            </a:pPr>
            <a:r>
              <a:t>Problem Statement Number:</a:t>
            </a:r>
            <a:r>
              <a:rPr b="1" sz="2100">
                <a:latin typeface="Verdana"/>
                <a:ea typeface="Verdana"/>
                <a:cs typeface="Verdana"/>
                <a:sym typeface="Verdana"/>
              </a:rPr>
              <a:t>PSCS299</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14;p17"/>
          <p:cNvSpPr txBox="1"/>
          <p:nvPr>
            <p:ph type="title"/>
          </p:nvPr>
        </p:nvSpPr>
        <p:spPr>
          <a:xfrm>
            <a:off x="812800" y="274638"/>
            <a:ext cx="10668000" cy="487502"/>
          </a:xfrm>
          <a:prstGeom prst="rect">
            <a:avLst/>
          </a:prstGeom>
        </p:spPr>
        <p:txBody>
          <a:bodyPr/>
          <a:lstStyle>
            <a:lvl1pPr indent="144779" defTabSz="868680">
              <a:lnSpc>
                <a:spcPct val="200000"/>
              </a:lnSpc>
              <a:defRPr b="0" sz="2600">
                <a:latin typeface="Cambria"/>
                <a:ea typeface="Cambria"/>
                <a:cs typeface="Cambria"/>
                <a:sym typeface="Cambria"/>
              </a:defRPr>
            </a:lvl1pPr>
          </a:lstStyle>
          <a:p>
            <a:pPr/>
            <a:r>
              <a:t>Github Link</a:t>
            </a:r>
          </a:p>
        </p:txBody>
      </p:sp>
      <p:sp>
        <p:nvSpPr>
          <p:cNvPr id="152" name="Google Shape;115;p17"/>
          <p:cNvSpPr txBox="1"/>
          <p:nvPr/>
        </p:nvSpPr>
        <p:spPr>
          <a:xfrm>
            <a:off x="858523" y="1287600"/>
            <a:ext cx="10576553" cy="417830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indent="152400" algn="just">
              <a:defRPr sz="2400">
                <a:latin typeface="Cambria"/>
                <a:ea typeface="Cambria"/>
                <a:cs typeface="Cambria"/>
                <a:sym typeface="Cambria"/>
              </a:defRPr>
            </a:pPr>
            <a:r>
              <a:t>The Github link provided should have public access permission.</a:t>
            </a:r>
            <a:endParaRPr>
              <a:latin typeface="Verdana"/>
              <a:ea typeface="Verdana"/>
              <a:cs typeface="Verdana"/>
              <a:sym typeface="Verdana"/>
            </a:endParaRPr>
          </a:p>
          <a:p>
            <a:pPr indent="152400" algn="just">
              <a:defRPr sz="2400">
                <a:latin typeface="Cambria"/>
                <a:ea typeface="Cambria"/>
                <a:cs typeface="Cambria"/>
                <a:sym typeface="Cambria"/>
              </a:defRPr>
            </a:pPr>
          </a:p>
          <a:p>
            <a:pPr indent="152400" algn="just">
              <a:defRPr sz="2400">
                <a:solidFill>
                  <a:srgbClr val="953735"/>
                </a:solidFill>
                <a:latin typeface="Cambria"/>
                <a:ea typeface="Cambria"/>
                <a:cs typeface="Cambria"/>
                <a:sym typeface="Cambria"/>
              </a:defRPr>
            </a:pPr>
            <a:r>
              <a:t>Github Link :  </a:t>
            </a:r>
            <a:r>
              <a:rPr u="sng">
                <a:solidFill>
                  <a:srgbClr val="0433FF"/>
                </a:solidFill>
              </a:rPr>
              <a:t>https://github.com/saichaitanyakoduri/Travel_-_Tourism.git</a:t>
            </a:r>
            <a:endParaRPr u="sng">
              <a:solidFill>
                <a:srgbClr val="3C6DE5"/>
              </a:solidFill>
              <a:latin typeface="Verdana"/>
              <a:ea typeface="Verdana"/>
              <a:cs typeface="Verdana"/>
              <a:sym typeface="Verdana"/>
            </a:endParaRPr>
          </a:p>
          <a:p>
            <a:pPr indent="152400" algn="just">
              <a:defRPr sz="2400">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114;p17"/>
          <p:cNvSpPr txBox="1"/>
          <p:nvPr>
            <p:ph type="title"/>
          </p:nvPr>
        </p:nvSpPr>
        <p:spPr>
          <a:xfrm>
            <a:off x="812800" y="274638"/>
            <a:ext cx="10668000" cy="487502"/>
          </a:xfrm>
          <a:prstGeom prst="rect">
            <a:avLst/>
          </a:prstGeom>
        </p:spPr>
        <p:txBody>
          <a:bodyPr/>
          <a:lstStyle>
            <a:lvl1pPr indent="144779" defTabSz="868680">
              <a:lnSpc>
                <a:spcPct val="200000"/>
              </a:lnSpc>
              <a:defRPr b="0" sz="2600">
                <a:latin typeface="Cambria"/>
                <a:ea typeface="Cambria"/>
                <a:cs typeface="Cambria"/>
                <a:sym typeface="Cambria"/>
              </a:defRPr>
            </a:lvl1pPr>
          </a:lstStyle>
          <a:p>
            <a:pPr/>
            <a:r>
              <a:t>Analysis of Problem Statement</a:t>
            </a:r>
          </a:p>
        </p:txBody>
      </p:sp>
      <p:sp>
        <p:nvSpPr>
          <p:cNvPr id="155" name="Google Shape;115;p17"/>
          <p:cNvSpPr txBox="1"/>
          <p:nvPr>
            <p:ph type="body" idx="1"/>
          </p:nvPr>
        </p:nvSpPr>
        <p:spPr>
          <a:xfrm>
            <a:off x="812800" y="1143000"/>
            <a:ext cx="10668000" cy="4953000"/>
          </a:xfrm>
          <a:prstGeom prst="rect">
            <a:avLst/>
          </a:prstGeom>
        </p:spPr>
        <p:txBody>
          <a:bodyPr/>
          <a:lstStyle>
            <a:lvl1pPr marL="0" indent="152400" algn="just">
              <a:spcBef>
                <a:spcPts val="0"/>
              </a:spcBef>
              <a:buSzTx/>
              <a:buNone/>
              <a:defRPr>
                <a:latin typeface="Cambria"/>
                <a:ea typeface="Cambria"/>
                <a:cs typeface="Cambria"/>
                <a:sym typeface="Cambria"/>
              </a:defRPr>
            </a:lvl1pPr>
          </a:lstStyle>
          <a:p>
            <a:pPr/>
            <a:r>
              <a:t>Technology Stack Components:</a:t>
            </a:r>
          </a:p>
        </p:txBody>
      </p:sp>
      <p:sp>
        <p:nvSpPr>
          <p:cNvPr id="156" name="Rectangle 4"/>
          <p:cNvSpPr txBox="1"/>
          <p:nvPr/>
        </p:nvSpPr>
        <p:spPr>
          <a:xfrm>
            <a:off x="2327423" y="1940122"/>
            <a:ext cx="7158442" cy="305409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nchor="ctr">
            <a:spAutoFit/>
          </a:bodyPr>
          <a:lstStyle/>
          <a:p>
            <a:pPr>
              <a:buSzPct val="100000"/>
              <a:buChar char="•"/>
              <a:defRPr b="1" sz="2200">
                <a:latin typeface="+mn-lt"/>
                <a:ea typeface="+mn-ea"/>
                <a:cs typeface="+mn-cs"/>
                <a:sym typeface="Arial"/>
              </a:defRPr>
            </a:pPr>
            <a:r>
              <a:t>Frontend </a:t>
            </a:r>
            <a:r>
              <a:rPr b="0"/>
              <a:t>: HTML, CSS, JS, Bootstrap,ReactJs</a:t>
            </a:r>
          </a:p>
          <a:p>
            <a:pPr>
              <a:defRPr sz="2200">
                <a:latin typeface="+mn-lt"/>
                <a:ea typeface="+mn-ea"/>
                <a:cs typeface="+mn-cs"/>
                <a:sym typeface="Arial"/>
              </a:defRPr>
            </a:pPr>
          </a:p>
          <a:p>
            <a:pPr>
              <a:buSzPct val="100000"/>
              <a:buChar char="•"/>
              <a:defRPr b="1" sz="2200">
                <a:latin typeface="+mn-lt"/>
                <a:ea typeface="+mn-ea"/>
                <a:cs typeface="+mn-cs"/>
                <a:sym typeface="Arial"/>
              </a:defRPr>
            </a:pPr>
            <a:r>
              <a:t>Backend </a:t>
            </a:r>
            <a:r>
              <a:rPr b="0"/>
              <a:t>: Node.js with Express.js,</a:t>
            </a:r>
          </a:p>
          <a:p>
            <a:pPr>
              <a:defRPr b="1" sz="2200">
                <a:latin typeface="+mn-lt"/>
                <a:ea typeface="+mn-ea"/>
                <a:cs typeface="+mn-cs"/>
                <a:sym typeface="Arial"/>
              </a:defRPr>
            </a:pPr>
          </a:p>
          <a:p>
            <a:pPr>
              <a:buSzPct val="100000"/>
              <a:buChar char="•"/>
              <a:defRPr b="1" sz="2200">
                <a:latin typeface="+mn-lt"/>
                <a:ea typeface="+mn-ea"/>
                <a:cs typeface="+mn-cs"/>
                <a:sym typeface="Arial"/>
              </a:defRPr>
            </a:pPr>
            <a:r>
              <a:t>Database</a:t>
            </a:r>
            <a:r>
              <a:rPr b="0"/>
              <a:t> : MYSQL</a:t>
            </a:r>
          </a:p>
          <a:p>
            <a:pPr>
              <a:defRPr sz="2200">
                <a:latin typeface="+mn-lt"/>
                <a:ea typeface="+mn-ea"/>
                <a:cs typeface="+mn-cs"/>
                <a:sym typeface="Arial"/>
              </a:defRPr>
            </a:pPr>
          </a:p>
          <a:p>
            <a:pPr>
              <a:buSzPct val="100000"/>
              <a:buChar char="•"/>
              <a:defRPr b="1" sz="2200">
                <a:latin typeface="+mn-lt"/>
                <a:ea typeface="+mn-ea"/>
                <a:cs typeface="+mn-cs"/>
                <a:sym typeface="Arial"/>
              </a:defRPr>
            </a:pPr>
            <a:r>
              <a:t>Hosting: </a:t>
            </a:r>
            <a:r>
              <a:rPr b="0"/>
              <a:t>Hostinger(both frontend and backend)</a:t>
            </a:r>
          </a:p>
          <a:p>
            <a:pPr>
              <a:defRPr b="1" sz="2200">
                <a:latin typeface="+mn-lt"/>
                <a:ea typeface="+mn-ea"/>
                <a:cs typeface="+mn-cs"/>
                <a:sym typeface="Arial"/>
              </a:defRPr>
            </a:pPr>
          </a:p>
          <a:p>
            <a:pPr>
              <a:buSzPct val="100000"/>
              <a:buChar char="•"/>
              <a:defRPr b="1" sz="2200">
                <a:latin typeface="+mn-lt"/>
                <a:ea typeface="+mn-ea"/>
                <a:cs typeface="+mn-cs"/>
                <a:sym typeface="Arial"/>
              </a:defRPr>
            </a:pPr>
            <a:r>
              <a:t>Maps Integration: </a:t>
            </a:r>
            <a:r>
              <a:rPr b="0"/>
              <a:t>Google Maps API or OpenStreetMap</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14;p17"/>
          <p:cNvSpPr txBox="1"/>
          <p:nvPr>
            <p:ph type="title"/>
          </p:nvPr>
        </p:nvSpPr>
        <p:spPr>
          <a:xfrm>
            <a:off x="812800" y="274638"/>
            <a:ext cx="10668000" cy="487502"/>
          </a:xfrm>
          <a:prstGeom prst="rect">
            <a:avLst/>
          </a:prstGeom>
        </p:spPr>
        <p:txBody>
          <a:bodyPr/>
          <a:lstStyle/>
          <a:p>
            <a:pPr indent="144779" defTabSz="868680">
              <a:lnSpc>
                <a:spcPct val="200000"/>
              </a:lnSpc>
              <a:defRPr b="0" sz="2600">
                <a:latin typeface="Cambria"/>
                <a:ea typeface="Cambria"/>
                <a:cs typeface="Cambria"/>
                <a:sym typeface="Cambria"/>
              </a:defRPr>
            </a:pPr>
            <a:r>
              <a:t>Analysis of Problem Statement </a:t>
            </a:r>
            <a:r>
              <a:rPr sz="1900"/>
              <a:t>(contd...)</a:t>
            </a:r>
          </a:p>
        </p:txBody>
      </p:sp>
      <p:sp>
        <p:nvSpPr>
          <p:cNvPr id="159" name="Google Shape;115;p17"/>
          <p:cNvSpPr txBox="1"/>
          <p:nvPr>
            <p:ph type="body" idx="1"/>
          </p:nvPr>
        </p:nvSpPr>
        <p:spPr>
          <a:xfrm>
            <a:off x="812800" y="1066660"/>
            <a:ext cx="10668000" cy="4953005"/>
          </a:xfrm>
          <a:prstGeom prst="rect">
            <a:avLst/>
          </a:prstGeom>
        </p:spPr>
        <p:txBody>
          <a:bodyPr/>
          <a:lstStyle/>
          <a:p>
            <a:pPr marL="0" indent="152400" algn="just">
              <a:lnSpc>
                <a:spcPct val="200000"/>
              </a:lnSpc>
              <a:spcBef>
                <a:spcPts val="0"/>
              </a:spcBef>
              <a:buSzTx/>
              <a:buNone/>
              <a:defRPr>
                <a:latin typeface="Cambria"/>
                <a:ea typeface="Cambria"/>
                <a:cs typeface="Cambria"/>
                <a:sym typeface="Cambria"/>
              </a:defRPr>
            </a:pPr>
            <a:r>
              <a:t>Software and Hardware Requirements:</a:t>
            </a:r>
          </a:p>
          <a:p>
            <a:pPr marL="0" indent="152400" algn="just">
              <a:lnSpc>
                <a:spcPct val="200000"/>
              </a:lnSpc>
              <a:spcBef>
                <a:spcPts val="0"/>
              </a:spcBef>
              <a:buSzTx/>
              <a:buNone/>
              <a:defRPr>
                <a:latin typeface="Cambria"/>
                <a:ea typeface="Cambria"/>
                <a:cs typeface="Cambria"/>
                <a:sym typeface="Cambria"/>
              </a:defRPr>
            </a:pPr>
            <a:r>
              <a:t>Software Requirements :</a:t>
            </a:r>
          </a:p>
          <a:p>
            <a:pPr marL="0" indent="152400" algn="just">
              <a:lnSpc>
                <a:spcPct val="200000"/>
              </a:lnSpc>
              <a:spcBef>
                <a:spcPts val="0"/>
              </a:spcBef>
              <a:buSzTx/>
              <a:buNone/>
              <a:defRPr>
                <a:latin typeface="Cambria"/>
                <a:ea typeface="Cambria"/>
                <a:cs typeface="Cambria"/>
                <a:sym typeface="Cambria"/>
              </a:defRPr>
            </a:pPr>
          </a:p>
          <a:p>
            <a:pPr marL="0" indent="152400" algn="just">
              <a:lnSpc>
                <a:spcPct val="200000"/>
              </a:lnSpc>
              <a:spcBef>
                <a:spcPts val="0"/>
              </a:spcBef>
              <a:buSzTx/>
              <a:buNone/>
              <a:defRPr>
                <a:latin typeface="Cambria"/>
                <a:ea typeface="Cambria"/>
                <a:cs typeface="Cambria"/>
                <a:sym typeface="Cambria"/>
              </a:defRPr>
            </a:pPr>
            <a:br/>
          </a:p>
        </p:txBody>
      </p:sp>
      <p:sp>
        <p:nvSpPr>
          <p:cNvPr id="160" name="Operating System: Windows, macOS, or Linux.…"/>
          <p:cNvSpPr txBox="1"/>
          <p:nvPr/>
        </p:nvSpPr>
        <p:spPr>
          <a:xfrm>
            <a:off x="1011438" y="2563260"/>
            <a:ext cx="9127495" cy="262437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b="1" sz="1700">
                <a:latin typeface="+mn-lt"/>
                <a:ea typeface="+mn-ea"/>
                <a:cs typeface="+mn-cs"/>
                <a:sym typeface="Arial"/>
              </a:defRPr>
            </a:pPr>
            <a:r>
              <a:t>Operating System</a:t>
            </a:r>
            <a:r>
              <a:rPr b="0"/>
              <a:t>: Windows, macOS, or Linux.</a:t>
            </a:r>
          </a:p>
          <a:p>
            <a:pPr defTabSz="457200">
              <a:defRPr sz="1700">
                <a:latin typeface="+mn-lt"/>
                <a:ea typeface="+mn-ea"/>
                <a:cs typeface="+mn-cs"/>
                <a:sym typeface="Arial"/>
              </a:defRPr>
            </a:pPr>
          </a:p>
          <a:p>
            <a:pPr defTabSz="457200">
              <a:defRPr b="1" sz="1700">
                <a:latin typeface="+mn-lt"/>
                <a:ea typeface="+mn-ea"/>
                <a:cs typeface="+mn-cs"/>
                <a:sym typeface="Arial"/>
              </a:defRPr>
            </a:pPr>
            <a:r>
              <a:t>Frontend Tools</a:t>
            </a:r>
            <a:r>
              <a:rPr b="0"/>
              <a:t>: Visual Studio Code, Node.js, npm/yarn, React.js/Next.js, Google Maps API.</a:t>
            </a:r>
          </a:p>
          <a:p>
            <a:pPr defTabSz="457200">
              <a:defRPr sz="1700">
                <a:latin typeface="+mn-lt"/>
                <a:ea typeface="+mn-ea"/>
                <a:cs typeface="+mn-cs"/>
                <a:sym typeface="Arial"/>
              </a:defRPr>
            </a:pPr>
          </a:p>
          <a:p>
            <a:pPr defTabSz="457200">
              <a:defRPr b="1" sz="1700">
                <a:latin typeface="+mn-lt"/>
                <a:ea typeface="+mn-ea"/>
                <a:cs typeface="+mn-cs"/>
                <a:sym typeface="Arial"/>
              </a:defRPr>
            </a:pPr>
            <a:r>
              <a:t>Backend Tools</a:t>
            </a:r>
            <a:r>
              <a:rPr b="0"/>
              <a:t>: Visual Studio Code, Node.js, Express.js, MongoDB/PostgreSQL/MySQL, Postman, Firebase Auth/JWT.</a:t>
            </a:r>
          </a:p>
          <a:p>
            <a:pPr defTabSz="457200">
              <a:defRPr sz="1700">
                <a:latin typeface="+mn-lt"/>
                <a:ea typeface="+mn-ea"/>
                <a:cs typeface="+mn-cs"/>
                <a:sym typeface="Arial"/>
              </a:defRPr>
            </a:pPr>
          </a:p>
          <a:p>
            <a:pPr defTabSz="457200">
              <a:defRPr b="1" sz="1700">
                <a:latin typeface="+mn-lt"/>
                <a:ea typeface="+mn-ea"/>
                <a:cs typeface="+mn-cs"/>
                <a:sym typeface="Arial"/>
              </a:defRPr>
            </a:pPr>
            <a:r>
              <a:t>Web Hosting</a:t>
            </a:r>
            <a:r>
              <a:rPr b="0"/>
              <a:t>: Hostinger(both frontend and backend).</a:t>
            </a:r>
          </a:p>
          <a:p>
            <a:pPr defTabSz="457200">
              <a:defRPr sz="1700">
                <a:latin typeface="+mn-lt"/>
                <a:ea typeface="+mn-ea"/>
                <a:cs typeface="+mn-cs"/>
                <a:sym typeface="Arial"/>
              </a:defRPr>
            </a:pPr>
          </a:p>
          <a:p>
            <a:pPr defTabSz="457200">
              <a:defRPr b="1" sz="1700">
                <a:latin typeface="+mn-lt"/>
                <a:ea typeface="+mn-ea"/>
                <a:cs typeface="+mn-cs"/>
                <a:sym typeface="Arial"/>
              </a:defRPr>
            </a:pPr>
            <a:r>
              <a:t>Version Control</a:t>
            </a:r>
            <a:r>
              <a:rPr b="0"/>
              <a:t>: Git.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114;p17"/>
          <p:cNvSpPr txBox="1"/>
          <p:nvPr>
            <p:ph type="title"/>
          </p:nvPr>
        </p:nvSpPr>
        <p:spPr>
          <a:xfrm>
            <a:off x="812800" y="274638"/>
            <a:ext cx="10668000" cy="487502"/>
          </a:xfrm>
          <a:prstGeom prst="rect">
            <a:avLst/>
          </a:prstGeom>
        </p:spPr>
        <p:txBody>
          <a:bodyPr/>
          <a:lstStyle/>
          <a:p>
            <a:pPr indent="144779" defTabSz="868680">
              <a:lnSpc>
                <a:spcPct val="200000"/>
              </a:lnSpc>
              <a:defRPr b="0" sz="2600">
                <a:latin typeface="Cambria"/>
                <a:ea typeface="Cambria"/>
                <a:cs typeface="Cambria"/>
                <a:sym typeface="Cambria"/>
              </a:defRPr>
            </a:pPr>
            <a:r>
              <a:t>Analysis of Problem Statement </a:t>
            </a:r>
            <a:r>
              <a:rPr sz="1900"/>
              <a:t>(contd...)</a:t>
            </a:r>
          </a:p>
        </p:txBody>
      </p:sp>
      <p:sp>
        <p:nvSpPr>
          <p:cNvPr id="163" name="Google Shape;115;p17"/>
          <p:cNvSpPr txBox="1"/>
          <p:nvPr>
            <p:ph type="body" sz="half" idx="1"/>
          </p:nvPr>
        </p:nvSpPr>
        <p:spPr>
          <a:xfrm>
            <a:off x="761998" y="2037932"/>
            <a:ext cx="10668004" cy="3036940"/>
          </a:xfrm>
          <a:prstGeom prst="rect">
            <a:avLst/>
          </a:prstGeom>
        </p:spPr>
        <p:txBody>
          <a:bodyPr/>
          <a:lstStyle/>
          <a:p>
            <a:pPr marL="0" indent="152400" algn="just">
              <a:lnSpc>
                <a:spcPct val="140000"/>
              </a:lnSpc>
              <a:spcBef>
                <a:spcPts val="0"/>
              </a:spcBef>
              <a:buSzTx/>
              <a:buNone/>
              <a:defRPr b="1" sz="1900">
                <a:latin typeface="+mn-lt"/>
                <a:ea typeface="+mn-ea"/>
                <a:cs typeface="+mn-cs"/>
                <a:sym typeface="Arial"/>
              </a:defRPr>
            </a:pPr>
            <a:r>
              <a:t>Development Machine</a:t>
            </a:r>
            <a:r>
              <a:rPr b="0"/>
              <a:t>: Intel i5/i7 (dual-core/quad-core), 8GB RAM (16GB recommended), 256GB SSD (512GB recommended).</a:t>
            </a:r>
          </a:p>
          <a:p>
            <a:pPr marL="0" indent="152400" algn="just">
              <a:spcBef>
                <a:spcPts val="0"/>
              </a:spcBef>
              <a:buSzTx/>
              <a:buNone/>
              <a:defRPr sz="1900">
                <a:latin typeface="+mn-lt"/>
                <a:ea typeface="+mn-ea"/>
                <a:cs typeface="+mn-cs"/>
                <a:sym typeface="Arial"/>
              </a:defRPr>
            </a:pPr>
          </a:p>
          <a:p>
            <a:pPr marL="0" indent="152400" algn="just">
              <a:lnSpc>
                <a:spcPct val="150000"/>
              </a:lnSpc>
              <a:spcBef>
                <a:spcPts val="0"/>
              </a:spcBef>
              <a:buSzTx/>
              <a:buNone/>
              <a:defRPr b="1" sz="1900">
                <a:latin typeface="+mn-lt"/>
                <a:ea typeface="+mn-ea"/>
                <a:cs typeface="+mn-cs"/>
                <a:sym typeface="Arial"/>
              </a:defRPr>
            </a:pPr>
            <a:r>
              <a:t>Additional Hardware</a:t>
            </a:r>
            <a:r>
              <a:rPr b="0"/>
              <a:t>: External storage (for backups), mobile devices (for testing mobile responsiveness).</a:t>
            </a:r>
          </a:p>
        </p:txBody>
      </p:sp>
      <p:sp>
        <p:nvSpPr>
          <p:cNvPr id="164" name="Google Shape;115;p17"/>
          <p:cNvSpPr txBox="1"/>
          <p:nvPr/>
        </p:nvSpPr>
        <p:spPr>
          <a:xfrm>
            <a:off x="785383" y="1161784"/>
            <a:ext cx="6875903" cy="96374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indent="152400" algn="just">
              <a:lnSpc>
                <a:spcPct val="140000"/>
              </a:lnSpc>
              <a:defRPr sz="2400">
                <a:latin typeface="Cambria"/>
                <a:ea typeface="Cambria"/>
                <a:cs typeface="Cambria"/>
                <a:sym typeface="Cambria"/>
              </a:defRPr>
            </a:lvl1pPr>
          </a:lstStyle>
          <a:p>
            <a:pPr/>
            <a:r>
              <a:t>Hardware Requirements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114;p17"/>
          <p:cNvSpPr txBox="1"/>
          <p:nvPr>
            <p:ph type="title"/>
          </p:nvPr>
        </p:nvSpPr>
        <p:spPr>
          <a:xfrm>
            <a:off x="812800" y="274638"/>
            <a:ext cx="10668000" cy="487502"/>
          </a:xfrm>
          <a:prstGeom prst="rect">
            <a:avLst/>
          </a:prstGeom>
        </p:spPr>
        <p:txBody>
          <a:bodyPr/>
          <a:lstStyle>
            <a:lvl1pPr defTabSz="868680">
              <a:defRPr b="0" sz="2600">
                <a:latin typeface="Cambria"/>
                <a:ea typeface="Cambria"/>
                <a:cs typeface="Cambria"/>
                <a:sym typeface="Cambria"/>
              </a:defRPr>
            </a:lvl1pPr>
          </a:lstStyle>
          <a:p>
            <a:pPr/>
            <a:r>
              <a:t>Timeline of the Project (Gantt Chart)</a:t>
            </a:r>
          </a:p>
        </p:txBody>
      </p:sp>
      <p:grpSp>
        <p:nvGrpSpPr>
          <p:cNvPr id="185" name="Content Placeholder 7"/>
          <p:cNvGrpSpPr/>
          <p:nvPr/>
        </p:nvGrpSpPr>
        <p:grpSpPr>
          <a:xfrm>
            <a:off x="3868186" y="1197782"/>
            <a:ext cx="4979197" cy="4058212"/>
            <a:chOff x="-1" y="-1"/>
            <a:chExt cx="4979196" cy="4058211"/>
          </a:xfrm>
        </p:grpSpPr>
        <p:grpSp>
          <p:nvGrpSpPr>
            <p:cNvPr id="169" name="Group"/>
            <p:cNvGrpSpPr/>
            <p:nvPr/>
          </p:nvGrpSpPr>
          <p:grpSpPr>
            <a:xfrm>
              <a:off x="3020194" y="713024"/>
              <a:ext cx="1959001" cy="3345186"/>
              <a:chOff x="0" y="-1"/>
              <a:chExt cx="1959000" cy="3345184"/>
            </a:xfrm>
          </p:grpSpPr>
          <p:sp>
            <p:nvSpPr>
              <p:cNvPr id="167" name="Shape"/>
              <p:cNvSpPr/>
              <p:nvPr/>
            </p:nvSpPr>
            <p:spPr>
              <a:xfrm>
                <a:off x="-1" y="-2"/>
                <a:ext cx="1959001" cy="3345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0" y="9000"/>
                    </a:lnTo>
                    <a:lnTo>
                      <a:pt x="10800" y="10800"/>
                    </a:lnTo>
                    <a:lnTo>
                      <a:pt x="0" y="3600"/>
                    </a:lnTo>
                    <a:close/>
                  </a:path>
                </a:pathLst>
              </a:custGeom>
              <a:solidFill>
                <a:srgbClr val="C0CCE1"/>
              </a:solidFill>
              <a:ln w="25400" cap="flat">
                <a:solidFill>
                  <a:srgbClr val="FFFFFF"/>
                </a:solidFill>
                <a:prstDash val="solid"/>
                <a:round/>
              </a:ln>
              <a:effectLst/>
            </p:spPr>
            <p:txBody>
              <a:bodyPr wrap="square" lIns="45718" tIns="45718" rIns="45718" bIns="45718" numCol="1" anchor="t">
                <a:noAutofit/>
              </a:bodyPr>
              <a:lstStyle/>
              <a:p>
                <a:pPr algn="r" defTabSz="889000">
                  <a:lnSpc>
                    <a:spcPct val="90000"/>
                  </a:lnSpc>
                  <a:spcBef>
                    <a:spcPts val="1000"/>
                  </a:spcBef>
                  <a:defRPr sz="2400">
                    <a:latin typeface="+mn-lt"/>
                    <a:ea typeface="+mn-ea"/>
                    <a:cs typeface="+mn-cs"/>
                    <a:sym typeface="Arial"/>
                  </a:defRPr>
                </a:pPr>
              </a:p>
            </p:txBody>
          </p:sp>
          <p:sp>
            <p:nvSpPr>
              <p:cNvPr id="168" name="Implementing DNS filtering monitoring performance, network management, etc."/>
              <p:cNvSpPr txBox="1"/>
              <p:nvPr/>
            </p:nvSpPr>
            <p:spPr>
              <a:xfrm>
                <a:off x="248620" y="0"/>
                <a:ext cx="1710379" cy="23119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lvl1pPr algn="r" defTabSz="889000">
                  <a:lnSpc>
                    <a:spcPct val="90000"/>
                  </a:lnSpc>
                  <a:spcBef>
                    <a:spcPts val="800"/>
                  </a:spcBef>
                  <a:defRPr sz="1800">
                    <a:latin typeface="Times New Roman"/>
                    <a:ea typeface="Times New Roman"/>
                    <a:cs typeface="Times New Roman"/>
                    <a:sym typeface="Times New Roman"/>
                  </a:defRPr>
                </a:lvl1pPr>
              </a:lstStyle>
              <a:p>
                <a:pPr/>
                <a:r>
                  <a:t>Optimizing website performance and implementing security measures to ensure a smooth and safe user experience.</a:t>
                </a:r>
              </a:p>
            </p:txBody>
          </p:sp>
        </p:grpSp>
        <p:grpSp>
          <p:nvGrpSpPr>
            <p:cNvPr id="172" name="Group"/>
            <p:cNvGrpSpPr/>
            <p:nvPr/>
          </p:nvGrpSpPr>
          <p:grpSpPr>
            <a:xfrm>
              <a:off x="3038195" y="-2"/>
              <a:ext cx="1922994" cy="714253"/>
              <a:chOff x="-1" y="-1"/>
              <a:chExt cx="1922993" cy="714251"/>
            </a:xfrm>
          </p:grpSpPr>
          <p:sp>
            <p:nvSpPr>
              <p:cNvPr id="170" name="Rectangle"/>
              <p:cNvSpPr/>
              <p:nvPr/>
            </p:nvSpPr>
            <p:spPr>
              <a:xfrm>
                <a:off x="-2" y="-2"/>
                <a:ext cx="1922995" cy="714253"/>
              </a:xfrm>
              <a:prstGeom prst="rect">
                <a:avLst/>
              </a:prstGeom>
              <a:solidFill>
                <a:schemeClr val="accent1"/>
              </a:solidFill>
              <a:ln w="25400" cap="flat">
                <a:solidFill>
                  <a:srgbClr val="FFFFFF"/>
                </a:solidFill>
                <a:prstDash val="solid"/>
                <a:round/>
              </a:ln>
              <a:effectLst/>
            </p:spPr>
            <p:txBody>
              <a:bodyPr wrap="square" lIns="45718" tIns="45718" rIns="45718" bIns="45718" numCol="1" anchor="ctr">
                <a:noAutofit/>
              </a:bodyPr>
              <a:lstStyle/>
              <a:p>
                <a:pPr algn="ctr" defTabSz="1066800">
                  <a:lnSpc>
                    <a:spcPct val="90000"/>
                  </a:lnSpc>
                  <a:spcBef>
                    <a:spcPts val="1000"/>
                  </a:spcBef>
                  <a:defRPr sz="2400">
                    <a:solidFill>
                      <a:srgbClr val="FFFFFF"/>
                    </a:solidFill>
                    <a:latin typeface="Times New Roman"/>
                    <a:ea typeface="Times New Roman"/>
                    <a:cs typeface="Times New Roman"/>
                    <a:sym typeface="Times New Roman"/>
                  </a:defRPr>
                </a:pPr>
              </a:p>
            </p:txBody>
          </p:sp>
          <p:sp>
            <p:nvSpPr>
              <p:cNvPr id="171" name="Review 3"/>
              <p:cNvSpPr txBox="1"/>
              <p:nvPr/>
            </p:nvSpPr>
            <p:spPr>
              <a:xfrm>
                <a:off x="-2" y="115947"/>
                <a:ext cx="1922995" cy="4823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ctr">
                <a:spAutoFit/>
              </a:bodyPr>
              <a:lstStyle>
                <a:lvl1pPr algn="ctr" defTabSz="1066800">
                  <a:lnSpc>
                    <a:spcPct val="90000"/>
                  </a:lnSpc>
                  <a:spcBef>
                    <a:spcPts val="1000"/>
                  </a:spcBef>
                  <a:defRPr sz="2400">
                    <a:solidFill>
                      <a:srgbClr val="FFFFFF"/>
                    </a:solidFill>
                    <a:latin typeface="Times New Roman"/>
                    <a:ea typeface="Times New Roman"/>
                    <a:cs typeface="Times New Roman"/>
                    <a:sym typeface="Times New Roman"/>
                  </a:defRPr>
                </a:lvl1pPr>
              </a:lstStyle>
              <a:p>
                <a:pPr/>
                <a:r>
                  <a:t>Review 3</a:t>
                </a:r>
              </a:p>
            </p:txBody>
          </p:sp>
        </p:grpSp>
        <p:grpSp>
          <p:nvGrpSpPr>
            <p:cNvPr id="175" name="Group"/>
            <p:cNvGrpSpPr/>
            <p:nvPr/>
          </p:nvGrpSpPr>
          <p:grpSpPr>
            <a:xfrm>
              <a:off x="1505304" y="713026"/>
              <a:ext cx="1693480" cy="3106565"/>
              <a:chOff x="0" y="-1"/>
              <a:chExt cx="1693478" cy="3106563"/>
            </a:xfrm>
          </p:grpSpPr>
          <p:sp>
            <p:nvSpPr>
              <p:cNvPr id="173" name="Shape"/>
              <p:cNvSpPr/>
              <p:nvPr/>
            </p:nvSpPr>
            <p:spPr>
              <a:xfrm>
                <a:off x="-1" y="-2"/>
                <a:ext cx="1693479" cy="3106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200" y="0"/>
                    </a:lnTo>
                    <a:lnTo>
                      <a:pt x="19200" y="12600"/>
                    </a:lnTo>
                    <a:lnTo>
                      <a:pt x="21600" y="15299"/>
                    </a:lnTo>
                    <a:lnTo>
                      <a:pt x="19200" y="18000"/>
                    </a:lnTo>
                    <a:lnTo>
                      <a:pt x="19200" y="21600"/>
                    </a:lnTo>
                    <a:lnTo>
                      <a:pt x="0" y="21600"/>
                    </a:lnTo>
                    <a:lnTo>
                      <a:pt x="0" y="12600"/>
                    </a:lnTo>
                    <a:close/>
                  </a:path>
                </a:pathLst>
              </a:custGeom>
              <a:solidFill>
                <a:srgbClr val="C0CCE1"/>
              </a:solidFill>
              <a:ln w="25400" cap="flat">
                <a:solidFill>
                  <a:srgbClr val="FFFFFF"/>
                </a:solidFill>
                <a:prstDash val="solid"/>
                <a:round/>
              </a:ln>
              <a:effectLst/>
            </p:spPr>
            <p:txBody>
              <a:bodyPr wrap="square" lIns="45718" tIns="45718" rIns="45718" bIns="45718" numCol="1" anchor="t">
                <a:noAutofit/>
              </a:bodyPr>
              <a:lstStyle/>
              <a:p>
                <a:pPr algn="r" defTabSz="889000">
                  <a:lnSpc>
                    <a:spcPct val="90000"/>
                  </a:lnSpc>
                  <a:spcBef>
                    <a:spcPts val="1000"/>
                  </a:spcBef>
                  <a:defRPr sz="2400">
                    <a:latin typeface="+mn-lt"/>
                    <a:ea typeface="+mn-ea"/>
                    <a:cs typeface="+mn-cs"/>
                    <a:sym typeface="Arial"/>
                  </a:defRPr>
                </a:pPr>
              </a:p>
            </p:txBody>
          </p:sp>
          <p:sp>
            <p:nvSpPr>
              <p:cNvPr id="174" name="Developing backend connection and creating database"/>
              <p:cNvSpPr txBox="1"/>
              <p:nvPr/>
            </p:nvSpPr>
            <p:spPr>
              <a:xfrm>
                <a:off x="191043" y="-2"/>
                <a:ext cx="1314272" cy="190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lvl1pPr algn="r" defTabSz="457200">
                  <a:defRPr sz="1700">
                    <a:latin typeface="Times Roman"/>
                    <a:ea typeface="Times Roman"/>
                    <a:cs typeface="Times Roman"/>
                    <a:sym typeface="Times Roman"/>
                  </a:defRPr>
                </a:lvl1pPr>
              </a:lstStyle>
              <a:p>
                <a:pPr/>
                <a:r>
                  <a:t>Developing backend systems and databases for managing bookings and travel data.</a:t>
                </a:r>
              </a:p>
            </p:txBody>
          </p:sp>
        </p:grpSp>
        <p:grpSp>
          <p:nvGrpSpPr>
            <p:cNvPr id="178" name="Group"/>
            <p:cNvGrpSpPr/>
            <p:nvPr/>
          </p:nvGrpSpPr>
          <p:grpSpPr>
            <a:xfrm>
              <a:off x="1505302" y="115657"/>
              <a:ext cx="1505316" cy="597379"/>
              <a:chOff x="0" y="-1"/>
              <a:chExt cx="1505314" cy="597378"/>
            </a:xfrm>
          </p:grpSpPr>
          <p:sp>
            <p:nvSpPr>
              <p:cNvPr id="176" name="Rectangle"/>
              <p:cNvSpPr/>
              <p:nvPr/>
            </p:nvSpPr>
            <p:spPr>
              <a:xfrm>
                <a:off x="-1" y="-2"/>
                <a:ext cx="1505316" cy="597380"/>
              </a:xfrm>
              <a:prstGeom prst="rect">
                <a:avLst/>
              </a:prstGeom>
              <a:solidFill>
                <a:schemeClr val="accent1"/>
              </a:solidFill>
              <a:ln w="25400" cap="flat">
                <a:solidFill>
                  <a:srgbClr val="FFFFFF"/>
                </a:solidFill>
                <a:prstDash val="solid"/>
                <a:round/>
              </a:ln>
              <a:effectLst/>
            </p:spPr>
            <p:txBody>
              <a:bodyPr wrap="square" lIns="45718" tIns="45718" rIns="45718" bIns="45718" numCol="1" anchor="ctr">
                <a:noAutofit/>
              </a:bodyPr>
              <a:lstStyle/>
              <a:p>
                <a:pPr algn="ctr" defTabSz="1066800">
                  <a:lnSpc>
                    <a:spcPct val="90000"/>
                  </a:lnSpc>
                  <a:spcBef>
                    <a:spcPts val="1000"/>
                  </a:spcBef>
                  <a:defRPr sz="2400">
                    <a:solidFill>
                      <a:srgbClr val="FFFFFF"/>
                    </a:solidFill>
                    <a:latin typeface="+mn-lt"/>
                    <a:ea typeface="+mn-ea"/>
                    <a:cs typeface="+mn-cs"/>
                    <a:sym typeface="Arial"/>
                  </a:defRPr>
                </a:pPr>
              </a:p>
            </p:txBody>
          </p:sp>
          <p:sp>
            <p:nvSpPr>
              <p:cNvPr id="177" name="Review 2"/>
              <p:cNvSpPr txBox="1"/>
              <p:nvPr/>
            </p:nvSpPr>
            <p:spPr>
              <a:xfrm>
                <a:off x="-1" y="57509"/>
                <a:ext cx="1505315" cy="4823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ctr">
                <a:spAutoFit/>
              </a:bodyPr>
              <a:lstStyle>
                <a:lvl1pPr algn="ctr" defTabSz="1066800">
                  <a:lnSpc>
                    <a:spcPct val="90000"/>
                  </a:lnSpc>
                  <a:spcBef>
                    <a:spcPts val="1000"/>
                  </a:spcBef>
                  <a:defRPr sz="2400">
                    <a:solidFill>
                      <a:srgbClr val="FFFFFF"/>
                    </a:solidFill>
                    <a:latin typeface="Times New Roman"/>
                    <a:ea typeface="Times New Roman"/>
                    <a:cs typeface="Times New Roman"/>
                    <a:sym typeface="Times New Roman"/>
                  </a:defRPr>
                </a:lvl1pPr>
              </a:lstStyle>
              <a:p>
                <a:pPr/>
                <a:r>
                  <a:t>Review 2</a:t>
                </a:r>
              </a:p>
            </p:txBody>
          </p:sp>
        </p:grpSp>
        <p:grpSp>
          <p:nvGrpSpPr>
            <p:cNvPr id="181" name="Group"/>
            <p:cNvGrpSpPr/>
            <p:nvPr/>
          </p:nvGrpSpPr>
          <p:grpSpPr>
            <a:xfrm>
              <a:off x="-2" y="713025"/>
              <a:ext cx="1693482" cy="2867537"/>
              <a:chOff x="0" y="0"/>
              <a:chExt cx="1693481" cy="2867536"/>
            </a:xfrm>
          </p:grpSpPr>
          <p:sp>
            <p:nvSpPr>
              <p:cNvPr id="179" name="Shape"/>
              <p:cNvSpPr/>
              <p:nvPr/>
            </p:nvSpPr>
            <p:spPr>
              <a:xfrm>
                <a:off x="-1" y="-1"/>
                <a:ext cx="1693482" cy="28675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200" y="0"/>
                    </a:lnTo>
                    <a:lnTo>
                      <a:pt x="19200" y="12600"/>
                    </a:lnTo>
                    <a:lnTo>
                      <a:pt x="21600" y="15299"/>
                    </a:lnTo>
                    <a:lnTo>
                      <a:pt x="19200" y="18000"/>
                    </a:lnTo>
                    <a:lnTo>
                      <a:pt x="19200" y="21600"/>
                    </a:lnTo>
                    <a:lnTo>
                      <a:pt x="0" y="21600"/>
                    </a:lnTo>
                    <a:lnTo>
                      <a:pt x="0" y="12600"/>
                    </a:lnTo>
                    <a:close/>
                  </a:path>
                </a:pathLst>
              </a:custGeom>
              <a:solidFill>
                <a:srgbClr val="C0CCE1"/>
              </a:solidFill>
              <a:ln w="25400" cap="flat">
                <a:solidFill>
                  <a:srgbClr val="FFFFFF"/>
                </a:solidFill>
                <a:prstDash val="solid"/>
                <a:round/>
              </a:ln>
              <a:effectLst/>
            </p:spPr>
            <p:txBody>
              <a:bodyPr wrap="square" lIns="45718" tIns="45718" rIns="45718" bIns="45718" numCol="1" anchor="t">
                <a:noAutofit/>
              </a:bodyPr>
              <a:lstStyle/>
              <a:p>
                <a:pPr algn="r" defTabSz="889000">
                  <a:lnSpc>
                    <a:spcPct val="90000"/>
                  </a:lnSpc>
                  <a:spcBef>
                    <a:spcPts val="1000"/>
                  </a:spcBef>
                  <a:defRPr sz="2400">
                    <a:latin typeface="+mn-lt"/>
                    <a:ea typeface="+mn-ea"/>
                    <a:cs typeface="+mn-cs"/>
                    <a:sym typeface="Arial"/>
                  </a:defRPr>
                </a:pPr>
              </a:p>
            </p:txBody>
          </p:sp>
          <p:sp>
            <p:nvSpPr>
              <p:cNvPr id="180" name="Developing a webpage   of the project for students and teachers"/>
              <p:cNvSpPr txBox="1"/>
              <p:nvPr/>
            </p:nvSpPr>
            <p:spPr>
              <a:xfrm>
                <a:off x="191043" y="-1"/>
                <a:ext cx="1314273" cy="217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3500" tIns="63500" rIns="63500" bIns="63500" numCol="1" anchor="t">
                <a:spAutoFit/>
              </a:bodyPr>
              <a:lstStyle>
                <a:lvl1pPr algn="r" defTabSz="457200">
                  <a:defRPr sz="1800">
                    <a:latin typeface="Times Roman"/>
                    <a:ea typeface="Times Roman"/>
                    <a:cs typeface="Times Roman"/>
                    <a:sym typeface="Times Roman"/>
                  </a:defRPr>
                </a:lvl1pPr>
              </a:lstStyle>
              <a:p>
                <a:pPr/>
                <a:r>
                  <a:t>Creating a user-friendly tourism webpage for easy access by tourists and agents.</a:t>
                </a:r>
              </a:p>
            </p:txBody>
          </p:sp>
        </p:grpSp>
        <p:grpSp>
          <p:nvGrpSpPr>
            <p:cNvPr id="184" name="Group"/>
            <p:cNvGrpSpPr/>
            <p:nvPr/>
          </p:nvGrpSpPr>
          <p:grpSpPr>
            <a:xfrm>
              <a:off x="0" y="232825"/>
              <a:ext cx="1505312" cy="482353"/>
              <a:chOff x="0" y="0"/>
              <a:chExt cx="1505311" cy="482351"/>
            </a:xfrm>
          </p:grpSpPr>
          <p:sp>
            <p:nvSpPr>
              <p:cNvPr id="182" name="Rectangle"/>
              <p:cNvSpPr/>
              <p:nvPr/>
            </p:nvSpPr>
            <p:spPr>
              <a:xfrm>
                <a:off x="-1" y="2146"/>
                <a:ext cx="1505312" cy="478068"/>
              </a:xfrm>
              <a:prstGeom prst="rect">
                <a:avLst/>
              </a:prstGeom>
              <a:solidFill>
                <a:schemeClr val="accent1"/>
              </a:solidFill>
              <a:ln w="25400" cap="flat">
                <a:solidFill>
                  <a:srgbClr val="FFFFFF"/>
                </a:solidFill>
                <a:prstDash val="solid"/>
                <a:round/>
              </a:ln>
              <a:effectLst/>
            </p:spPr>
            <p:txBody>
              <a:bodyPr wrap="square" lIns="45718" tIns="45718" rIns="45718" bIns="45718" numCol="1" anchor="ctr">
                <a:noAutofit/>
              </a:bodyPr>
              <a:lstStyle/>
              <a:p>
                <a:pPr algn="ctr" defTabSz="1066800">
                  <a:lnSpc>
                    <a:spcPct val="90000"/>
                  </a:lnSpc>
                  <a:spcBef>
                    <a:spcPts val="1000"/>
                  </a:spcBef>
                  <a:defRPr sz="2400">
                    <a:solidFill>
                      <a:srgbClr val="FFFFFF"/>
                    </a:solidFill>
                    <a:latin typeface="+mn-lt"/>
                    <a:ea typeface="+mn-ea"/>
                    <a:cs typeface="+mn-cs"/>
                    <a:sym typeface="Arial"/>
                  </a:defRPr>
                </a:pPr>
              </a:p>
            </p:txBody>
          </p:sp>
          <p:sp>
            <p:nvSpPr>
              <p:cNvPr id="183" name="Review 1"/>
              <p:cNvSpPr txBox="1"/>
              <p:nvPr/>
            </p:nvSpPr>
            <p:spPr>
              <a:xfrm>
                <a:off x="-1" y="-1"/>
                <a:ext cx="1505312" cy="4823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ctr">
                <a:spAutoFit/>
              </a:bodyPr>
              <a:lstStyle>
                <a:lvl1pPr algn="ctr" defTabSz="1066800">
                  <a:lnSpc>
                    <a:spcPct val="90000"/>
                  </a:lnSpc>
                  <a:spcBef>
                    <a:spcPts val="1000"/>
                  </a:spcBef>
                  <a:defRPr sz="2400">
                    <a:solidFill>
                      <a:srgbClr val="FFFFFF"/>
                    </a:solidFill>
                    <a:latin typeface="Times New Roman"/>
                    <a:ea typeface="Times New Roman"/>
                    <a:cs typeface="Times New Roman"/>
                    <a:sym typeface="Times New Roman"/>
                  </a:defRPr>
                </a:lvl1pPr>
              </a:lstStyle>
              <a:p>
                <a:pPr/>
                <a:r>
                  <a:t>Review 1</a:t>
                </a:r>
              </a:p>
            </p:txBody>
          </p:sp>
        </p:gr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144;p22"/>
          <p:cNvSpPr txBox="1"/>
          <p:nvPr>
            <p:ph type="title"/>
          </p:nvPr>
        </p:nvSpPr>
        <p:spPr>
          <a:xfrm>
            <a:off x="812800" y="274638"/>
            <a:ext cx="10668000" cy="487502"/>
          </a:xfrm>
          <a:prstGeom prst="rect">
            <a:avLst/>
          </a:prstGeom>
        </p:spPr>
        <p:txBody>
          <a:bodyPr/>
          <a:lstStyle>
            <a:lvl1pPr defTabSz="868680">
              <a:defRPr b="0" sz="2600">
                <a:latin typeface="Cambria"/>
                <a:ea typeface="Cambria"/>
                <a:cs typeface="Cambria"/>
                <a:sym typeface="Cambria"/>
              </a:defRPr>
            </a:lvl1pPr>
          </a:lstStyle>
          <a:p>
            <a:pPr/>
            <a:r>
              <a:t>References (IEEE Paper format)</a:t>
            </a:r>
          </a:p>
        </p:txBody>
      </p:sp>
      <p:sp>
        <p:nvSpPr>
          <p:cNvPr id="188" name="Google Shape;145;p22"/>
          <p:cNvSpPr txBox="1"/>
          <p:nvPr>
            <p:ph type="body" idx="1"/>
          </p:nvPr>
        </p:nvSpPr>
        <p:spPr>
          <a:xfrm>
            <a:off x="812800" y="1142998"/>
            <a:ext cx="10668000" cy="4953005"/>
          </a:xfrm>
          <a:prstGeom prst="rect">
            <a:avLst/>
          </a:prstGeom>
        </p:spPr>
        <p:txBody>
          <a:bodyPr/>
          <a:lstStyle/>
          <a:p>
            <a:pPr marL="495300" indent="-342900">
              <a:spcBef>
                <a:spcPts val="0"/>
              </a:spcBef>
              <a:buFont typeface="Cambria"/>
              <a:buChar char="➢"/>
              <a:defRPr>
                <a:latin typeface="Cambria"/>
                <a:ea typeface="Cambria"/>
                <a:cs typeface="Cambria"/>
                <a:sym typeface="Cambria"/>
              </a:defRPr>
            </a:pPr>
            <a:r>
              <a:t>Add APA Citation for all references.</a:t>
            </a:r>
          </a:p>
          <a:p>
            <a:pPr marL="495300" indent="-342900">
              <a:spcBef>
                <a:spcPts val="0"/>
              </a:spcBef>
              <a:buFont typeface="Cambria"/>
              <a:buChar char="➢"/>
              <a:defRPr>
                <a:latin typeface="Cambria"/>
                <a:ea typeface="Cambria"/>
                <a:cs typeface="Cambria"/>
                <a:sym typeface="Cambria"/>
              </a:defRPr>
            </a:pPr>
            <a:r>
              <a:t>Use the below link for various APA styles :</a:t>
            </a:r>
          </a:p>
          <a:p>
            <a:pPr marL="495300" indent="-342900">
              <a:spcBef>
                <a:spcPts val="0"/>
              </a:spcBef>
              <a:buFont typeface="Cambria"/>
              <a:buChar char="➢"/>
              <a:defRPr>
                <a:latin typeface="Cambria"/>
                <a:ea typeface="Cambria"/>
                <a:cs typeface="Cambria"/>
                <a:sym typeface="Cambria"/>
              </a:defRPr>
            </a:pPr>
          </a:p>
          <a:p>
            <a:pPr marL="0" indent="152400">
              <a:spcBef>
                <a:spcPts val="0"/>
              </a:spcBef>
              <a:buSzTx/>
              <a:buNone/>
              <a:defRPr>
                <a:latin typeface="Cambria"/>
                <a:ea typeface="Cambria"/>
                <a:cs typeface="Cambria"/>
                <a:sym typeface="Cambria"/>
              </a:defRPr>
            </a:pPr>
            <a:r>
              <a:t>https://www.indeed.com/career-advice/career-development/how-to-cite-a-research-paper</a:t>
            </a:r>
          </a:p>
          <a:p>
            <a:pPr marL="0" indent="152400">
              <a:spcBef>
                <a:spcPts val="0"/>
              </a:spcBef>
              <a:buSzTx/>
              <a:buNone/>
              <a:defRPr>
                <a:latin typeface="Cambria"/>
                <a:ea typeface="Cambria"/>
                <a:cs typeface="Cambria"/>
                <a:sym typeface="Cambria"/>
              </a:defRPr>
            </a:pP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Arial"/>
        <a:ea typeface="Arial"/>
        <a:cs typeface="Arial"/>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Arial"/>
        <a:ea typeface="Arial"/>
        <a:cs typeface="Arial"/>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