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9" r:id="rId3"/>
    <p:sldId id="268" r:id="rId4"/>
    <p:sldId id="270" r:id="rId5"/>
    <p:sldId id="272" r:id="rId6"/>
    <p:sldId id="264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princeiornongu/fitness-club-kvsm-with-cross-val-score/inpu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FITNESS </a:t>
            </a:r>
            <a:r>
              <a:rPr lang="en-US" b="1" dirty="0" smtClean="0"/>
              <a:t>CLUB: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20" y="1598762"/>
            <a:ext cx="8915400" cy="4439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NAME: K SAI </a:t>
            </a:r>
            <a:r>
              <a:rPr lang="en-US" dirty="0" smtClean="0"/>
              <a:t>CHAITRA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BATCH</a:t>
            </a:r>
            <a:r>
              <a:rPr lang="en-US" dirty="0" smtClean="0"/>
              <a:t>: </a:t>
            </a:r>
            <a:r>
              <a:rPr lang="en-US" dirty="0" smtClean="0"/>
              <a:t>2023-9841</a:t>
            </a:r>
          </a:p>
          <a:p>
            <a:pPr marL="0" indent="0">
              <a:buNone/>
            </a:pPr>
            <a:r>
              <a:rPr lang="en-US" dirty="0" smtClean="0"/>
              <a:t> ENROLLMENT NUM: EBEON0523807899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21" y="1598762"/>
            <a:ext cx="7710726" cy="3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604" y="1667774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with no doubt that regular exercise and physical activity contribute </a:t>
            </a:r>
            <a:r>
              <a:rPr lang="en-US" dirty="0" smtClean="0"/>
              <a:t>to body fitness </a:t>
            </a:r>
            <a:r>
              <a:rPr lang="en-US" dirty="0"/>
              <a:t>and psychological health. </a:t>
            </a:r>
            <a:endParaRPr lang="en-US" dirty="0" smtClean="0"/>
          </a:p>
          <a:p>
            <a:r>
              <a:rPr lang="en-US" dirty="0" smtClean="0"/>
              <a:t>Some of </a:t>
            </a:r>
            <a:r>
              <a:rPr lang="en-US" dirty="0"/>
              <a:t>the well-known </a:t>
            </a:r>
            <a:r>
              <a:rPr lang="en-US" dirty="0" smtClean="0"/>
              <a:t>benefits of exercise </a:t>
            </a:r>
            <a:r>
              <a:rPr lang="en-US" dirty="0"/>
              <a:t>are controls weight, combats health diseases, improves </a:t>
            </a:r>
            <a:r>
              <a:rPr lang="en-US" dirty="0" smtClean="0"/>
              <a:t>emotional stability.</a:t>
            </a:r>
          </a:p>
          <a:p>
            <a:r>
              <a:rPr lang="en-US" dirty="0"/>
              <a:t>Increased participation in fitness and wellness activities can improve their overall health and well-being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600" b="1" dirty="0" smtClean="0"/>
              <a:t>OBJECTIVE:</a:t>
            </a:r>
          </a:p>
          <a:p>
            <a:endParaRPr lang="en-US" dirty="0"/>
          </a:p>
          <a:p>
            <a:r>
              <a:rPr lang="en-US" dirty="0" smtClean="0"/>
              <a:t>To develop the Machine Learning Model for Fitness Club Dataset and to predict whether the person attended or not attended.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18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353" y="146649"/>
            <a:ext cx="8915399" cy="2262781"/>
          </a:xfrm>
        </p:spPr>
        <p:txBody>
          <a:bodyPr>
            <a:noAutofit/>
          </a:bodyPr>
          <a:lstStyle/>
          <a:p>
            <a:r>
              <a:rPr lang="en-US" sz="3200" dirty="0" smtClean="0"/>
              <a:t>FITNESS CLUB DATASET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537" y="2236902"/>
            <a:ext cx="9425646" cy="3640881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DATA </a:t>
            </a:r>
            <a:r>
              <a:rPr lang="en-US" b="1" dirty="0"/>
              <a:t>SET FROM KAGGLE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www.kaggle.com/code/princeiornongu/fitness-club-kvsm-with-cross-val-score/input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Coding Language: PYTHON </a:t>
            </a:r>
          </a:p>
          <a:p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Data </a:t>
            </a:r>
            <a:r>
              <a:rPr lang="en-IN" b="1" dirty="0" smtClean="0"/>
              <a:t>Pre-processing:</a:t>
            </a:r>
            <a:r>
              <a:rPr lang="en-US" dirty="0" smtClean="0"/>
              <a:t>Cleaning </a:t>
            </a:r>
            <a:r>
              <a:rPr lang="en-US" dirty="0"/>
              <a:t>and </a:t>
            </a:r>
            <a:r>
              <a:rPr lang="en-US" dirty="0" smtClean="0"/>
              <a:t>preprocessing </a:t>
            </a:r>
            <a:r>
              <a:rPr lang="en-US" dirty="0"/>
              <a:t>the data to ensure it's in a suitable format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Performing EDA part</a:t>
            </a:r>
          </a:p>
          <a:p>
            <a:r>
              <a:rPr lang="en-US" b="1" dirty="0" smtClean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348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Visualisation: </a:t>
            </a:r>
            <a:r>
              <a:rPr lang="en-US" dirty="0"/>
              <a:t>The graphical representation of data</a:t>
            </a:r>
            <a:r>
              <a:rPr lang="en-US" dirty="0" smtClean="0"/>
              <a:t>.</a:t>
            </a:r>
            <a:endParaRPr lang="en-IN" b="1" dirty="0" smtClean="0"/>
          </a:p>
          <a:p>
            <a:r>
              <a:rPr lang="en-IN" b="1" dirty="0" smtClean="0"/>
              <a:t>Data </a:t>
            </a:r>
            <a:r>
              <a:rPr lang="en-IN" b="1" dirty="0"/>
              <a:t>Splitting:</a:t>
            </a:r>
            <a:r>
              <a:rPr lang="en-US" dirty="0"/>
              <a:t>Split your dataset into </a:t>
            </a:r>
            <a:r>
              <a:rPr lang="en-US" dirty="0" smtClean="0"/>
              <a:t>70-30 </a:t>
            </a:r>
            <a:r>
              <a:rPr lang="en-US" dirty="0"/>
              <a:t>for </a:t>
            </a:r>
            <a:r>
              <a:rPr lang="en-US" dirty="0" smtClean="0"/>
              <a:t>training and </a:t>
            </a:r>
            <a:r>
              <a:rPr lang="en-US" dirty="0" smtClean="0"/>
              <a:t>testing.</a:t>
            </a:r>
            <a:endParaRPr lang="en-US" b="1" dirty="0" smtClean="0"/>
          </a:p>
          <a:p>
            <a:r>
              <a:rPr lang="en-US" b="1" dirty="0" smtClean="0"/>
              <a:t>Machine </a:t>
            </a:r>
            <a:r>
              <a:rPr lang="en-US" b="1" dirty="0"/>
              <a:t>Learning </a:t>
            </a:r>
            <a:r>
              <a:rPr lang="en-US" b="1" dirty="0" smtClean="0"/>
              <a:t>Algorithm</a:t>
            </a:r>
            <a:r>
              <a:rPr lang="en-US" b="1" dirty="0" smtClean="0"/>
              <a:t>s </a:t>
            </a:r>
            <a:endParaRPr lang="en-US" b="1" dirty="0" smtClean="0"/>
          </a:p>
          <a:p>
            <a:r>
              <a:rPr lang="en-US" dirty="0" smtClean="0"/>
              <a:t>Finding </a:t>
            </a:r>
            <a:r>
              <a:rPr lang="en-US" dirty="0" smtClean="0"/>
              <a:t>the best accuracy among all Machine Learning algorithms.</a:t>
            </a:r>
          </a:p>
          <a:p>
            <a:r>
              <a:rPr lang="en-US" dirty="0" smtClean="0"/>
              <a:t>Taking user input to predict the target value.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1590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364" y="429666"/>
            <a:ext cx="8915399" cy="5341406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Logistic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Random forest classifier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Decision tree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Back propagation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KNN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SVM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3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Different Algorithms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15" y="1904999"/>
            <a:ext cx="8913124" cy="44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3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76332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25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1795</TotalTime>
  <Words>191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FITNESS CLUB:</vt:lpstr>
      <vt:lpstr>PowerPoint Presentation</vt:lpstr>
      <vt:lpstr>FITNESS CLUB DATASET</vt:lpstr>
      <vt:lpstr>PowerPoint Presentation</vt:lpstr>
      <vt:lpstr>PowerPoint Presentation</vt:lpstr>
      <vt:lpstr>Accuracy of Different Algorithms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</dc:title>
  <dc:creator>Dell</dc:creator>
  <cp:lastModifiedBy>Microsoft account</cp:lastModifiedBy>
  <cp:revision>17</cp:revision>
  <dcterms:created xsi:type="dcterms:W3CDTF">2023-08-09T01:25:02Z</dcterms:created>
  <dcterms:modified xsi:type="dcterms:W3CDTF">2023-10-11T13:56:47Z</dcterms:modified>
</cp:coreProperties>
</file>