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0" r:id="rId8"/>
    <p:sldId id="263" r:id="rId9"/>
    <p:sldId id="261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98E6C-F034-4D6B-B337-5EAE9189B4E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3A2F9C-187E-4A9C-9C9A-3C8ED8B628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Transformation Network</a:t>
          </a:r>
        </a:p>
      </dgm:t>
    </dgm:pt>
    <dgm:pt modelId="{6122DC88-4890-4492-A175-E6C26D25B2B3}" type="parTrans" cxnId="{91CFF5B6-5942-41C3-8CD3-2CD865CDDBBB}">
      <dgm:prSet/>
      <dgm:spPr/>
      <dgm:t>
        <a:bodyPr/>
        <a:lstStyle/>
        <a:p>
          <a:endParaRPr lang="en-US"/>
        </a:p>
      </dgm:t>
    </dgm:pt>
    <dgm:pt modelId="{9532CC6A-5C7E-4839-BB1A-E6B17221A66E}" type="sibTrans" cxnId="{91CFF5B6-5942-41C3-8CD3-2CD865CDDBBB}">
      <dgm:prSet/>
      <dgm:spPr/>
      <dgm:t>
        <a:bodyPr/>
        <a:lstStyle/>
        <a:p>
          <a:endParaRPr lang="en-US"/>
        </a:p>
      </dgm:t>
    </dgm:pt>
    <dgm:pt modelId="{4B4F3C98-48AD-4EA4-8C09-94325E9294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Co-Match network</a:t>
          </a:r>
        </a:p>
      </dgm:t>
    </dgm:pt>
    <dgm:pt modelId="{5FA57181-C080-4EAB-B54F-E5A005386B6D}" type="parTrans" cxnId="{0253B370-B565-4A68-A972-17D91BB4080C}">
      <dgm:prSet/>
      <dgm:spPr/>
      <dgm:t>
        <a:bodyPr/>
        <a:lstStyle/>
        <a:p>
          <a:endParaRPr lang="en-US"/>
        </a:p>
      </dgm:t>
    </dgm:pt>
    <dgm:pt modelId="{C28BE1CA-D64A-4E81-93AC-6B4C54334ED0}" type="sibTrans" cxnId="{0253B370-B565-4A68-A972-17D91BB4080C}">
      <dgm:prSet/>
      <dgm:spPr/>
      <dgm:t>
        <a:bodyPr/>
        <a:lstStyle/>
        <a:p>
          <a:endParaRPr lang="en-US"/>
        </a:p>
      </dgm:t>
    </dgm:pt>
    <dgm:pt modelId="{5E764070-FE31-47F6-81DC-A6DC2D73C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Loss Network</a:t>
          </a:r>
        </a:p>
      </dgm:t>
    </dgm:pt>
    <dgm:pt modelId="{0B4394F6-C66D-48A4-85C3-E480CE384B2D}" type="parTrans" cxnId="{821602EA-5475-4BC7-8805-D4E9CD5EBDFF}">
      <dgm:prSet/>
      <dgm:spPr/>
      <dgm:t>
        <a:bodyPr/>
        <a:lstStyle/>
        <a:p>
          <a:endParaRPr lang="en-US"/>
        </a:p>
      </dgm:t>
    </dgm:pt>
    <dgm:pt modelId="{FF4A70EE-16B0-447F-9FFC-F9445AA0CEB9}" type="sibTrans" cxnId="{821602EA-5475-4BC7-8805-D4E9CD5EBDFF}">
      <dgm:prSet/>
      <dgm:spPr/>
      <dgm:t>
        <a:bodyPr/>
        <a:lstStyle/>
        <a:p>
          <a:endParaRPr lang="en-US"/>
        </a:p>
      </dgm:t>
    </dgm:pt>
    <dgm:pt modelId="{8CD1F811-F429-41E9-ACDC-EB0D20053D71}" type="pres">
      <dgm:prSet presAssocID="{5FC98E6C-F034-4D6B-B337-5EAE9189B4E9}" presName="root" presStyleCnt="0">
        <dgm:presLayoutVars>
          <dgm:dir/>
          <dgm:resizeHandles val="exact"/>
        </dgm:presLayoutVars>
      </dgm:prSet>
      <dgm:spPr/>
    </dgm:pt>
    <dgm:pt modelId="{7539DB61-A06A-4913-BEBC-D2235C9493AF}" type="pres">
      <dgm:prSet presAssocID="{753A2F9C-187E-4A9C-9C9A-3C8ED8B62820}" presName="compNode" presStyleCnt="0"/>
      <dgm:spPr/>
    </dgm:pt>
    <dgm:pt modelId="{7C45210C-C7CC-42F9-925B-765CBF17A7A9}" type="pres">
      <dgm:prSet presAssocID="{753A2F9C-187E-4A9C-9C9A-3C8ED8B6282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79F845-E37E-4D97-B455-F3D9A0926789}" type="pres">
      <dgm:prSet presAssocID="{753A2F9C-187E-4A9C-9C9A-3C8ED8B628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9B4688-FA89-4EA4-BF22-745CFBB98F58}" type="pres">
      <dgm:prSet presAssocID="{753A2F9C-187E-4A9C-9C9A-3C8ED8B62820}" presName="spaceRect" presStyleCnt="0"/>
      <dgm:spPr/>
    </dgm:pt>
    <dgm:pt modelId="{E1DA9A47-1AA9-41E5-BA47-9D89A96C9EAE}" type="pres">
      <dgm:prSet presAssocID="{753A2F9C-187E-4A9C-9C9A-3C8ED8B62820}" presName="textRect" presStyleLbl="revTx" presStyleIdx="0" presStyleCnt="3">
        <dgm:presLayoutVars>
          <dgm:chMax val="1"/>
          <dgm:chPref val="1"/>
        </dgm:presLayoutVars>
      </dgm:prSet>
      <dgm:spPr/>
    </dgm:pt>
    <dgm:pt modelId="{9E0DC165-90D6-4C40-B99D-9F0DFBC76D9E}" type="pres">
      <dgm:prSet presAssocID="{9532CC6A-5C7E-4839-BB1A-E6B17221A66E}" presName="sibTrans" presStyleCnt="0"/>
      <dgm:spPr/>
    </dgm:pt>
    <dgm:pt modelId="{496B8D8E-B6C9-4196-ABC5-3DEA5ED80712}" type="pres">
      <dgm:prSet presAssocID="{4B4F3C98-48AD-4EA4-8C09-94325E9294A1}" presName="compNode" presStyleCnt="0"/>
      <dgm:spPr/>
    </dgm:pt>
    <dgm:pt modelId="{B2AF94A9-9974-4689-AAE9-6C33C5C47944}" type="pres">
      <dgm:prSet presAssocID="{4B4F3C98-48AD-4EA4-8C09-94325E9294A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1E03308-DEC0-489A-A687-13A78C775967}" type="pres">
      <dgm:prSet presAssocID="{4B4F3C98-48AD-4EA4-8C09-94325E9294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AE250BC6-21CA-4750-860D-846BAEE3E95F}" type="pres">
      <dgm:prSet presAssocID="{4B4F3C98-48AD-4EA4-8C09-94325E9294A1}" presName="spaceRect" presStyleCnt="0"/>
      <dgm:spPr/>
    </dgm:pt>
    <dgm:pt modelId="{690770D4-F891-43EA-9052-2A7445DEA44B}" type="pres">
      <dgm:prSet presAssocID="{4B4F3C98-48AD-4EA4-8C09-94325E9294A1}" presName="textRect" presStyleLbl="revTx" presStyleIdx="1" presStyleCnt="3">
        <dgm:presLayoutVars>
          <dgm:chMax val="1"/>
          <dgm:chPref val="1"/>
        </dgm:presLayoutVars>
      </dgm:prSet>
      <dgm:spPr/>
    </dgm:pt>
    <dgm:pt modelId="{F0AC341A-BAF6-4A25-9C26-0B5FCDF67C30}" type="pres">
      <dgm:prSet presAssocID="{C28BE1CA-D64A-4E81-93AC-6B4C54334ED0}" presName="sibTrans" presStyleCnt="0"/>
      <dgm:spPr/>
    </dgm:pt>
    <dgm:pt modelId="{1528B1C3-6D97-49AF-91EF-CA1AEE74197E}" type="pres">
      <dgm:prSet presAssocID="{5E764070-FE31-47F6-81DC-A6DC2D73CADF}" presName="compNode" presStyleCnt="0"/>
      <dgm:spPr/>
    </dgm:pt>
    <dgm:pt modelId="{53290F5F-5817-4366-80F0-D843028DFE95}" type="pres">
      <dgm:prSet presAssocID="{5E764070-FE31-47F6-81DC-A6DC2D73CAD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E8252AD-FF21-411C-B435-BBB4E2F293A8}" type="pres">
      <dgm:prSet presAssocID="{5E764070-FE31-47F6-81DC-A6DC2D73CA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F74C2D9-B8BA-42BF-8074-ACBAACBDA34E}" type="pres">
      <dgm:prSet presAssocID="{5E764070-FE31-47F6-81DC-A6DC2D73CADF}" presName="spaceRect" presStyleCnt="0"/>
      <dgm:spPr/>
    </dgm:pt>
    <dgm:pt modelId="{B9F35E1B-0DD1-4E3E-B601-7AC3243D6FB1}" type="pres">
      <dgm:prSet presAssocID="{5E764070-FE31-47F6-81DC-A6DC2D73CA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C16804-20C3-684F-9A0D-C4B32A533949}" type="presOf" srcId="{5E764070-FE31-47F6-81DC-A6DC2D73CADF}" destId="{B9F35E1B-0DD1-4E3E-B601-7AC3243D6FB1}" srcOrd="0" destOrd="0" presId="urn:microsoft.com/office/officeart/2018/5/layout/IconLeafLabelList"/>
    <dgm:cxn modelId="{7157702A-29F9-3343-9DA7-322F5ADA6695}" type="presOf" srcId="{753A2F9C-187E-4A9C-9C9A-3C8ED8B62820}" destId="{E1DA9A47-1AA9-41E5-BA47-9D89A96C9EAE}" srcOrd="0" destOrd="0" presId="urn:microsoft.com/office/officeart/2018/5/layout/IconLeafLabelList"/>
    <dgm:cxn modelId="{0253B370-B565-4A68-A972-17D91BB4080C}" srcId="{5FC98E6C-F034-4D6B-B337-5EAE9189B4E9}" destId="{4B4F3C98-48AD-4EA4-8C09-94325E9294A1}" srcOrd="1" destOrd="0" parTransId="{5FA57181-C080-4EAB-B54F-E5A005386B6D}" sibTransId="{C28BE1CA-D64A-4E81-93AC-6B4C54334ED0}"/>
    <dgm:cxn modelId="{91CFF5B6-5942-41C3-8CD3-2CD865CDDBBB}" srcId="{5FC98E6C-F034-4D6B-B337-5EAE9189B4E9}" destId="{753A2F9C-187E-4A9C-9C9A-3C8ED8B62820}" srcOrd="0" destOrd="0" parTransId="{6122DC88-4890-4492-A175-E6C26D25B2B3}" sibTransId="{9532CC6A-5C7E-4839-BB1A-E6B17221A66E}"/>
    <dgm:cxn modelId="{784573D5-9BEE-C748-ABA0-07E8285340FB}" type="presOf" srcId="{4B4F3C98-48AD-4EA4-8C09-94325E9294A1}" destId="{690770D4-F891-43EA-9052-2A7445DEA44B}" srcOrd="0" destOrd="0" presId="urn:microsoft.com/office/officeart/2018/5/layout/IconLeafLabelList"/>
    <dgm:cxn modelId="{12C04FDC-A00E-8F4F-A255-BD044833ED4D}" type="presOf" srcId="{5FC98E6C-F034-4D6B-B337-5EAE9189B4E9}" destId="{8CD1F811-F429-41E9-ACDC-EB0D20053D71}" srcOrd="0" destOrd="0" presId="urn:microsoft.com/office/officeart/2018/5/layout/IconLeafLabelList"/>
    <dgm:cxn modelId="{821602EA-5475-4BC7-8805-D4E9CD5EBDFF}" srcId="{5FC98E6C-F034-4D6B-B337-5EAE9189B4E9}" destId="{5E764070-FE31-47F6-81DC-A6DC2D73CADF}" srcOrd="2" destOrd="0" parTransId="{0B4394F6-C66D-48A4-85C3-E480CE384B2D}" sibTransId="{FF4A70EE-16B0-447F-9FFC-F9445AA0CEB9}"/>
    <dgm:cxn modelId="{F71BF1C7-B0BA-1640-B42F-3E372BA55E8A}" type="presParOf" srcId="{8CD1F811-F429-41E9-ACDC-EB0D20053D71}" destId="{7539DB61-A06A-4913-BEBC-D2235C9493AF}" srcOrd="0" destOrd="0" presId="urn:microsoft.com/office/officeart/2018/5/layout/IconLeafLabelList"/>
    <dgm:cxn modelId="{8DB244E3-7EA3-1E4C-AE1B-2D01FEDBB5A3}" type="presParOf" srcId="{7539DB61-A06A-4913-BEBC-D2235C9493AF}" destId="{7C45210C-C7CC-42F9-925B-765CBF17A7A9}" srcOrd="0" destOrd="0" presId="urn:microsoft.com/office/officeart/2018/5/layout/IconLeafLabelList"/>
    <dgm:cxn modelId="{1974FF6E-543A-3849-8616-B228598CABA4}" type="presParOf" srcId="{7539DB61-A06A-4913-BEBC-D2235C9493AF}" destId="{7079F845-E37E-4D97-B455-F3D9A0926789}" srcOrd="1" destOrd="0" presId="urn:microsoft.com/office/officeart/2018/5/layout/IconLeafLabelList"/>
    <dgm:cxn modelId="{595307BD-8D0A-964C-8455-BA82DFBDE657}" type="presParOf" srcId="{7539DB61-A06A-4913-BEBC-D2235C9493AF}" destId="{689B4688-FA89-4EA4-BF22-745CFBB98F58}" srcOrd="2" destOrd="0" presId="urn:microsoft.com/office/officeart/2018/5/layout/IconLeafLabelList"/>
    <dgm:cxn modelId="{1DBAC9F2-5251-1A45-BABE-0EB46A1927D4}" type="presParOf" srcId="{7539DB61-A06A-4913-BEBC-D2235C9493AF}" destId="{E1DA9A47-1AA9-41E5-BA47-9D89A96C9EAE}" srcOrd="3" destOrd="0" presId="urn:microsoft.com/office/officeart/2018/5/layout/IconLeafLabelList"/>
    <dgm:cxn modelId="{7BC9C5CE-0128-C749-B414-02CF0A85AC02}" type="presParOf" srcId="{8CD1F811-F429-41E9-ACDC-EB0D20053D71}" destId="{9E0DC165-90D6-4C40-B99D-9F0DFBC76D9E}" srcOrd="1" destOrd="0" presId="urn:microsoft.com/office/officeart/2018/5/layout/IconLeafLabelList"/>
    <dgm:cxn modelId="{A9779B38-FD3A-184F-9AD5-2557162F6C38}" type="presParOf" srcId="{8CD1F811-F429-41E9-ACDC-EB0D20053D71}" destId="{496B8D8E-B6C9-4196-ABC5-3DEA5ED80712}" srcOrd="2" destOrd="0" presId="urn:microsoft.com/office/officeart/2018/5/layout/IconLeafLabelList"/>
    <dgm:cxn modelId="{B8855F95-B0D1-3B4F-BE6F-EDFEAF7EF268}" type="presParOf" srcId="{496B8D8E-B6C9-4196-ABC5-3DEA5ED80712}" destId="{B2AF94A9-9974-4689-AAE9-6C33C5C47944}" srcOrd="0" destOrd="0" presId="urn:microsoft.com/office/officeart/2018/5/layout/IconLeafLabelList"/>
    <dgm:cxn modelId="{344B3DC9-8101-464B-A44A-595A387DE605}" type="presParOf" srcId="{496B8D8E-B6C9-4196-ABC5-3DEA5ED80712}" destId="{E1E03308-DEC0-489A-A687-13A78C775967}" srcOrd="1" destOrd="0" presId="urn:microsoft.com/office/officeart/2018/5/layout/IconLeafLabelList"/>
    <dgm:cxn modelId="{AF60EBDF-93C1-7343-B456-D4C70E31EA9C}" type="presParOf" srcId="{496B8D8E-B6C9-4196-ABC5-3DEA5ED80712}" destId="{AE250BC6-21CA-4750-860D-846BAEE3E95F}" srcOrd="2" destOrd="0" presId="urn:microsoft.com/office/officeart/2018/5/layout/IconLeafLabelList"/>
    <dgm:cxn modelId="{CBBB602C-6CEA-7345-BE6C-CAA7D07FAA63}" type="presParOf" srcId="{496B8D8E-B6C9-4196-ABC5-3DEA5ED80712}" destId="{690770D4-F891-43EA-9052-2A7445DEA44B}" srcOrd="3" destOrd="0" presId="urn:microsoft.com/office/officeart/2018/5/layout/IconLeafLabelList"/>
    <dgm:cxn modelId="{41F659D2-FD57-4D40-AB0C-4F94EE99193B}" type="presParOf" srcId="{8CD1F811-F429-41E9-ACDC-EB0D20053D71}" destId="{F0AC341A-BAF6-4A25-9C26-0B5FCDF67C30}" srcOrd="3" destOrd="0" presId="urn:microsoft.com/office/officeart/2018/5/layout/IconLeafLabelList"/>
    <dgm:cxn modelId="{1BE77497-32EC-E742-B247-7A5F42B0BABE}" type="presParOf" srcId="{8CD1F811-F429-41E9-ACDC-EB0D20053D71}" destId="{1528B1C3-6D97-49AF-91EF-CA1AEE74197E}" srcOrd="4" destOrd="0" presId="urn:microsoft.com/office/officeart/2018/5/layout/IconLeafLabelList"/>
    <dgm:cxn modelId="{1CB39B1A-BA92-054A-97BD-6ECC532644AD}" type="presParOf" srcId="{1528B1C3-6D97-49AF-91EF-CA1AEE74197E}" destId="{53290F5F-5817-4366-80F0-D843028DFE95}" srcOrd="0" destOrd="0" presId="urn:microsoft.com/office/officeart/2018/5/layout/IconLeafLabelList"/>
    <dgm:cxn modelId="{B702B0B4-C2C6-124B-BE07-CF4513AAE099}" type="presParOf" srcId="{1528B1C3-6D97-49AF-91EF-CA1AEE74197E}" destId="{EE8252AD-FF21-411C-B435-BBB4E2F293A8}" srcOrd="1" destOrd="0" presId="urn:microsoft.com/office/officeart/2018/5/layout/IconLeafLabelList"/>
    <dgm:cxn modelId="{BEDD817A-402F-BD41-B223-B05E7D5B0DE2}" type="presParOf" srcId="{1528B1C3-6D97-49AF-91EF-CA1AEE74197E}" destId="{4F74C2D9-B8BA-42BF-8074-ACBAACBDA34E}" srcOrd="2" destOrd="0" presId="urn:microsoft.com/office/officeart/2018/5/layout/IconLeafLabelList"/>
    <dgm:cxn modelId="{01965877-362A-824E-A6CB-94654643C09F}" type="presParOf" srcId="{1528B1C3-6D97-49AF-91EF-CA1AEE74197E}" destId="{B9F35E1B-0DD1-4E3E-B601-7AC3243D6F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43F25-B1F5-4E47-ADCA-547E5BE509E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68ABF6-5D71-4B01-A25D-2795B73730AC}">
      <dgm:prSet/>
      <dgm:spPr/>
      <dgm:t>
        <a:bodyPr/>
        <a:lstStyle/>
        <a:p>
          <a:r>
            <a:rPr lang="en-US"/>
            <a:t>Generative network for multi-style transfer</a:t>
          </a:r>
        </a:p>
      </dgm:t>
    </dgm:pt>
    <dgm:pt modelId="{9B9E7397-2C11-4FCD-81A6-83581F1F493A}" type="parTrans" cxnId="{AC51126F-6939-4685-9279-851679BDE74A}">
      <dgm:prSet/>
      <dgm:spPr/>
      <dgm:t>
        <a:bodyPr/>
        <a:lstStyle/>
        <a:p>
          <a:endParaRPr lang="en-US"/>
        </a:p>
      </dgm:t>
    </dgm:pt>
    <dgm:pt modelId="{92703FE5-A265-4A88-BAAA-DD048D85EE76}" type="sibTrans" cxnId="{AC51126F-6939-4685-9279-851679BDE74A}">
      <dgm:prSet/>
      <dgm:spPr/>
      <dgm:t>
        <a:bodyPr/>
        <a:lstStyle/>
        <a:p>
          <a:endParaRPr lang="en-US"/>
        </a:p>
      </dgm:t>
    </dgm:pt>
    <dgm:pt modelId="{97922A39-0C89-41F7-A407-F3A3581B56C6}">
      <dgm:prSet/>
      <dgm:spPr/>
      <dgm:t>
        <a:bodyPr/>
        <a:lstStyle/>
        <a:p>
          <a:r>
            <a:rPr lang="en-US"/>
            <a:t>Input: content image and output of co-match layer</a:t>
          </a:r>
        </a:p>
      </dgm:t>
    </dgm:pt>
    <dgm:pt modelId="{6E0B1BBA-639E-4ECA-9018-5E4094B7BA9C}" type="parTrans" cxnId="{DEC45D81-F73A-4880-AF54-5B7EE26D5F4F}">
      <dgm:prSet/>
      <dgm:spPr/>
      <dgm:t>
        <a:bodyPr/>
        <a:lstStyle/>
        <a:p>
          <a:endParaRPr lang="en-US"/>
        </a:p>
      </dgm:t>
    </dgm:pt>
    <dgm:pt modelId="{E7F76A39-60A1-42DF-A7D4-0EDFEDD7F1AB}" type="sibTrans" cxnId="{DEC45D81-F73A-4880-AF54-5B7EE26D5F4F}">
      <dgm:prSet/>
      <dgm:spPr/>
      <dgm:t>
        <a:bodyPr/>
        <a:lstStyle/>
        <a:p>
          <a:endParaRPr lang="en-US"/>
        </a:p>
      </dgm:t>
    </dgm:pt>
    <dgm:pt modelId="{824767E1-79C8-4ACF-B9B5-2B89EA29D9E6}">
      <dgm:prSet/>
      <dgm:spPr/>
      <dgm:t>
        <a:bodyPr/>
        <a:lstStyle/>
        <a:p>
          <a:r>
            <a:rPr lang="en-US"/>
            <a:t>Down sampling</a:t>
          </a:r>
        </a:p>
      </dgm:t>
    </dgm:pt>
    <dgm:pt modelId="{20853C48-F9C1-4D9D-9576-81D3B4450EF6}" type="parTrans" cxnId="{FCB707FF-3163-465B-A267-A0A089662490}">
      <dgm:prSet/>
      <dgm:spPr/>
      <dgm:t>
        <a:bodyPr/>
        <a:lstStyle/>
        <a:p>
          <a:endParaRPr lang="en-US"/>
        </a:p>
      </dgm:t>
    </dgm:pt>
    <dgm:pt modelId="{9FB12D4D-0160-4495-AE59-3132C717F327}" type="sibTrans" cxnId="{FCB707FF-3163-465B-A267-A0A089662490}">
      <dgm:prSet/>
      <dgm:spPr/>
      <dgm:t>
        <a:bodyPr/>
        <a:lstStyle/>
        <a:p>
          <a:endParaRPr lang="en-US"/>
        </a:p>
      </dgm:t>
    </dgm:pt>
    <dgm:pt modelId="{8DB07C5D-86A6-416C-9AD1-EC0A2F3E46DE}">
      <dgm:prSet/>
      <dgm:spPr/>
      <dgm:t>
        <a:bodyPr/>
        <a:lstStyle/>
        <a:p>
          <a:r>
            <a:rPr lang="en-US"/>
            <a:t>Up sampling</a:t>
          </a:r>
        </a:p>
      </dgm:t>
    </dgm:pt>
    <dgm:pt modelId="{2F68727F-BB5C-4E71-9A2D-D8FFD47CD9CE}" type="parTrans" cxnId="{4DC37245-6CBD-4146-B07E-D8B99C210401}">
      <dgm:prSet/>
      <dgm:spPr/>
      <dgm:t>
        <a:bodyPr/>
        <a:lstStyle/>
        <a:p>
          <a:endParaRPr lang="en-US"/>
        </a:p>
      </dgm:t>
    </dgm:pt>
    <dgm:pt modelId="{70E626BC-0AA0-41FF-B65C-560FE81B1DC5}" type="sibTrans" cxnId="{4DC37245-6CBD-4146-B07E-D8B99C210401}">
      <dgm:prSet/>
      <dgm:spPr/>
      <dgm:t>
        <a:bodyPr/>
        <a:lstStyle/>
        <a:p>
          <a:endParaRPr lang="en-US"/>
        </a:p>
      </dgm:t>
    </dgm:pt>
    <dgm:pt modelId="{6C53DB4E-24B5-4AF2-B928-6BD5E60E3FE2}" type="pres">
      <dgm:prSet presAssocID="{CB343F25-B1F5-4E47-ADCA-547E5BE509E0}" presName="diagram" presStyleCnt="0">
        <dgm:presLayoutVars>
          <dgm:dir/>
          <dgm:resizeHandles val="exact"/>
        </dgm:presLayoutVars>
      </dgm:prSet>
      <dgm:spPr/>
    </dgm:pt>
    <dgm:pt modelId="{9F3772D9-2692-45BF-BCFE-7BBE8338B04C}" type="pres">
      <dgm:prSet presAssocID="{7968ABF6-5D71-4B01-A25D-2795B73730AC}" presName="node" presStyleLbl="node1" presStyleIdx="0" presStyleCnt="1">
        <dgm:presLayoutVars>
          <dgm:bulletEnabled val="1"/>
        </dgm:presLayoutVars>
      </dgm:prSet>
      <dgm:spPr/>
    </dgm:pt>
  </dgm:ptLst>
  <dgm:cxnLst>
    <dgm:cxn modelId="{4C5EDF1E-EAD5-4C15-A728-BA8FA51C4510}" type="presOf" srcId="{7968ABF6-5D71-4B01-A25D-2795B73730AC}" destId="{9F3772D9-2692-45BF-BCFE-7BBE8338B04C}" srcOrd="0" destOrd="0" presId="urn:microsoft.com/office/officeart/2005/8/layout/process5"/>
    <dgm:cxn modelId="{310C1165-D6BE-4A54-A8E2-DD63923D912C}" type="presOf" srcId="{8DB07C5D-86A6-416C-9AD1-EC0A2F3E46DE}" destId="{9F3772D9-2692-45BF-BCFE-7BBE8338B04C}" srcOrd="0" destOrd="3" presId="urn:microsoft.com/office/officeart/2005/8/layout/process5"/>
    <dgm:cxn modelId="{4DC37245-6CBD-4146-B07E-D8B99C210401}" srcId="{7968ABF6-5D71-4B01-A25D-2795B73730AC}" destId="{8DB07C5D-86A6-416C-9AD1-EC0A2F3E46DE}" srcOrd="2" destOrd="0" parTransId="{2F68727F-BB5C-4E71-9A2D-D8FFD47CD9CE}" sibTransId="{70E626BC-0AA0-41FF-B65C-560FE81B1DC5}"/>
    <dgm:cxn modelId="{AC51126F-6939-4685-9279-851679BDE74A}" srcId="{CB343F25-B1F5-4E47-ADCA-547E5BE509E0}" destId="{7968ABF6-5D71-4B01-A25D-2795B73730AC}" srcOrd="0" destOrd="0" parTransId="{9B9E7397-2C11-4FCD-81A6-83581F1F493A}" sibTransId="{92703FE5-A265-4A88-BAAA-DD048D85EE76}"/>
    <dgm:cxn modelId="{DEC45D81-F73A-4880-AF54-5B7EE26D5F4F}" srcId="{7968ABF6-5D71-4B01-A25D-2795B73730AC}" destId="{97922A39-0C89-41F7-A407-F3A3581B56C6}" srcOrd="0" destOrd="0" parTransId="{6E0B1BBA-639E-4ECA-9018-5E4094B7BA9C}" sibTransId="{E7F76A39-60A1-42DF-A7D4-0EDFEDD7F1AB}"/>
    <dgm:cxn modelId="{BE3AB286-FC08-4AA9-A24D-2274491C2601}" type="presOf" srcId="{97922A39-0C89-41F7-A407-F3A3581B56C6}" destId="{9F3772D9-2692-45BF-BCFE-7BBE8338B04C}" srcOrd="0" destOrd="1" presId="urn:microsoft.com/office/officeart/2005/8/layout/process5"/>
    <dgm:cxn modelId="{A1C25C96-2808-4FB8-971D-14922C007031}" type="presOf" srcId="{CB343F25-B1F5-4E47-ADCA-547E5BE509E0}" destId="{6C53DB4E-24B5-4AF2-B928-6BD5E60E3FE2}" srcOrd="0" destOrd="0" presId="urn:microsoft.com/office/officeart/2005/8/layout/process5"/>
    <dgm:cxn modelId="{109478F9-D4CB-400F-A362-8E9ED8321E3E}" type="presOf" srcId="{824767E1-79C8-4ACF-B9B5-2B89EA29D9E6}" destId="{9F3772D9-2692-45BF-BCFE-7BBE8338B04C}" srcOrd="0" destOrd="2" presId="urn:microsoft.com/office/officeart/2005/8/layout/process5"/>
    <dgm:cxn modelId="{FCB707FF-3163-465B-A267-A0A089662490}" srcId="{7968ABF6-5D71-4B01-A25D-2795B73730AC}" destId="{824767E1-79C8-4ACF-B9B5-2B89EA29D9E6}" srcOrd="1" destOrd="0" parTransId="{20853C48-F9C1-4D9D-9576-81D3B4450EF6}" sibTransId="{9FB12D4D-0160-4495-AE59-3132C717F327}"/>
    <dgm:cxn modelId="{3124F535-7D73-4141-BBD6-F1D273AE2830}" type="presParOf" srcId="{6C53DB4E-24B5-4AF2-B928-6BD5E60E3FE2}" destId="{9F3772D9-2692-45BF-BCFE-7BBE8338B04C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C57C5-0467-4096-BD84-C03096A65B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EEEAD8-745F-4ED0-9041-38C3B1114F73}">
      <dgm:prSet/>
      <dgm:spPr/>
      <dgm:t>
        <a:bodyPr/>
        <a:lstStyle/>
        <a:p>
          <a:r>
            <a:rPr lang="en-US"/>
            <a:t>Feature statistics are obtained by down sampling</a:t>
          </a:r>
        </a:p>
      </dgm:t>
    </dgm:pt>
    <dgm:pt modelId="{8FDFDE84-F49C-4EF6-A27D-7549889B714C}" type="parTrans" cxnId="{BC2476B6-2D89-422A-96CF-77227A4C681C}">
      <dgm:prSet/>
      <dgm:spPr/>
      <dgm:t>
        <a:bodyPr/>
        <a:lstStyle/>
        <a:p>
          <a:endParaRPr lang="en-US"/>
        </a:p>
      </dgm:t>
    </dgm:pt>
    <dgm:pt modelId="{F8AAB1AC-E981-4762-B98D-58BB4087D8DF}" type="sibTrans" cxnId="{BC2476B6-2D89-422A-96CF-77227A4C681C}">
      <dgm:prSet/>
      <dgm:spPr/>
      <dgm:t>
        <a:bodyPr/>
        <a:lstStyle/>
        <a:p>
          <a:endParaRPr lang="en-US"/>
        </a:p>
      </dgm:t>
    </dgm:pt>
    <dgm:pt modelId="{F566AE8B-8A64-40CC-820A-A50E9DD0106C}">
      <dgm:prSet/>
      <dgm:spPr/>
      <dgm:t>
        <a:bodyPr/>
        <a:lstStyle/>
        <a:p>
          <a:r>
            <a:rPr lang="en-US" dirty="0"/>
            <a:t>Content image feature statistics are obtained through loss network</a:t>
          </a:r>
        </a:p>
      </dgm:t>
    </dgm:pt>
    <dgm:pt modelId="{3667E22E-A3CF-40A8-9882-1A8C3A02DE57}" type="parTrans" cxnId="{01B81339-F381-4F97-9452-93D845608F59}">
      <dgm:prSet/>
      <dgm:spPr/>
      <dgm:t>
        <a:bodyPr/>
        <a:lstStyle/>
        <a:p>
          <a:endParaRPr lang="en-US"/>
        </a:p>
      </dgm:t>
    </dgm:pt>
    <dgm:pt modelId="{30BAA290-2826-49E3-B2D7-FBE783039C72}" type="sibTrans" cxnId="{01B81339-F381-4F97-9452-93D845608F59}">
      <dgm:prSet/>
      <dgm:spPr/>
      <dgm:t>
        <a:bodyPr/>
        <a:lstStyle/>
        <a:p>
          <a:endParaRPr lang="en-US"/>
        </a:p>
      </dgm:t>
    </dgm:pt>
    <dgm:pt modelId="{C466DEFA-231F-4E9E-A7BD-A49F4E1AAF33}" type="pres">
      <dgm:prSet presAssocID="{88EC57C5-0467-4096-BD84-C03096A65BD1}" presName="root" presStyleCnt="0">
        <dgm:presLayoutVars>
          <dgm:dir/>
          <dgm:resizeHandles val="exact"/>
        </dgm:presLayoutVars>
      </dgm:prSet>
      <dgm:spPr/>
    </dgm:pt>
    <dgm:pt modelId="{5BE27082-D827-48AA-A033-0F71CB9B9D44}" type="pres">
      <dgm:prSet presAssocID="{00EEEAD8-745F-4ED0-9041-38C3B1114F73}" presName="compNode" presStyleCnt="0"/>
      <dgm:spPr/>
    </dgm:pt>
    <dgm:pt modelId="{7B32C2C1-5C0F-4641-921A-158E38CA618C}" type="pres">
      <dgm:prSet presAssocID="{00EEEAD8-745F-4ED0-9041-38C3B1114F73}" presName="bgRect" presStyleLbl="bgShp" presStyleIdx="0" presStyleCnt="2"/>
      <dgm:spPr/>
    </dgm:pt>
    <dgm:pt modelId="{095F82DB-0113-4F13-BC68-F7AB19821170}" type="pres">
      <dgm:prSet presAssocID="{00EEEAD8-745F-4ED0-9041-38C3B1114F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FDBE97-F5FD-49F3-92B1-BAF4EBB7989A}" type="pres">
      <dgm:prSet presAssocID="{00EEEAD8-745F-4ED0-9041-38C3B1114F73}" presName="spaceRect" presStyleCnt="0"/>
      <dgm:spPr/>
    </dgm:pt>
    <dgm:pt modelId="{5D46E74A-7CCA-4A88-80D2-BEB3A4A5B062}" type="pres">
      <dgm:prSet presAssocID="{00EEEAD8-745F-4ED0-9041-38C3B1114F73}" presName="parTx" presStyleLbl="revTx" presStyleIdx="0" presStyleCnt="2">
        <dgm:presLayoutVars>
          <dgm:chMax val="0"/>
          <dgm:chPref val="0"/>
        </dgm:presLayoutVars>
      </dgm:prSet>
      <dgm:spPr/>
    </dgm:pt>
    <dgm:pt modelId="{7DC46BE8-5125-4DFF-B42E-FADD618BD36E}" type="pres">
      <dgm:prSet presAssocID="{F8AAB1AC-E981-4762-B98D-58BB4087D8DF}" presName="sibTrans" presStyleCnt="0"/>
      <dgm:spPr/>
    </dgm:pt>
    <dgm:pt modelId="{4C48DFB6-E7F5-4392-89D6-BBFAF304C0E0}" type="pres">
      <dgm:prSet presAssocID="{F566AE8B-8A64-40CC-820A-A50E9DD0106C}" presName="compNode" presStyleCnt="0"/>
      <dgm:spPr/>
    </dgm:pt>
    <dgm:pt modelId="{306D829E-16AB-4B00-A7C5-B866ED6693B1}" type="pres">
      <dgm:prSet presAssocID="{F566AE8B-8A64-40CC-820A-A50E9DD0106C}" presName="bgRect" presStyleLbl="bgShp" presStyleIdx="1" presStyleCnt="2"/>
      <dgm:spPr/>
    </dgm:pt>
    <dgm:pt modelId="{216EED51-3D62-411C-8141-C851792C387B}" type="pres">
      <dgm:prSet presAssocID="{F566AE8B-8A64-40CC-820A-A50E9DD010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A36DE79-20EE-4E56-9C21-1D0E5F605D00}" type="pres">
      <dgm:prSet presAssocID="{F566AE8B-8A64-40CC-820A-A50E9DD0106C}" presName="spaceRect" presStyleCnt="0"/>
      <dgm:spPr/>
    </dgm:pt>
    <dgm:pt modelId="{DA2F1429-E3EE-470D-AA19-0B5E5896281F}" type="pres">
      <dgm:prSet presAssocID="{F566AE8B-8A64-40CC-820A-A50E9DD010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B81339-F381-4F97-9452-93D845608F59}" srcId="{88EC57C5-0467-4096-BD84-C03096A65BD1}" destId="{F566AE8B-8A64-40CC-820A-A50E9DD0106C}" srcOrd="1" destOrd="0" parTransId="{3667E22E-A3CF-40A8-9882-1A8C3A02DE57}" sibTransId="{30BAA290-2826-49E3-B2D7-FBE783039C72}"/>
    <dgm:cxn modelId="{1559059B-CFE6-432F-95F0-09D65079CE28}" type="presOf" srcId="{F566AE8B-8A64-40CC-820A-A50E9DD0106C}" destId="{DA2F1429-E3EE-470D-AA19-0B5E5896281F}" srcOrd="0" destOrd="0" presId="urn:microsoft.com/office/officeart/2018/2/layout/IconVerticalSolidList"/>
    <dgm:cxn modelId="{BC2476B6-2D89-422A-96CF-77227A4C681C}" srcId="{88EC57C5-0467-4096-BD84-C03096A65BD1}" destId="{00EEEAD8-745F-4ED0-9041-38C3B1114F73}" srcOrd="0" destOrd="0" parTransId="{8FDFDE84-F49C-4EF6-A27D-7549889B714C}" sibTransId="{F8AAB1AC-E981-4762-B98D-58BB4087D8DF}"/>
    <dgm:cxn modelId="{43AA3EBF-D4B2-4E19-A17A-C9966548BFBF}" type="presOf" srcId="{88EC57C5-0467-4096-BD84-C03096A65BD1}" destId="{C466DEFA-231F-4E9E-A7BD-A49F4E1AAF33}" srcOrd="0" destOrd="0" presId="urn:microsoft.com/office/officeart/2018/2/layout/IconVerticalSolidList"/>
    <dgm:cxn modelId="{DD3048BF-B4B8-42D6-99A1-D5007B81847C}" type="presOf" srcId="{00EEEAD8-745F-4ED0-9041-38C3B1114F73}" destId="{5D46E74A-7CCA-4A88-80D2-BEB3A4A5B062}" srcOrd="0" destOrd="0" presId="urn:microsoft.com/office/officeart/2018/2/layout/IconVerticalSolidList"/>
    <dgm:cxn modelId="{FE839599-DCEB-4534-88A3-AB02FB19563E}" type="presParOf" srcId="{C466DEFA-231F-4E9E-A7BD-A49F4E1AAF33}" destId="{5BE27082-D827-48AA-A033-0F71CB9B9D44}" srcOrd="0" destOrd="0" presId="urn:microsoft.com/office/officeart/2018/2/layout/IconVerticalSolidList"/>
    <dgm:cxn modelId="{46270C80-BDEE-4F6B-B115-E06929C90970}" type="presParOf" srcId="{5BE27082-D827-48AA-A033-0F71CB9B9D44}" destId="{7B32C2C1-5C0F-4641-921A-158E38CA618C}" srcOrd="0" destOrd="0" presId="urn:microsoft.com/office/officeart/2018/2/layout/IconVerticalSolidList"/>
    <dgm:cxn modelId="{CB6B5FBF-0783-4BEC-8E98-07C4EAFCE227}" type="presParOf" srcId="{5BE27082-D827-48AA-A033-0F71CB9B9D44}" destId="{095F82DB-0113-4F13-BC68-F7AB19821170}" srcOrd="1" destOrd="0" presId="urn:microsoft.com/office/officeart/2018/2/layout/IconVerticalSolidList"/>
    <dgm:cxn modelId="{5B6B8116-DB1A-41F9-8406-3F30B360D88A}" type="presParOf" srcId="{5BE27082-D827-48AA-A033-0F71CB9B9D44}" destId="{4CFDBE97-F5FD-49F3-92B1-BAF4EBB7989A}" srcOrd="2" destOrd="0" presId="urn:microsoft.com/office/officeart/2018/2/layout/IconVerticalSolidList"/>
    <dgm:cxn modelId="{84387085-3966-405D-84DA-59050EE09D47}" type="presParOf" srcId="{5BE27082-D827-48AA-A033-0F71CB9B9D44}" destId="{5D46E74A-7CCA-4A88-80D2-BEB3A4A5B062}" srcOrd="3" destOrd="0" presId="urn:microsoft.com/office/officeart/2018/2/layout/IconVerticalSolidList"/>
    <dgm:cxn modelId="{E4EFC87D-7376-4CB9-87B8-8D3985D0C20F}" type="presParOf" srcId="{C466DEFA-231F-4E9E-A7BD-A49F4E1AAF33}" destId="{7DC46BE8-5125-4DFF-B42E-FADD618BD36E}" srcOrd="1" destOrd="0" presId="urn:microsoft.com/office/officeart/2018/2/layout/IconVerticalSolidList"/>
    <dgm:cxn modelId="{C1675EE5-DC70-4421-A7DF-3D8377885CF3}" type="presParOf" srcId="{C466DEFA-231F-4E9E-A7BD-A49F4E1AAF33}" destId="{4C48DFB6-E7F5-4392-89D6-BBFAF304C0E0}" srcOrd="2" destOrd="0" presId="urn:microsoft.com/office/officeart/2018/2/layout/IconVerticalSolidList"/>
    <dgm:cxn modelId="{2AC1DC3B-EF7E-45D0-B260-C394DFFCD70D}" type="presParOf" srcId="{4C48DFB6-E7F5-4392-89D6-BBFAF304C0E0}" destId="{306D829E-16AB-4B00-A7C5-B866ED6693B1}" srcOrd="0" destOrd="0" presId="urn:microsoft.com/office/officeart/2018/2/layout/IconVerticalSolidList"/>
    <dgm:cxn modelId="{99729F63-98EF-4AD4-B9DB-7A1173490F7C}" type="presParOf" srcId="{4C48DFB6-E7F5-4392-89D6-BBFAF304C0E0}" destId="{216EED51-3D62-411C-8141-C851792C387B}" srcOrd="1" destOrd="0" presId="urn:microsoft.com/office/officeart/2018/2/layout/IconVerticalSolidList"/>
    <dgm:cxn modelId="{FDAF8CFA-CF53-47D8-B47C-320A5BAEF69C}" type="presParOf" srcId="{4C48DFB6-E7F5-4392-89D6-BBFAF304C0E0}" destId="{DA36DE79-20EE-4E56-9C21-1D0E5F605D00}" srcOrd="2" destOrd="0" presId="urn:microsoft.com/office/officeart/2018/2/layout/IconVerticalSolidList"/>
    <dgm:cxn modelId="{F02D953C-018A-4FDA-86C3-2C07213946FA}" type="presParOf" srcId="{4C48DFB6-E7F5-4392-89D6-BBFAF304C0E0}" destId="{DA2F1429-E3EE-470D-AA19-0B5E589628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5F26D0-3393-48A9-8653-78BD4A8DCCEE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ECB82E7-642A-47EC-B998-854F1BA64E45}">
      <dgm:prSet/>
      <dgm:spPr/>
      <dgm:t>
        <a:bodyPr/>
        <a:lstStyle/>
        <a:p>
          <a:r>
            <a:rPr lang="en-US"/>
            <a:t>To extract style from the style image</a:t>
          </a:r>
        </a:p>
      </dgm:t>
    </dgm:pt>
    <dgm:pt modelId="{6D6422FD-4777-481A-8BCB-B9A6701DB696}" type="parTrans" cxnId="{AAAB7A48-CB74-4813-9A08-02D19ACCFA54}">
      <dgm:prSet/>
      <dgm:spPr/>
      <dgm:t>
        <a:bodyPr/>
        <a:lstStyle/>
        <a:p>
          <a:endParaRPr lang="en-US"/>
        </a:p>
      </dgm:t>
    </dgm:pt>
    <dgm:pt modelId="{1AEA60C0-71A6-46EE-804A-11556EA49178}" type="sibTrans" cxnId="{AAAB7A48-CB74-4813-9A08-02D19ACCFA54}">
      <dgm:prSet/>
      <dgm:spPr/>
      <dgm:t>
        <a:bodyPr/>
        <a:lstStyle/>
        <a:p>
          <a:endParaRPr lang="en-US"/>
        </a:p>
      </dgm:t>
    </dgm:pt>
    <dgm:pt modelId="{4B45B037-13A9-4816-AEF1-8B4AD6F55CFC}">
      <dgm:prSet/>
      <dgm:spPr/>
      <dgm:t>
        <a:bodyPr/>
        <a:lstStyle/>
        <a:p>
          <a:r>
            <a:rPr lang="en-US"/>
            <a:t>Second order feature statistics or Gram Matrix</a:t>
          </a:r>
        </a:p>
      </dgm:t>
    </dgm:pt>
    <dgm:pt modelId="{CF12614A-9A91-49BB-B40B-F91F9A525397}" type="parTrans" cxnId="{7F93F453-DAE1-49C9-A740-06F508CC4E73}">
      <dgm:prSet/>
      <dgm:spPr/>
      <dgm:t>
        <a:bodyPr/>
        <a:lstStyle/>
        <a:p>
          <a:endParaRPr lang="en-US"/>
        </a:p>
      </dgm:t>
    </dgm:pt>
    <dgm:pt modelId="{E43C33E6-8B42-4AE3-BAB2-C8A1EAD6091E}" type="sibTrans" cxnId="{7F93F453-DAE1-49C9-A740-06F508CC4E73}">
      <dgm:prSet/>
      <dgm:spPr/>
      <dgm:t>
        <a:bodyPr/>
        <a:lstStyle/>
        <a:p>
          <a:endParaRPr lang="en-US"/>
        </a:p>
      </dgm:t>
    </dgm:pt>
    <dgm:pt modelId="{9FFBB48F-CE72-4879-A038-987A81B672F3}">
      <dgm:prSet/>
      <dgm:spPr/>
      <dgm:t>
        <a:bodyPr/>
        <a:lstStyle/>
        <a:p>
          <a:r>
            <a:rPr lang="en-US"/>
            <a:t>Cholesky Decomposition</a:t>
          </a:r>
        </a:p>
      </dgm:t>
    </dgm:pt>
    <dgm:pt modelId="{2B1BF6CE-E4A8-4F53-B4D1-B619A4874C7A}" type="parTrans" cxnId="{DB8E9D93-4472-4DE4-984F-2528DD95E551}">
      <dgm:prSet/>
      <dgm:spPr/>
      <dgm:t>
        <a:bodyPr/>
        <a:lstStyle/>
        <a:p>
          <a:endParaRPr lang="en-US"/>
        </a:p>
      </dgm:t>
    </dgm:pt>
    <dgm:pt modelId="{49F02603-75CD-4E0F-B87A-F856E7E4D4F2}" type="sibTrans" cxnId="{DB8E9D93-4472-4DE4-984F-2528DD95E551}">
      <dgm:prSet/>
      <dgm:spPr/>
      <dgm:t>
        <a:bodyPr/>
        <a:lstStyle/>
        <a:p>
          <a:endParaRPr lang="en-US"/>
        </a:p>
      </dgm:t>
    </dgm:pt>
    <dgm:pt modelId="{C58FACF5-13ED-4E44-8D18-9954562ADE03}" type="pres">
      <dgm:prSet presAssocID="{AB5F26D0-3393-48A9-8653-78BD4A8DCCEE}" presName="linear" presStyleCnt="0">
        <dgm:presLayoutVars>
          <dgm:animLvl val="lvl"/>
          <dgm:resizeHandles val="exact"/>
        </dgm:presLayoutVars>
      </dgm:prSet>
      <dgm:spPr/>
    </dgm:pt>
    <dgm:pt modelId="{BE1E139B-0EC3-4D2E-AF5B-9602EE9A49D0}" type="pres">
      <dgm:prSet presAssocID="{5ECB82E7-642A-47EC-B998-854F1BA64E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E69BF-5770-4C22-BBA5-5E8A459A1A99}" type="pres">
      <dgm:prSet presAssocID="{1AEA60C0-71A6-46EE-804A-11556EA49178}" presName="spacer" presStyleCnt="0"/>
      <dgm:spPr/>
    </dgm:pt>
    <dgm:pt modelId="{9F7299E2-E4BA-40A1-97E5-958FDBA30669}" type="pres">
      <dgm:prSet presAssocID="{4B45B037-13A9-4816-AEF1-8B4AD6F55C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3595F4-177F-49C4-AF4C-C5A02DCDDEF5}" type="pres">
      <dgm:prSet presAssocID="{E43C33E6-8B42-4AE3-BAB2-C8A1EAD6091E}" presName="spacer" presStyleCnt="0"/>
      <dgm:spPr/>
    </dgm:pt>
    <dgm:pt modelId="{C55B72DF-1E90-427C-B75B-DCD3D84E73D7}" type="pres">
      <dgm:prSet presAssocID="{9FFBB48F-CE72-4879-A038-987A81B672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D4053D-F8AA-4C78-B3A7-AA1C7ADD62CD}" type="presOf" srcId="{9FFBB48F-CE72-4879-A038-987A81B672F3}" destId="{C55B72DF-1E90-427C-B75B-DCD3D84E73D7}" srcOrd="0" destOrd="0" presId="urn:microsoft.com/office/officeart/2005/8/layout/vList2"/>
    <dgm:cxn modelId="{CCE66C61-A07B-4A7B-9879-2C976E5AE679}" type="presOf" srcId="{5ECB82E7-642A-47EC-B998-854F1BA64E45}" destId="{BE1E139B-0EC3-4D2E-AF5B-9602EE9A49D0}" srcOrd="0" destOrd="0" presId="urn:microsoft.com/office/officeart/2005/8/layout/vList2"/>
    <dgm:cxn modelId="{AAAB7A48-CB74-4813-9A08-02D19ACCFA54}" srcId="{AB5F26D0-3393-48A9-8653-78BD4A8DCCEE}" destId="{5ECB82E7-642A-47EC-B998-854F1BA64E45}" srcOrd="0" destOrd="0" parTransId="{6D6422FD-4777-481A-8BCB-B9A6701DB696}" sibTransId="{1AEA60C0-71A6-46EE-804A-11556EA49178}"/>
    <dgm:cxn modelId="{7F93F453-DAE1-49C9-A740-06F508CC4E73}" srcId="{AB5F26D0-3393-48A9-8653-78BD4A8DCCEE}" destId="{4B45B037-13A9-4816-AEF1-8B4AD6F55CFC}" srcOrd="1" destOrd="0" parTransId="{CF12614A-9A91-49BB-B40B-F91F9A525397}" sibTransId="{E43C33E6-8B42-4AE3-BAB2-C8A1EAD6091E}"/>
    <dgm:cxn modelId="{DB8E9D93-4472-4DE4-984F-2528DD95E551}" srcId="{AB5F26D0-3393-48A9-8653-78BD4A8DCCEE}" destId="{9FFBB48F-CE72-4879-A038-987A81B672F3}" srcOrd="2" destOrd="0" parTransId="{2B1BF6CE-E4A8-4F53-B4D1-B619A4874C7A}" sibTransId="{49F02603-75CD-4E0F-B87A-F856E7E4D4F2}"/>
    <dgm:cxn modelId="{670A7FDA-7D8D-4F6D-AD8B-08BEC9084F8C}" type="presOf" srcId="{AB5F26D0-3393-48A9-8653-78BD4A8DCCEE}" destId="{C58FACF5-13ED-4E44-8D18-9954562ADE03}" srcOrd="0" destOrd="0" presId="urn:microsoft.com/office/officeart/2005/8/layout/vList2"/>
    <dgm:cxn modelId="{5BFBA1E0-D87E-4EBC-92A9-463A210AF02F}" type="presOf" srcId="{4B45B037-13A9-4816-AEF1-8B4AD6F55CFC}" destId="{9F7299E2-E4BA-40A1-97E5-958FDBA30669}" srcOrd="0" destOrd="0" presId="urn:microsoft.com/office/officeart/2005/8/layout/vList2"/>
    <dgm:cxn modelId="{7D67F3D2-5B48-404C-A2B3-D84475460F15}" type="presParOf" srcId="{C58FACF5-13ED-4E44-8D18-9954562ADE03}" destId="{BE1E139B-0EC3-4D2E-AF5B-9602EE9A49D0}" srcOrd="0" destOrd="0" presId="urn:microsoft.com/office/officeart/2005/8/layout/vList2"/>
    <dgm:cxn modelId="{F5A54380-4AF6-4607-9BEC-8510F5AF7DB0}" type="presParOf" srcId="{C58FACF5-13ED-4E44-8D18-9954562ADE03}" destId="{E09E69BF-5770-4C22-BBA5-5E8A459A1A99}" srcOrd="1" destOrd="0" presId="urn:microsoft.com/office/officeart/2005/8/layout/vList2"/>
    <dgm:cxn modelId="{A25F60A3-F6A1-44D5-8699-E4C5DC4D46C2}" type="presParOf" srcId="{C58FACF5-13ED-4E44-8D18-9954562ADE03}" destId="{9F7299E2-E4BA-40A1-97E5-958FDBA30669}" srcOrd="2" destOrd="0" presId="urn:microsoft.com/office/officeart/2005/8/layout/vList2"/>
    <dgm:cxn modelId="{C9DF5F76-4978-450E-8432-18FDC0AB4F9C}" type="presParOf" srcId="{C58FACF5-13ED-4E44-8D18-9954562ADE03}" destId="{BC3595F4-177F-49C4-AF4C-C5A02DCDDEF5}" srcOrd="3" destOrd="0" presId="urn:microsoft.com/office/officeart/2005/8/layout/vList2"/>
    <dgm:cxn modelId="{B6184F47-F079-4A62-8215-79EFBFBE1D23}" type="presParOf" srcId="{C58FACF5-13ED-4E44-8D18-9954562ADE03}" destId="{C55B72DF-1E90-427C-B75B-DCD3D84E73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A66A-CEE0-4E36-A024-8BCB5DBC25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9200A6D9-429A-458A-8CFC-6C19EF80E1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Style transfer problem: No golden sample</a:t>
          </a:r>
        </a:p>
      </dgm:t>
    </dgm:pt>
    <dgm:pt modelId="{8B18E26D-4882-4CC6-9361-5B36A1BB665B}" type="parTrans" cxnId="{80BE6696-5DAC-4034-A926-FA406200BA7E}">
      <dgm:prSet/>
      <dgm:spPr/>
      <dgm:t>
        <a:bodyPr/>
        <a:lstStyle/>
        <a:p>
          <a:endParaRPr lang="en-US"/>
        </a:p>
      </dgm:t>
    </dgm:pt>
    <dgm:pt modelId="{6A36D2B6-E769-456F-8959-F9F508F5F8A7}" type="sibTrans" cxnId="{80BE6696-5DAC-4034-A926-FA406200BA7E}">
      <dgm:prSet/>
      <dgm:spPr/>
      <dgm:t>
        <a:bodyPr/>
        <a:lstStyle/>
        <a:p>
          <a:endParaRPr lang="en-US"/>
        </a:p>
      </dgm:t>
    </dgm:pt>
    <dgm:pt modelId="{13F848E7-7270-4E42-90F0-2174D0653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Pre-trained VGG model</a:t>
          </a:r>
        </a:p>
      </dgm:t>
    </dgm:pt>
    <dgm:pt modelId="{A0AD2717-E850-4827-907C-DF767819B329}" type="parTrans" cxnId="{ADDBF8A5-551F-4810-B722-B9A0B6140E09}">
      <dgm:prSet/>
      <dgm:spPr/>
      <dgm:t>
        <a:bodyPr/>
        <a:lstStyle/>
        <a:p>
          <a:endParaRPr lang="en-US"/>
        </a:p>
      </dgm:t>
    </dgm:pt>
    <dgm:pt modelId="{D0397983-1B30-4895-8671-8B209A96BEF8}" type="sibTrans" cxnId="{ADDBF8A5-551F-4810-B722-B9A0B6140E09}">
      <dgm:prSet/>
      <dgm:spPr/>
      <dgm:t>
        <a:bodyPr/>
        <a:lstStyle/>
        <a:p>
          <a:endParaRPr lang="en-US"/>
        </a:p>
      </dgm:t>
    </dgm:pt>
    <dgm:pt modelId="{794596B6-6F3A-45AE-9D2F-B23C4FA1AF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Input: transformation network output, style image and content image.</a:t>
          </a:r>
        </a:p>
      </dgm:t>
    </dgm:pt>
    <dgm:pt modelId="{37DE26C9-FB62-4CE2-B74A-BC3D4E2669A4}" type="parTrans" cxnId="{82908122-06F5-4FEC-AB87-3D4FEF0764B0}">
      <dgm:prSet/>
      <dgm:spPr/>
      <dgm:t>
        <a:bodyPr/>
        <a:lstStyle/>
        <a:p>
          <a:endParaRPr lang="en-US"/>
        </a:p>
      </dgm:t>
    </dgm:pt>
    <dgm:pt modelId="{0D69A049-9B9E-474E-9EFF-4C1ECE151537}" type="sibTrans" cxnId="{82908122-06F5-4FEC-AB87-3D4FEF0764B0}">
      <dgm:prSet/>
      <dgm:spPr/>
      <dgm:t>
        <a:bodyPr/>
        <a:lstStyle/>
        <a:p>
          <a:endParaRPr lang="en-US"/>
        </a:p>
      </dgm:t>
    </dgm:pt>
    <dgm:pt modelId="{0AB00DBE-0ADD-450F-912B-8F00AEE3A8D0}" type="pres">
      <dgm:prSet presAssocID="{5FC6A66A-CEE0-4E36-A024-8BCB5DBC25E8}" presName="root" presStyleCnt="0">
        <dgm:presLayoutVars>
          <dgm:dir/>
          <dgm:resizeHandles val="exact"/>
        </dgm:presLayoutVars>
      </dgm:prSet>
      <dgm:spPr/>
    </dgm:pt>
    <dgm:pt modelId="{8CCD0D1A-6824-40F9-B9B6-30C85A629704}" type="pres">
      <dgm:prSet presAssocID="{9200A6D9-429A-458A-8CFC-6C19EF80E175}" presName="compNode" presStyleCnt="0"/>
      <dgm:spPr/>
    </dgm:pt>
    <dgm:pt modelId="{29982BE3-01BC-4BC7-BA62-4B2E1A119B6B}" type="pres">
      <dgm:prSet presAssocID="{9200A6D9-429A-458A-8CFC-6C19EF80E175}" presName="bgRect" presStyleLbl="bgShp" presStyleIdx="0" presStyleCnt="3"/>
      <dgm:spPr/>
    </dgm:pt>
    <dgm:pt modelId="{2FB522E1-44B3-4E2F-B874-41AD58BA039F}" type="pres">
      <dgm:prSet presAssocID="{9200A6D9-429A-458A-8CFC-6C19EF80E1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751C757E-BB45-4B84-865E-BE29F4704B17}" type="pres">
      <dgm:prSet presAssocID="{9200A6D9-429A-458A-8CFC-6C19EF80E175}" presName="spaceRect" presStyleCnt="0"/>
      <dgm:spPr/>
    </dgm:pt>
    <dgm:pt modelId="{692ED900-6E69-49AD-82A3-70F763238435}" type="pres">
      <dgm:prSet presAssocID="{9200A6D9-429A-458A-8CFC-6C19EF80E175}" presName="parTx" presStyleLbl="revTx" presStyleIdx="0" presStyleCnt="3">
        <dgm:presLayoutVars>
          <dgm:chMax val="0"/>
          <dgm:chPref val="0"/>
        </dgm:presLayoutVars>
      </dgm:prSet>
      <dgm:spPr/>
    </dgm:pt>
    <dgm:pt modelId="{011F6B76-50BC-4500-8967-E7FBF190270E}" type="pres">
      <dgm:prSet presAssocID="{6A36D2B6-E769-456F-8959-F9F508F5F8A7}" presName="sibTrans" presStyleCnt="0"/>
      <dgm:spPr/>
    </dgm:pt>
    <dgm:pt modelId="{22748B1D-E4E5-41F2-9559-41F115009E2E}" type="pres">
      <dgm:prSet presAssocID="{13F848E7-7270-4E42-90F0-2174D06533BD}" presName="compNode" presStyleCnt="0"/>
      <dgm:spPr/>
    </dgm:pt>
    <dgm:pt modelId="{D01A69C4-A971-4036-8550-119B157D6F6C}" type="pres">
      <dgm:prSet presAssocID="{13F848E7-7270-4E42-90F0-2174D06533BD}" presName="bgRect" presStyleLbl="bgShp" presStyleIdx="1" presStyleCnt="3"/>
      <dgm:spPr/>
    </dgm:pt>
    <dgm:pt modelId="{92157035-D327-4FC2-B98F-E27AC3CCD010}" type="pres">
      <dgm:prSet presAssocID="{13F848E7-7270-4E42-90F0-2174D06533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CEAFD8-3730-4804-8CBD-C200DBB93ACC}" type="pres">
      <dgm:prSet presAssocID="{13F848E7-7270-4E42-90F0-2174D06533BD}" presName="spaceRect" presStyleCnt="0"/>
      <dgm:spPr/>
    </dgm:pt>
    <dgm:pt modelId="{D238990A-169A-47EA-8805-8B2A6FF88172}" type="pres">
      <dgm:prSet presAssocID="{13F848E7-7270-4E42-90F0-2174D06533BD}" presName="parTx" presStyleLbl="revTx" presStyleIdx="1" presStyleCnt="3">
        <dgm:presLayoutVars>
          <dgm:chMax val="0"/>
          <dgm:chPref val="0"/>
        </dgm:presLayoutVars>
      </dgm:prSet>
      <dgm:spPr/>
    </dgm:pt>
    <dgm:pt modelId="{E75F7C93-2384-4539-9906-D2E248810349}" type="pres">
      <dgm:prSet presAssocID="{D0397983-1B30-4895-8671-8B209A96BEF8}" presName="sibTrans" presStyleCnt="0"/>
      <dgm:spPr/>
    </dgm:pt>
    <dgm:pt modelId="{404CA630-223B-4744-AF3C-DA7A6DF345DB}" type="pres">
      <dgm:prSet presAssocID="{794596B6-6F3A-45AE-9D2F-B23C4FA1AF0C}" presName="compNode" presStyleCnt="0"/>
      <dgm:spPr/>
    </dgm:pt>
    <dgm:pt modelId="{604FD5E5-71CE-4C88-BBC1-E84BA2D1218C}" type="pres">
      <dgm:prSet presAssocID="{794596B6-6F3A-45AE-9D2F-B23C4FA1AF0C}" presName="bgRect" presStyleLbl="bgShp" presStyleIdx="2" presStyleCnt="3"/>
      <dgm:spPr/>
    </dgm:pt>
    <dgm:pt modelId="{F81E8154-6E87-40F2-BB8D-D2947F6BE4FA}" type="pres">
      <dgm:prSet presAssocID="{794596B6-6F3A-45AE-9D2F-B23C4FA1AF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F79E8FE-1BBB-4C19-A49A-FCF8D5251106}" type="pres">
      <dgm:prSet presAssocID="{794596B6-6F3A-45AE-9D2F-B23C4FA1AF0C}" presName="spaceRect" presStyleCnt="0"/>
      <dgm:spPr/>
    </dgm:pt>
    <dgm:pt modelId="{CD9C13AF-68F0-43D8-80DC-41EE0DAD5BAB}" type="pres">
      <dgm:prSet presAssocID="{794596B6-6F3A-45AE-9D2F-B23C4FA1AF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B7F805-9CB0-44C8-996B-B8BA8DADF300}" type="presOf" srcId="{13F848E7-7270-4E42-90F0-2174D06533BD}" destId="{D238990A-169A-47EA-8805-8B2A6FF88172}" srcOrd="0" destOrd="0" presId="urn:microsoft.com/office/officeart/2018/2/layout/IconVerticalSolidList"/>
    <dgm:cxn modelId="{82908122-06F5-4FEC-AB87-3D4FEF0764B0}" srcId="{5FC6A66A-CEE0-4E36-A024-8BCB5DBC25E8}" destId="{794596B6-6F3A-45AE-9D2F-B23C4FA1AF0C}" srcOrd="2" destOrd="0" parTransId="{37DE26C9-FB62-4CE2-B74A-BC3D4E2669A4}" sibTransId="{0D69A049-9B9E-474E-9EFF-4C1ECE151537}"/>
    <dgm:cxn modelId="{DD997071-72DE-4B60-A783-A3543A4D969A}" type="presOf" srcId="{9200A6D9-429A-458A-8CFC-6C19EF80E175}" destId="{692ED900-6E69-49AD-82A3-70F763238435}" srcOrd="0" destOrd="0" presId="urn:microsoft.com/office/officeart/2018/2/layout/IconVerticalSolidList"/>
    <dgm:cxn modelId="{80BE6696-5DAC-4034-A926-FA406200BA7E}" srcId="{5FC6A66A-CEE0-4E36-A024-8BCB5DBC25E8}" destId="{9200A6D9-429A-458A-8CFC-6C19EF80E175}" srcOrd="0" destOrd="0" parTransId="{8B18E26D-4882-4CC6-9361-5B36A1BB665B}" sibTransId="{6A36D2B6-E769-456F-8959-F9F508F5F8A7}"/>
    <dgm:cxn modelId="{ADDBF8A5-551F-4810-B722-B9A0B6140E09}" srcId="{5FC6A66A-CEE0-4E36-A024-8BCB5DBC25E8}" destId="{13F848E7-7270-4E42-90F0-2174D06533BD}" srcOrd="1" destOrd="0" parTransId="{A0AD2717-E850-4827-907C-DF767819B329}" sibTransId="{D0397983-1B30-4895-8671-8B209A96BEF8}"/>
    <dgm:cxn modelId="{D5CB15B6-FF69-4A73-8DEE-8C7629CC42B8}" type="presOf" srcId="{5FC6A66A-CEE0-4E36-A024-8BCB5DBC25E8}" destId="{0AB00DBE-0ADD-450F-912B-8F00AEE3A8D0}" srcOrd="0" destOrd="0" presId="urn:microsoft.com/office/officeart/2018/2/layout/IconVerticalSolidList"/>
    <dgm:cxn modelId="{914946C8-F8CC-495C-B7A1-3AED4B88E96F}" type="presOf" srcId="{794596B6-6F3A-45AE-9D2F-B23C4FA1AF0C}" destId="{CD9C13AF-68F0-43D8-80DC-41EE0DAD5BAB}" srcOrd="0" destOrd="0" presId="urn:microsoft.com/office/officeart/2018/2/layout/IconVerticalSolidList"/>
    <dgm:cxn modelId="{E9EA8512-7B80-4124-8D41-D0CFE8A22A0D}" type="presParOf" srcId="{0AB00DBE-0ADD-450F-912B-8F00AEE3A8D0}" destId="{8CCD0D1A-6824-40F9-B9B6-30C85A629704}" srcOrd="0" destOrd="0" presId="urn:microsoft.com/office/officeart/2018/2/layout/IconVerticalSolidList"/>
    <dgm:cxn modelId="{D6CF7A0E-39BB-4E91-B7D0-13DA94DE21BF}" type="presParOf" srcId="{8CCD0D1A-6824-40F9-B9B6-30C85A629704}" destId="{29982BE3-01BC-4BC7-BA62-4B2E1A119B6B}" srcOrd="0" destOrd="0" presId="urn:microsoft.com/office/officeart/2018/2/layout/IconVerticalSolidList"/>
    <dgm:cxn modelId="{BA2FC5A0-6CB4-4706-83E5-57F9414820F8}" type="presParOf" srcId="{8CCD0D1A-6824-40F9-B9B6-30C85A629704}" destId="{2FB522E1-44B3-4E2F-B874-41AD58BA039F}" srcOrd="1" destOrd="0" presId="urn:microsoft.com/office/officeart/2018/2/layout/IconVerticalSolidList"/>
    <dgm:cxn modelId="{2E47AEDB-3807-4F59-AE61-134CDAFE0A74}" type="presParOf" srcId="{8CCD0D1A-6824-40F9-B9B6-30C85A629704}" destId="{751C757E-BB45-4B84-865E-BE29F4704B17}" srcOrd="2" destOrd="0" presId="urn:microsoft.com/office/officeart/2018/2/layout/IconVerticalSolidList"/>
    <dgm:cxn modelId="{035C8F56-B528-4647-9D08-A0DC837E86A9}" type="presParOf" srcId="{8CCD0D1A-6824-40F9-B9B6-30C85A629704}" destId="{692ED900-6E69-49AD-82A3-70F763238435}" srcOrd="3" destOrd="0" presId="urn:microsoft.com/office/officeart/2018/2/layout/IconVerticalSolidList"/>
    <dgm:cxn modelId="{C66C4CF6-C046-4251-BE92-A852865195A5}" type="presParOf" srcId="{0AB00DBE-0ADD-450F-912B-8F00AEE3A8D0}" destId="{011F6B76-50BC-4500-8967-E7FBF190270E}" srcOrd="1" destOrd="0" presId="urn:microsoft.com/office/officeart/2018/2/layout/IconVerticalSolidList"/>
    <dgm:cxn modelId="{CB428E99-7AB6-4EF6-837E-E2164647357F}" type="presParOf" srcId="{0AB00DBE-0ADD-450F-912B-8F00AEE3A8D0}" destId="{22748B1D-E4E5-41F2-9559-41F115009E2E}" srcOrd="2" destOrd="0" presId="urn:microsoft.com/office/officeart/2018/2/layout/IconVerticalSolidList"/>
    <dgm:cxn modelId="{CACF5AB0-C78A-4ABF-B77C-F7A5E131C1F8}" type="presParOf" srcId="{22748B1D-E4E5-41F2-9559-41F115009E2E}" destId="{D01A69C4-A971-4036-8550-119B157D6F6C}" srcOrd="0" destOrd="0" presId="urn:microsoft.com/office/officeart/2018/2/layout/IconVerticalSolidList"/>
    <dgm:cxn modelId="{E505290C-9BFB-4B04-97C8-98D925B64906}" type="presParOf" srcId="{22748B1D-E4E5-41F2-9559-41F115009E2E}" destId="{92157035-D327-4FC2-B98F-E27AC3CCD010}" srcOrd="1" destOrd="0" presId="urn:microsoft.com/office/officeart/2018/2/layout/IconVerticalSolidList"/>
    <dgm:cxn modelId="{C1D4C76F-62F3-4A4E-BE6E-E77190DCE383}" type="presParOf" srcId="{22748B1D-E4E5-41F2-9559-41F115009E2E}" destId="{71CEAFD8-3730-4804-8CBD-C200DBB93ACC}" srcOrd="2" destOrd="0" presId="urn:microsoft.com/office/officeart/2018/2/layout/IconVerticalSolidList"/>
    <dgm:cxn modelId="{571F6120-3F07-40A3-8A30-89EB75B3FA3F}" type="presParOf" srcId="{22748B1D-E4E5-41F2-9559-41F115009E2E}" destId="{D238990A-169A-47EA-8805-8B2A6FF88172}" srcOrd="3" destOrd="0" presId="urn:microsoft.com/office/officeart/2018/2/layout/IconVerticalSolidList"/>
    <dgm:cxn modelId="{76435F9B-668C-440C-8E9F-B71EC51C7A54}" type="presParOf" srcId="{0AB00DBE-0ADD-450F-912B-8F00AEE3A8D0}" destId="{E75F7C93-2384-4539-9906-D2E248810349}" srcOrd="3" destOrd="0" presId="urn:microsoft.com/office/officeart/2018/2/layout/IconVerticalSolidList"/>
    <dgm:cxn modelId="{351641BF-8527-40F5-B84E-E13BF50602EA}" type="presParOf" srcId="{0AB00DBE-0ADD-450F-912B-8F00AEE3A8D0}" destId="{404CA630-223B-4744-AF3C-DA7A6DF345DB}" srcOrd="4" destOrd="0" presId="urn:microsoft.com/office/officeart/2018/2/layout/IconVerticalSolidList"/>
    <dgm:cxn modelId="{6E457781-9212-4536-8C8A-81DA425BF4B9}" type="presParOf" srcId="{404CA630-223B-4744-AF3C-DA7A6DF345DB}" destId="{604FD5E5-71CE-4C88-BBC1-E84BA2D1218C}" srcOrd="0" destOrd="0" presId="urn:microsoft.com/office/officeart/2018/2/layout/IconVerticalSolidList"/>
    <dgm:cxn modelId="{10231108-7DC2-4181-BA11-DCB08D131B9E}" type="presParOf" srcId="{404CA630-223B-4744-AF3C-DA7A6DF345DB}" destId="{F81E8154-6E87-40F2-BB8D-D2947F6BE4FA}" srcOrd="1" destOrd="0" presId="urn:microsoft.com/office/officeart/2018/2/layout/IconVerticalSolidList"/>
    <dgm:cxn modelId="{793BB627-8F3B-4153-AED2-96FC6682CC6F}" type="presParOf" srcId="{404CA630-223B-4744-AF3C-DA7A6DF345DB}" destId="{5F79E8FE-1BBB-4C19-A49A-FCF8D5251106}" srcOrd="2" destOrd="0" presId="urn:microsoft.com/office/officeart/2018/2/layout/IconVerticalSolidList"/>
    <dgm:cxn modelId="{1D97FF84-45A7-41BC-B606-074902FD1680}" type="presParOf" srcId="{404CA630-223B-4744-AF3C-DA7A6DF345DB}" destId="{CD9C13AF-68F0-43D8-80DC-41EE0DAD5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1EE85A-4F3D-4D2E-9D4A-E7057F1F4286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1A557E-721B-4A49-B7F9-11A8250B3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Content loss</a:t>
          </a:r>
        </a:p>
      </dgm:t>
    </dgm:pt>
    <dgm:pt modelId="{03B464D6-6C5B-4865-B9E4-4080648C590A}" type="parTrans" cxnId="{DE26B670-D390-4886-8B82-8F8165620A08}">
      <dgm:prSet/>
      <dgm:spPr/>
      <dgm:t>
        <a:bodyPr/>
        <a:lstStyle/>
        <a:p>
          <a:endParaRPr lang="en-US"/>
        </a:p>
      </dgm:t>
    </dgm:pt>
    <dgm:pt modelId="{3792F090-12E1-4A61-B38F-79C94B788989}" type="sibTrans" cxnId="{DE26B670-D390-4886-8B82-8F8165620A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2632A0-109C-4712-8309-B6B1AF556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Style loss</a:t>
          </a:r>
        </a:p>
      </dgm:t>
    </dgm:pt>
    <dgm:pt modelId="{2F37DDA8-CEDB-4FB5-95C8-AE153A90C8BD}" type="parTrans" cxnId="{4B81EF98-4B68-43E6-80F5-62B8FE8B4094}">
      <dgm:prSet/>
      <dgm:spPr/>
      <dgm:t>
        <a:bodyPr/>
        <a:lstStyle/>
        <a:p>
          <a:endParaRPr lang="en-US"/>
        </a:p>
      </dgm:t>
    </dgm:pt>
    <dgm:pt modelId="{191510B7-68A7-4BF8-A0C9-5DAC7EE3F27A}" type="sibTrans" cxnId="{4B81EF98-4B68-43E6-80F5-62B8FE8B4094}">
      <dgm:prSet/>
      <dgm:spPr/>
      <dgm:t>
        <a:bodyPr/>
        <a:lstStyle/>
        <a:p>
          <a:endParaRPr lang="en-US"/>
        </a:p>
      </dgm:t>
    </dgm:pt>
    <dgm:pt modelId="{250BFC55-1006-43A9-A967-4FB7CCEED524}" type="pres">
      <dgm:prSet presAssocID="{021EE85A-4F3D-4D2E-9D4A-E7057F1F4286}" presName="cycle" presStyleCnt="0">
        <dgm:presLayoutVars>
          <dgm:dir/>
          <dgm:resizeHandles val="exact"/>
        </dgm:presLayoutVars>
      </dgm:prSet>
      <dgm:spPr/>
    </dgm:pt>
    <dgm:pt modelId="{FF7D0910-7B26-4D3C-961C-D9ABD686EFE9}" type="pres">
      <dgm:prSet presAssocID="{2E1A557E-721B-4A49-B7F9-11A8250B3AC6}" presName="node" presStyleLbl="node1" presStyleIdx="0" presStyleCnt="2">
        <dgm:presLayoutVars>
          <dgm:bulletEnabled val="1"/>
        </dgm:presLayoutVars>
      </dgm:prSet>
      <dgm:spPr/>
    </dgm:pt>
    <dgm:pt modelId="{B496520D-1C0C-4EBE-A527-875FBF39053F}" type="pres">
      <dgm:prSet presAssocID="{2E1A557E-721B-4A49-B7F9-11A8250B3AC6}" presName="spNode" presStyleCnt="0"/>
      <dgm:spPr/>
    </dgm:pt>
    <dgm:pt modelId="{B7E0B08B-FBEA-42DB-99A9-774F0E3BB487}" type="pres">
      <dgm:prSet presAssocID="{3792F090-12E1-4A61-B38F-79C94B788989}" presName="sibTrans" presStyleLbl="sibTrans1D1" presStyleIdx="0" presStyleCnt="2"/>
      <dgm:spPr/>
    </dgm:pt>
    <dgm:pt modelId="{C13786E2-6044-4115-A076-18B4654EFC0B}" type="pres">
      <dgm:prSet presAssocID="{1E2632A0-109C-4712-8309-B6B1AF5562C3}" presName="node" presStyleLbl="node1" presStyleIdx="1" presStyleCnt="2">
        <dgm:presLayoutVars>
          <dgm:bulletEnabled val="1"/>
        </dgm:presLayoutVars>
      </dgm:prSet>
      <dgm:spPr/>
    </dgm:pt>
    <dgm:pt modelId="{E229516D-CCA2-4617-9CF0-E93B5203F82D}" type="pres">
      <dgm:prSet presAssocID="{1E2632A0-109C-4712-8309-B6B1AF5562C3}" presName="spNode" presStyleCnt="0"/>
      <dgm:spPr/>
    </dgm:pt>
    <dgm:pt modelId="{3A5FBEFC-95C0-4431-B123-15FFAAAFEF3D}" type="pres">
      <dgm:prSet presAssocID="{191510B7-68A7-4BF8-A0C9-5DAC7EE3F27A}" presName="sibTrans" presStyleLbl="sibTrans1D1" presStyleIdx="1" presStyleCnt="2"/>
      <dgm:spPr/>
    </dgm:pt>
  </dgm:ptLst>
  <dgm:cxnLst>
    <dgm:cxn modelId="{05AD2F0D-12F3-4BED-9946-FDCB96163759}" type="presOf" srcId="{3792F090-12E1-4A61-B38F-79C94B788989}" destId="{B7E0B08B-FBEA-42DB-99A9-774F0E3BB487}" srcOrd="0" destOrd="0" presId="urn:microsoft.com/office/officeart/2005/8/layout/cycle6"/>
    <dgm:cxn modelId="{BE4F5527-4874-46C3-9777-F03C398E9FFB}" type="presOf" srcId="{2E1A557E-721B-4A49-B7F9-11A8250B3AC6}" destId="{FF7D0910-7B26-4D3C-961C-D9ABD686EFE9}" srcOrd="0" destOrd="0" presId="urn:microsoft.com/office/officeart/2005/8/layout/cycle6"/>
    <dgm:cxn modelId="{DE26B670-D390-4886-8B82-8F8165620A08}" srcId="{021EE85A-4F3D-4D2E-9D4A-E7057F1F4286}" destId="{2E1A557E-721B-4A49-B7F9-11A8250B3AC6}" srcOrd="0" destOrd="0" parTransId="{03B464D6-6C5B-4865-B9E4-4080648C590A}" sibTransId="{3792F090-12E1-4A61-B38F-79C94B788989}"/>
    <dgm:cxn modelId="{5A22B998-CE6C-48CD-8ED9-9AE3EA0AEB56}" type="presOf" srcId="{021EE85A-4F3D-4D2E-9D4A-E7057F1F4286}" destId="{250BFC55-1006-43A9-A967-4FB7CCEED524}" srcOrd="0" destOrd="0" presId="urn:microsoft.com/office/officeart/2005/8/layout/cycle6"/>
    <dgm:cxn modelId="{4B81EF98-4B68-43E6-80F5-62B8FE8B4094}" srcId="{021EE85A-4F3D-4D2E-9D4A-E7057F1F4286}" destId="{1E2632A0-109C-4712-8309-B6B1AF5562C3}" srcOrd="1" destOrd="0" parTransId="{2F37DDA8-CEDB-4FB5-95C8-AE153A90C8BD}" sibTransId="{191510B7-68A7-4BF8-A0C9-5DAC7EE3F27A}"/>
    <dgm:cxn modelId="{0787BAAF-B679-4A1D-8AF0-B3DF4AD002F3}" type="presOf" srcId="{1E2632A0-109C-4712-8309-B6B1AF5562C3}" destId="{C13786E2-6044-4115-A076-18B4654EFC0B}" srcOrd="0" destOrd="0" presId="urn:microsoft.com/office/officeart/2005/8/layout/cycle6"/>
    <dgm:cxn modelId="{ECAD2AB1-E66F-4C1B-8653-590047A2B631}" type="presOf" srcId="{191510B7-68A7-4BF8-A0C9-5DAC7EE3F27A}" destId="{3A5FBEFC-95C0-4431-B123-15FFAAAFEF3D}" srcOrd="0" destOrd="0" presId="urn:microsoft.com/office/officeart/2005/8/layout/cycle6"/>
    <dgm:cxn modelId="{CB6C98CE-5FAF-4257-88F0-BADF319BF31C}" type="presParOf" srcId="{250BFC55-1006-43A9-A967-4FB7CCEED524}" destId="{FF7D0910-7B26-4D3C-961C-D9ABD686EFE9}" srcOrd="0" destOrd="0" presId="urn:microsoft.com/office/officeart/2005/8/layout/cycle6"/>
    <dgm:cxn modelId="{7621345E-9F8C-4074-99A0-08918ECE087A}" type="presParOf" srcId="{250BFC55-1006-43A9-A967-4FB7CCEED524}" destId="{B496520D-1C0C-4EBE-A527-875FBF39053F}" srcOrd="1" destOrd="0" presId="urn:microsoft.com/office/officeart/2005/8/layout/cycle6"/>
    <dgm:cxn modelId="{5C0222E4-EF43-4BAC-BD2F-60EB8817C295}" type="presParOf" srcId="{250BFC55-1006-43A9-A967-4FB7CCEED524}" destId="{B7E0B08B-FBEA-42DB-99A9-774F0E3BB487}" srcOrd="2" destOrd="0" presId="urn:microsoft.com/office/officeart/2005/8/layout/cycle6"/>
    <dgm:cxn modelId="{097914D7-6ED9-4F1B-B80F-0F81B8F626F9}" type="presParOf" srcId="{250BFC55-1006-43A9-A967-4FB7CCEED524}" destId="{C13786E2-6044-4115-A076-18B4654EFC0B}" srcOrd="3" destOrd="0" presId="urn:microsoft.com/office/officeart/2005/8/layout/cycle6"/>
    <dgm:cxn modelId="{718D8828-205C-4492-9F82-A4F0C99BC468}" type="presParOf" srcId="{250BFC55-1006-43A9-A967-4FB7CCEED524}" destId="{E229516D-CCA2-4617-9CF0-E93B5203F82D}" srcOrd="4" destOrd="0" presId="urn:microsoft.com/office/officeart/2005/8/layout/cycle6"/>
    <dgm:cxn modelId="{EC57640F-DC73-4D60-9A10-ABAE3CCF1E8B}" type="presParOf" srcId="{250BFC55-1006-43A9-A967-4FB7CCEED524}" destId="{3A5FBEFC-95C0-4431-B123-15FFAAAFEF3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5210C-C7CC-42F9-925B-765CBF17A7A9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9F845-E37E-4D97-B455-F3D9A092678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9A47-1AA9-41E5-BA47-9D89A96C9EA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Transformation Network</a:t>
          </a:r>
        </a:p>
      </dsp:txBody>
      <dsp:txXfrm>
        <a:off x="75768" y="3053169"/>
        <a:ext cx="3093750" cy="720000"/>
      </dsp:txXfrm>
    </dsp:sp>
    <dsp:sp modelId="{B2AF94A9-9974-4689-AAE9-6C33C5C4794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03308-DEC0-489A-A687-13A78C77596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770D4-F891-43EA-9052-2A7445DEA44B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Co-Match network</a:t>
          </a:r>
        </a:p>
      </dsp:txBody>
      <dsp:txXfrm>
        <a:off x="3710925" y="3053169"/>
        <a:ext cx="3093750" cy="720000"/>
      </dsp:txXfrm>
    </dsp:sp>
    <dsp:sp modelId="{53290F5F-5817-4366-80F0-D843028DFE95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252AD-FF21-411C-B435-BBB4E2F293A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35E1B-0DD1-4E3E-B601-7AC3243D6FB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Loss Network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772D9-2692-45BF-BCFE-7BBE8338B04C}">
      <dsp:nvSpPr>
        <dsp:cNvPr id="0" name=""/>
        <dsp:cNvSpPr/>
      </dsp:nvSpPr>
      <dsp:spPr>
        <a:xfrm>
          <a:off x="1632793" y="665"/>
          <a:ext cx="7250013" cy="43500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Generative network for multi-style transfer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Input: content image and output of co-match layer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Down sampling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Up sampling</a:t>
          </a:r>
        </a:p>
      </dsp:txBody>
      <dsp:txXfrm>
        <a:off x="1760200" y="128072"/>
        <a:ext cx="6995199" cy="4095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C2C1-5C0F-4641-921A-158E38CA618C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F82DB-0113-4F13-BC68-F7AB19821170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6E74A-7CCA-4A88-80D2-BEB3A4A5B062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statistics are obtained by down sampling</a:t>
          </a:r>
        </a:p>
      </dsp:txBody>
      <dsp:txXfrm>
        <a:off x="1906841" y="894261"/>
        <a:ext cx="3954248" cy="1650945"/>
      </dsp:txXfrm>
    </dsp:sp>
    <dsp:sp modelId="{306D829E-16AB-4B00-A7C5-B866ED6693B1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EED51-3D62-411C-8141-C851792C387B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F1429-E3EE-470D-AA19-0B5E5896281F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Content image feature statistics are obtained through loss network</a:t>
          </a:r>
        </a:p>
      </dsp:txBody>
      <dsp:txXfrm>
        <a:off x="1906841" y="2957943"/>
        <a:ext cx="3954248" cy="1650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139B-0EC3-4D2E-AF5B-9602EE9A49D0}">
      <dsp:nvSpPr>
        <dsp:cNvPr id="0" name=""/>
        <dsp:cNvSpPr/>
      </dsp:nvSpPr>
      <dsp:spPr>
        <a:xfrm>
          <a:off x="0" y="745209"/>
          <a:ext cx="10515600" cy="884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To extract style from the style image</a:t>
          </a:r>
        </a:p>
      </dsp:txBody>
      <dsp:txXfrm>
        <a:off x="43179" y="788388"/>
        <a:ext cx="10429242" cy="798162"/>
      </dsp:txXfrm>
    </dsp:sp>
    <dsp:sp modelId="{9F7299E2-E4BA-40A1-97E5-958FDBA30669}">
      <dsp:nvSpPr>
        <dsp:cNvPr id="0" name=""/>
        <dsp:cNvSpPr/>
      </dsp:nvSpPr>
      <dsp:spPr>
        <a:xfrm>
          <a:off x="0" y="1733409"/>
          <a:ext cx="10515600" cy="884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Second order feature statistics or Gram Matrix</a:t>
          </a:r>
        </a:p>
      </dsp:txBody>
      <dsp:txXfrm>
        <a:off x="43179" y="1776588"/>
        <a:ext cx="10429242" cy="798162"/>
      </dsp:txXfrm>
    </dsp:sp>
    <dsp:sp modelId="{C55B72DF-1E90-427C-B75B-DCD3D84E73D7}">
      <dsp:nvSpPr>
        <dsp:cNvPr id="0" name=""/>
        <dsp:cNvSpPr/>
      </dsp:nvSpPr>
      <dsp:spPr>
        <a:xfrm>
          <a:off x="0" y="2721609"/>
          <a:ext cx="10515600" cy="884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Cholesky Decomposition</a:t>
          </a:r>
        </a:p>
      </dsp:txBody>
      <dsp:txXfrm>
        <a:off x="43179" y="2764788"/>
        <a:ext cx="10429242" cy="798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82BE3-01BC-4BC7-BA62-4B2E1A119B6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522E1-44B3-4E2F-B874-41AD58BA039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ED900-6E69-49AD-82A3-70F76323843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Style transfer problem: No golden sample</a:t>
          </a:r>
        </a:p>
      </dsp:txBody>
      <dsp:txXfrm>
        <a:off x="1435590" y="531"/>
        <a:ext cx="9080009" cy="1242935"/>
      </dsp:txXfrm>
    </dsp:sp>
    <dsp:sp modelId="{D01A69C4-A971-4036-8550-119B157D6F6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57035-D327-4FC2-B98F-E27AC3CCD01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8990A-169A-47EA-8805-8B2A6FF8817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Pre-trained VGG model</a:t>
          </a:r>
        </a:p>
      </dsp:txBody>
      <dsp:txXfrm>
        <a:off x="1435590" y="1554201"/>
        <a:ext cx="9080009" cy="1242935"/>
      </dsp:txXfrm>
    </dsp:sp>
    <dsp:sp modelId="{604FD5E5-71CE-4C88-BBC1-E84BA2D1218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E8154-6E87-40F2-BB8D-D2947F6BE4F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C13AF-68F0-43D8-80DC-41EE0DAD5BA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Input: transformation network output, style image and content image.</a:t>
          </a:r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0910-7B26-4D3C-961C-D9ABD686EFE9}">
      <dsp:nvSpPr>
        <dsp:cNvPr id="0" name=""/>
        <dsp:cNvSpPr/>
      </dsp:nvSpPr>
      <dsp:spPr>
        <a:xfrm>
          <a:off x="1277" y="1846583"/>
          <a:ext cx="2784590" cy="18099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Content loss</a:t>
          </a:r>
        </a:p>
      </dsp:txBody>
      <dsp:txXfrm>
        <a:off x="89633" y="1934939"/>
        <a:ext cx="2607878" cy="1633271"/>
      </dsp:txXfrm>
    </dsp:sp>
    <dsp:sp modelId="{B7E0B08B-FBEA-42DB-99A9-774F0E3BB487}">
      <dsp:nvSpPr>
        <dsp:cNvPr id="0" name=""/>
        <dsp:cNvSpPr/>
      </dsp:nvSpPr>
      <dsp:spPr>
        <a:xfrm>
          <a:off x="1393572" y="1214602"/>
          <a:ext cx="3073944" cy="3073944"/>
        </a:xfrm>
        <a:custGeom>
          <a:avLst/>
          <a:gdLst/>
          <a:ahLst/>
          <a:cxnLst/>
          <a:rect l="0" t="0" r="0" b="0"/>
          <a:pathLst>
            <a:path>
              <a:moveTo>
                <a:pt x="309477" y="612017"/>
              </a:moveTo>
              <a:arcTo wR="1536972" hR="1536972" stAng="13019948" swAng="636010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86E2-6044-4115-A076-18B4654EFC0B}">
      <dsp:nvSpPr>
        <dsp:cNvPr id="0" name=""/>
        <dsp:cNvSpPr/>
      </dsp:nvSpPr>
      <dsp:spPr>
        <a:xfrm>
          <a:off x="3075222" y="1846583"/>
          <a:ext cx="2784590" cy="1809983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Style loss</a:t>
          </a:r>
        </a:p>
      </dsp:txBody>
      <dsp:txXfrm>
        <a:off x="3163578" y="1934939"/>
        <a:ext cx="2607878" cy="1633271"/>
      </dsp:txXfrm>
    </dsp:sp>
    <dsp:sp modelId="{3A5FBEFC-95C0-4431-B123-15FFAAAFEF3D}">
      <dsp:nvSpPr>
        <dsp:cNvPr id="0" name=""/>
        <dsp:cNvSpPr/>
      </dsp:nvSpPr>
      <dsp:spPr>
        <a:xfrm>
          <a:off x="1393572" y="1214602"/>
          <a:ext cx="3073944" cy="3073944"/>
        </a:xfrm>
        <a:custGeom>
          <a:avLst/>
          <a:gdLst/>
          <a:ahLst/>
          <a:cxnLst/>
          <a:rect l="0" t="0" r="0" b="0"/>
          <a:pathLst>
            <a:path>
              <a:moveTo>
                <a:pt x="2764467" y="2461927"/>
              </a:moveTo>
              <a:arcTo wR="1536972" hR="1536972" stAng="2219948" swAng="6360103"/>
            </a:path>
          </a:pathLst>
        </a:custGeom>
        <a:noFill/>
        <a:ln w="635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0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4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4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3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34" r:id="rId7"/>
    <p:sldLayoutId id="2147483735" r:id="rId8"/>
    <p:sldLayoutId id="2147483736" r:id="rId9"/>
    <p:sldLayoutId id="2147483737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6AB2A-F8E7-4543-9D55-4E0C3EB0B47C}"/>
              </a:ext>
            </a:extLst>
          </p:cNvPr>
          <p:cNvSpPr txBox="1"/>
          <p:nvPr/>
        </p:nvSpPr>
        <p:spPr>
          <a:xfrm>
            <a:off x="793159" y="1377146"/>
            <a:ext cx="4076460" cy="3626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 – Style Generative Network with Transfer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2F289-4F2E-44D8-9A97-BE842908A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34101" r="10658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3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1F865-5428-4AE6-AC2A-6834E81E587F}"/>
              </a:ext>
            </a:extLst>
          </p:cNvPr>
          <p:cNvSpPr txBox="1"/>
          <p:nvPr/>
        </p:nvSpPr>
        <p:spPr>
          <a:xfrm>
            <a:off x="6391922" y="4889346"/>
            <a:ext cx="5685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Chandra 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Devarakonda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(9092-2981)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Suprith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Gurudu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(9961-2134)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Sanjay Reddy Banda (5878-2239)</a:t>
            </a:r>
          </a:p>
        </p:txBody>
      </p:sp>
    </p:spTree>
    <p:extLst>
      <p:ext uri="{BB962C8B-B14F-4D97-AF65-F5344CB8AC3E}">
        <p14:creationId xmlns:p14="http://schemas.microsoft.com/office/powerpoint/2010/main" val="73130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86D16-93AA-2847-A132-751357E4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Losses</a:t>
            </a:r>
            <a:endParaRPr lang="en-US" sz="7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D6477-7307-40A9-A618-41E8B09ED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77424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89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9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135C-E027-1647-9A00-A44CBF48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Results</a:t>
            </a:r>
          </a:p>
        </p:txBody>
      </p:sp>
      <p:sp>
        <p:nvSpPr>
          <p:cNvPr id="8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0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5B99A-0888-4716-B27F-41E58B7B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3DE025B-F1CB-40CC-A37B-FAE001CE0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26" b="-1"/>
          <a:stretch/>
        </p:blipFill>
        <p:spPr>
          <a:xfrm>
            <a:off x="2272671" y="1"/>
            <a:ext cx="7913740" cy="67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2A93B-D6B9-46FB-8EFF-F9672964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10F42-B0D1-4892-9FB9-F446A06AC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8" y="1442782"/>
            <a:ext cx="12098842" cy="38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1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CFC3D-B483-4684-881C-976FA3EF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620" y="3655370"/>
            <a:ext cx="7150104" cy="1574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B45985D-AE9E-47D2-8E27-E7EFCF97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995" y="820991"/>
            <a:ext cx="2608009" cy="26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DC696-CB1C-0D48-A67E-5298F8FC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 dirty="0"/>
              <a:t>Style Transfer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8C424-E70A-8948-911A-F923E3E7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718918"/>
            <a:ext cx="5221625" cy="3420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5EE4-F62B-2048-8F42-AEA65873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Extract style from style target</a:t>
            </a:r>
          </a:p>
          <a:p>
            <a:r>
              <a:rPr lang="en-US" sz="1800" dirty="0"/>
              <a:t>Extract content from content image</a:t>
            </a:r>
          </a:p>
          <a:p>
            <a:r>
              <a:rPr lang="en-US" sz="1800" dirty="0"/>
              <a:t>Superposing style on content image</a:t>
            </a:r>
          </a:p>
          <a:p>
            <a:endParaRPr lang="en-US" sz="1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9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0B1A7-435E-DF4C-A87A-57851384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Network Architecture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5BFEF4-1FED-4203-AA20-9D91E42FB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56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43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45AB9C8-D693-1B4E-BCAC-9A70A01D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" y="1769435"/>
            <a:ext cx="10485663" cy="44592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D8E51-C8A5-A349-BB85-6EB0F4B772F1}"/>
              </a:ext>
            </a:extLst>
          </p:cNvPr>
          <p:cNvSpPr txBox="1"/>
          <p:nvPr/>
        </p:nvSpPr>
        <p:spPr>
          <a:xfrm>
            <a:off x="375557" y="356812"/>
            <a:ext cx="464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6308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D79AC-543B-F741-ABFE-BE29F90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Transformation Layer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E4A176E-DC3F-43F4-A7B8-49DEA379D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075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26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D686F-E109-4547-B22D-BC50E2E4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chemeClr val="bg1"/>
                </a:solidFill>
              </a:rPr>
              <a:t>Feature Statistics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116B1D-6F6A-4E64-B6BE-A6738B98D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016737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33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C08D1-0AED-EF44-8E44-957A959D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Co-Match Layer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BD9A631-57E6-4064-A48C-0BC7591B5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4494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7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3B7F-1BF4-1544-BD19-80216972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Gram Matrix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5B41-DC80-C743-851C-A683106E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Second order feature statistics</a:t>
            </a:r>
          </a:p>
          <a:p>
            <a:r>
              <a:rPr lang="en-US" sz="1800" dirty="0"/>
              <a:t>Measure the degree of correlation between channels</a:t>
            </a:r>
          </a:p>
          <a:p>
            <a:r>
              <a:rPr lang="en-US" sz="1800" dirty="0"/>
              <a:t>Better compared to Mean and Variance of CNN feature map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8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16A23-A4D3-3546-BD8A-82151286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Loss Network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2A98F0-5DFC-428A-8FBC-B4EB81431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052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4468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Univers</vt:lpstr>
      <vt:lpstr>GradientVTI</vt:lpstr>
      <vt:lpstr>PowerPoint Presentation</vt:lpstr>
      <vt:lpstr>Style Transfer</vt:lpstr>
      <vt:lpstr>Network Architecture</vt:lpstr>
      <vt:lpstr>PowerPoint Presentation</vt:lpstr>
      <vt:lpstr>Transformation Layer</vt:lpstr>
      <vt:lpstr>Feature Statistics</vt:lpstr>
      <vt:lpstr>Co-Match Layer</vt:lpstr>
      <vt:lpstr>Gram Matrix</vt:lpstr>
      <vt:lpstr>Loss Network</vt:lpstr>
      <vt:lpstr>Losses</vt:lpstr>
      <vt:lpstr>Final Results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Banda,Sanjay Reddy</dc:creator>
  <cp:lastModifiedBy>Banda,Sanjay Reddy</cp:lastModifiedBy>
  <cp:revision>3</cp:revision>
  <dcterms:created xsi:type="dcterms:W3CDTF">2020-12-10T21:16:42Z</dcterms:created>
  <dcterms:modified xsi:type="dcterms:W3CDTF">2020-12-10T21:29:12Z</dcterms:modified>
</cp:coreProperties>
</file>