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738B-9F46-4327-835A-EFC2DEB07DC3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2C3D-8FC1-4015-988B-183C08BFF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66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738B-9F46-4327-835A-EFC2DEB07DC3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2C3D-8FC1-4015-988B-183C08BFF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27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738B-9F46-4327-835A-EFC2DEB07DC3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2C3D-8FC1-4015-988B-183C08BFF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36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738B-9F46-4327-835A-EFC2DEB07DC3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2C3D-8FC1-4015-988B-183C08BFF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25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738B-9F46-4327-835A-EFC2DEB07DC3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2C3D-8FC1-4015-988B-183C08BFF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48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738B-9F46-4327-835A-EFC2DEB07DC3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2C3D-8FC1-4015-988B-183C08BFF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92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738B-9F46-4327-835A-EFC2DEB07DC3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2C3D-8FC1-4015-988B-183C08BFF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7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738B-9F46-4327-835A-EFC2DEB07DC3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2C3D-8FC1-4015-988B-183C08BFF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41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738B-9F46-4327-835A-EFC2DEB07DC3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2C3D-8FC1-4015-988B-183C08BFF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40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738B-9F46-4327-835A-EFC2DEB07DC3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2C3D-8FC1-4015-988B-183C08BFF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78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738B-9F46-4327-835A-EFC2DEB07DC3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2C3D-8FC1-4015-988B-183C08BFF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10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738B-9F46-4327-835A-EFC2DEB07DC3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52C3D-8FC1-4015-988B-183C08BFF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58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RoadMap</a:t>
            </a:r>
            <a:r>
              <a:rPr lang="en-US" dirty="0" smtClean="0"/>
              <a:t> for </a:t>
            </a:r>
            <a:r>
              <a:rPr lang="en-US" dirty="0" err="1" smtClean="0"/>
              <a:t>DataScience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PythonLife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906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IN" dirty="0"/>
          </a:p>
        </p:txBody>
      </p:sp>
      <p:pic>
        <p:nvPicPr>
          <p:cNvPr id="7170" name="Picture 2" descr="https://miro.medium.com/max/1600/1*lmXyzYVicEFSgFJ0tY_-hQ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885" y="1825625"/>
            <a:ext cx="725223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14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visualization</a:t>
            </a:r>
            <a:endParaRPr lang="en-IN" dirty="0"/>
          </a:p>
        </p:txBody>
      </p:sp>
      <p:pic>
        <p:nvPicPr>
          <p:cNvPr id="8194" name="Picture 2" descr="https://miro.medium.com/max/992/1*JOoI2sFCPspHPH0_GBJ-3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863" y="1825625"/>
            <a:ext cx="721827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66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</a:t>
            </a:r>
            <a:endParaRPr lang="en-IN" dirty="0"/>
          </a:p>
        </p:txBody>
      </p:sp>
      <p:pic>
        <p:nvPicPr>
          <p:cNvPr id="9218" name="Picture 2" descr="https://miro.medium.com/max/750/1*Z4suIxll8gd0KofJB4f1C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3" y="1825625"/>
            <a:ext cx="616919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14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competitions </a:t>
            </a:r>
            <a:endParaRPr lang="en-IN" dirty="0"/>
          </a:p>
        </p:txBody>
      </p:sp>
      <p:pic>
        <p:nvPicPr>
          <p:cNvPr id="10242" name="Picture 2" descr="https://miro.medium.com/max/826/1*oPN1chdmgswnl0hEs3Cwo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44" y="1825625"/>
            <a:ext cx="54293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38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</a:t>
            </a:r>
            <a:endParaRPr lang="en-IN" dirty="0"/>
          </a:p>
        </p:txBody>
      </p:sp>
      <p:pic>
        <p:nvPicPr>
          <p:cNvPr id="11266" name="Picture 2" descr="https://miro.medium.com/max/898/1*uOjnHhfbd1a_-JFap_wUN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75" y="1825625"/>
            <a:ext cx="810684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49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IN" dirty="0"/>
          </a:p>
        </p:txBody>
      </p:sp>
      <p:pic>
        <p:nvPicPr>
          <p:cNvPr id="12290" name="Picture 2" descr="https://miro.medium.com/max/906/1*J5gk4oKwz1inhMicnmcTZ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283" y="1825625"/>
            <a:ext cx="547543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0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IN" dirty="0"/>
          </a:p>
        </p:txBody>
      </p:sp>
      <p:pic>
        <p:nvPicPr>
          <p:cNvPr id="13314" name="Picture 2" descr="https://miro.medium.com/max/1200/1*netmm51TANLzHDhShjUad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476" y="1825625"/>
            <a:ext cx="981504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03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for watching 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Subscribe and press the bell icon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31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Become data Scientist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Maths</a:t>
            </a:r>
            <a:r>
              <a:rPr lang="en-US" dirty="0" smtClean="0"/>
              <a:t> Fundamentals</a:t>
            </a:r>
          </a:p>
          <a:p>
            <a:r>
              <a:rPr lang="en-US" dirty="0" smtClean="0"/>
              <a:t>Programming</a:t>
            </a:r>
          </a:p>
          <a:p>
            <a:r>
              <a:rPr lang="en-US" dirty="0" smtClean="0"/>
              <a:t>Statistics</a:t>
            </a:r>
          </a:p>
          <a:p>
            <a:r>
              <a:rPr lang="en-US" dirty="0" smtClean="0"/>
              <a:t>Data Wrangling</a:t>
            </a:r>
          </a:p>
          <a:p>
            <a:r>
              <a:rPr lang="en-US" dirty="0" smtClean="0"/>
              <a:t>Data Visualization</a:t>
            </a:r>
          </a:p>
          <a:p>
            <a:r>
              <a:rPr lang="en-US" dirty="0" smtClean="0"/>
              <a:t>Machine Learning</a:t>
            </a:r>
          </a:p>
          <a:p>
            <a:r>
              <a:rPr lang="en-US" dirty="0" smtClean="0"/>
              <a:t>Projects and DS </a:t>
            </a:r>
            <a:r>
              <a:rPr lang="en-US" dirty="0" err="1" smtClean="0"/>
              <a:t>Competations</a:t>
            </a:r>
            <a:endParaRPr lang="en-US" dirty="0" smtClean="0"/>
          </a:p>
          <a:p>
            <a:r>
              <a:rPr lang="en-US" dirty="0" smtClean="0"/>
              <a:t>Interview preparation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670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</a:p>
          <a:p>
            <a:r>
              <a:rPr lang="en-US" dirty="0"/>
              <a:t>B</a:t>
            </a:r>
            <a:r>
              <a:rPr lang="en-US" dirty="0" smtClean="0"/>
              <a:t>ig Data</a:t>
            </a:r>
          </a:p>
          <a:p>
            <a:r>
              <a:rPr lang="en-US" dirty="0" smtClean="0"/>
              <a:t>Version control</a:t>
            </a:r>
          </a:p>
          <a:p>
            <a:r>
              <a:rPr lang="en-US" dirty="0" smtClean="0"/>
              <a:t>Data scientist</a:t>
            </a:r>
          </a:p>
        </p:txBody>
      </p:sp>
    </p:spTree>
    <p:extLst>
      <p:ext uri="{BB962C8B-B14F-4D97-AF65-F5344CB8AC3E}">
        <p14:creationId xmlns:p14="http://schemas.microsoft.com/office/powerpoint/2010/main" val="141350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Math’s Fundamentals</a:t>
            </a:r>
            <a:endParaRPr lang="en-IN" dirty="0"/>
          </a:p>
        </p:txBody>
      </p:sp>
      <p:pic>
        <p:nvPicPr>
          <p:cNvPr id="1026" name="Picture 2" descr="https://miro.medium.com/max/860/1*228Ab3Hc1-v3CJ0IjZWx1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253" y="1825625"/>
            <a:ext cx="573949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99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</a:t>
            </a:r>
            <a:endParaRPr lang="en-IN" dirty="0"/>
          </a:p>
        </p:txBody>
      </p:sp>
      <p:pic>
        <p:nvPicPr>
          <p:cNvPr id="2050" name="Picture 2" descr="https://miro.medium.com/max/864/1*EM_R85P9oSjfedc6fCrXcQ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622" y="1825625"/>
            <a:ext cx="519275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4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miro.medium.com/max/874/1*7do3IX7i1MHeOxpmV5kFq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90" y="1005840"/>
            <a:ext cx="7381083" cy="517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78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miro.medium.com/max/1218/1*KCZOO3WxkK1Yi9AfUc4cp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389" y="1018903"/>
            <a:ext cx="9075222" cy="515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42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IN" dirty="0"/>
          </a:p>
        </p:txBody>
      </p:sp>
      <p:pic>
        <p:nvPicPr>
          <p:cNvPr id="5122" name="Picture 2" descr="https://miro.medium.com/max/2362/1*_p7ZMYBKsnXU4VhpwNIF5Q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726" y="1825625"/>
            <a:ext cx="970570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24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and wrangling</a:t>
            </a:r>
            <a:endParaRPr lang="en-IN" dirty="0"/>
          </a:p>
        </p:txBody>
      </p:sp>
      <p:pic>
        <p:nvPicPr>
          <p:cNvPr id="6146" name="Picture 2" descr="https://miro.medium.com/max/1036/1*j8y5Wdyeemmu0THG0HRoC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326" y="1825625"/>
            <a:ext cx="620934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25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67</Words>
  <Application>Microsoft Office PowerPoint</Application>
  <PresentationFormat>Widescreen</PresentationFormat>
  <Paragraphs>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RoadMap for DataScience</vt:lpstr>
      <vt:lpstr>Steps to Become data Scientist</vt:lpstr>
      <vt:lpstr>PowerPoint Presentation</vt:lpstr>
      <vt:lpstr>Math’s Fundamentals</vt:lpstr>
      <vt:lpstr>Programming Language</vt:lpstr>
      <vt:lpstr>PowerPoint Presentation</vt:lpstr>
      <vt:lpstr>PowerPoint Presentation</vt:lpstr>
      <vt:lpstr>Statistics</vt:lpstr>
      <vt:lpstr>Data Collection and wrangling</vt:lpstr>
      <vt:lpstr>Data Visualization</vt:lpstr>
      <vt:lpstr>Tools for visualization</vt:lpstr>
      <vt:lpstr>Machine Learning </vt:lpstr>
      <vt:lpstr>Data Science competitions </vt:lpstr>
      <vt:lpstr>Deep Learning </vt:lpstr>
      <vt:lpstr>Big Data</vt:lpstr>
      <vt:lpstr>Version control</vt:lpstr>
      <vt:lpstr>Thanks for watching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RoapMap for DataScience</dc:title>
  <dc:creator>lenovo</dc:creator>
  <cp:lastModifiedBy>lenovo</cp:lastModifiedBy>
  <cp:revision>4</cp:revision>
  <dcterms:created xsi:type="dcterms:W3CDTF">2021-05-02T12:16:53Z</dcterms:created>
  <dcterms:modified xsi:type="dcterms:W3CDTF">2021-05-03T08:51:23Z</dcterms:modified>
</cp:coreProperties>
</file>