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9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5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4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2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4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3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05E5-1ED0-4FB6-B87C-C44EEE6B4B4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F900-FF02-44C7-8BFB-275152FD6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4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Distributive, associative &amp; </a:t>
            </a:r>
            <a:r>
              <a:rPr lang="en-IN" dirty="0" smtClean="0"/>
              <a:t>communicative</a:t>
            </a:r>
            <a:endParaRPr lang="en-IN" dirty="0"/>
          </a:p>
        </p:txBody>
      </p:sp>
      <p:pic>
        <p:nvPicPr>
          <p:cNvPr id="1026" name="Picture 2" descr="https://miro.medium.com/max/1400/1*AQraRdRAsnciPIZDbECXy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68003"/>
            <a:ext cx="10515600" cy="106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0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Transpose</a:t>
            </a:r>
            <a:endParaRPr lang="en-IN" dirty="0"/>
          </a:p>
        </p:txBody>
      </p:sp>
      <p:pic>
        <p:nvPicPr>
          <p:cNvPr id="2050" name="Picture 2" descr="https://miro.medium.com/max/1600/1*jxk8ReH4QtGsqcVC6Dr1S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5229"/>
            <a:ext cx="10515600" cy="33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9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or Dot Product</a:t>
            </a:r>
            <a:endParaRPr lang="en-IN" dirty="0"/>
          </a:p>
        </p:txBody>
      </p:sp>
      <p:pic>
        <p:nvPicPr>
          <p:cNvPr id="3074" name="Picture 2" descr="Linear Algebra, dot produc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65" y="2332053"/>
            <a:ext cx="4234470" cy="33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near Algebra, dot produ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2054"/>
            <a:ext cx="5181600" cy="33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Outer </a:t>
            </a:r>
            <a:r>
              <a:rPr lang="en-IN" dirty="0" smtClean="0"/>
              <a:t>product</a:t>
            </a:r>
            <a:endParaRPr lang="en-IN" dirty="0"/>
          </a:p>
        </p:txBody>
      </p:sp>
      <p:pic>
        <p:nvPicPr>
          <p:cNvPr id="4098" name="Picture 2" descr="https://miro.medium.com/max/2000/1*ByGlNLcINXleDD-MspLbeg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314"/>
            <a:ext cx="5181600" cy="30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max/2074/1*u-U40tfM9UD5IOw1zgB2uQ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68879"/>
            <a:ext cx="5181600" cy="30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1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Derivative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9" y="2643187"/>
            <a:ext cx="5760720" cy="29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Inverse</a:t>
            </a:r>
            <a:endParaRPr lang="en-IN" dirty="0"/>
          </a:p>
        </p:txBody>
      </p:sp>
      <p:pic>
        <p:nvPicPr>
          <p:cNvPr id="6146" name="Picture 2" descr="Inverse Matrix - Methods, Formulas &amp; Solved Examples of 2x2 and 3x3 matr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4" y="2116183"/>
            <a:ext cx="7876903" cy="34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0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Learning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Subscribe and press bell 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7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Linear Algebra 2</vt:lpstr>
      <vt:lpstr>Distributive, associative &amp; communicative</vt:lpstr>
      <vt:lpstr>Transpose</vt:lpstr>
      <vt:lpstr>Inner or Dot Product</vt:lpstr>
      <vt:lpstr>Outer product</vt:lpstr>
      <vt:lpstr>Derivative</vt:lpstr>
      <vt:lpstr>Inverse</vt:lpstr>
      <vt:lpstr>Happy Learning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2</dc:title>
  <dc:creator>lenovo</dc:creator>
  <cp:lastModifiedBy>lenovo</cp:lastModifiedBy>
  <cp:revision>4</cp:revision>
  <dcterms:created xsi:type="dcterms:W3CDTF">2021-05-07T11:43:09Z</dcterms:created>
  <dcterms:modified xsi:type="dcterms:W3CDTF">2021-05-07T11:56:58Z</dcterms:modified>
</cp:coreProperties>
</file>