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3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6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5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096B-B261-4153-BCB5-60F25F3188A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CEB5-0592-4623-A15A-E5EC5069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PythonLife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95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all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subscribe and press on bell 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55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</a:p>
          <a:p>
            <a:r>
              <a:rPr lang="en-US" dirty="0" smtClean="0"/>
              <a:t>Vectors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3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4266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scalar</a:t>
            </a:r>
            <a:r>
              <a:rPr lang="en-US" dirty="0"/>
              <a:t> is a number, like </a:t>
            </a:r>
            <a:r>
              <a:rPr lang="en-US" b="1" dirty="0"/>
              <a:t>3, -5, 0.368,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b="1" dirty="0" smtClean="0"/>
              <a:t>4, 5, 6, 7.3, 4.5, 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711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196306"/>
            <a:ext cx="7981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Length/Magnitude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2058194"/>
            <a:ext cx="79533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212" y="2143919"/>
            <a:ext cx="80295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7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the Vectors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2105819"/>
            <a:ext cx="7829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Subtracting the vectors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854" y="1825625"/>
            <a:ext cx="7410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Vectors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2" y="2067719"/>
            <a:ext cx="7305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Linear Algebra</vt:lpstr>
      <vt:lpstr>Agenda</vt:lpstr>
      <vt:lpstr>Scalar</vt:lpstr>
      <vt:lpstr>Vectors</vt:lpstr>
      <vt:lpstr>Vector Length/Magnitude</vt:lpstr>
      <vt:lpstr>Vector Addition</vt:lpstr>
      <vt:lpstr>Multiplying the Vectors</vt:lpstr>
      <vt:lpstr>Subtracting the vectors </vt:lpstr>
      <vt:lpstr>3D Vectors</vt:lpstr>
      <vt:lpstr>Thanks for all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lenovo</dc:creator>
  <cp:lastModifiedBy>lenovo</cp:lastModifiedBy>
  <cp:revision>10</cp:revision>
  <dcterms:created xsi:type="dcterms:W3CDTF">2021-05-04T04:50:26Z</dcterms:created>
  <dcterms:modified xsi:type="dcterms:W3CDTF">2021-05-07T11:42:42Z</dcterms:modified>
</cp:coreProperties>
</file>