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2DC6-19B1-4F69-84A4-D7C1C4745A50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0EA-6E03-411A-BBD4-9C4CC9C0E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01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2DC6-19B1-4F69-84A4-D7C1C4745A50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0EA-6E03-411A-BBD4-9C4CC9C0E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33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2DC6-19B1-4F69-84A4-D7C1C4745A50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0EA-6E03-411A-BBD4-9C4CC9C0E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34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2DC6-19B1-4F69-84A4-D7C1C4745A50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0EA-6E03-411A-BBD4-9C4CC9C0E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15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2DC6-19B1-4F69-84A4-D7C1C4745A50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0EA-6E03-411A-BBD4-9C4CC9C0E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41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2DC6-19B1-4F69-84A4-D7C1C4745A50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0EA-6E03-411A-BBD4-9C4CC9C0E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0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2DC6-19B1-4F69-84A4-D7C1C4745A50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0EA-6E03-411A-BBD4-9C4CC9C0E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09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2DC6-19B1-4F69-84A4-D7C1C4745A50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0EA-6E03-411A-BBD4-9C4CC9C0E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00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2DC6-19B1-4F69-84A4-D7C1C4745A50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0EA-6E03-411A-BBD4-9C4CC9C0E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20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2DC6-19B1-4F69-84A4-D7C1C4745A50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0EA-6E03-411A-BBD4-9C4CC9C0E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02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2DC6-19B1-4F69-84A4-D7C1C4745A50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0EA-6E03-411A-BBD4-9C4CC9C0E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62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62DC6-19B1-4F69-84A4-D7C1C4745A50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680EA-6E03-411A-BBD4-9C4CC9C0E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81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We need to choose Data Science 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Life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38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714" y="2624999"/>
            <a:ext cx="10515600" cy="1325563"/>
          </a:xfrm>
        </p:spPr>
        <p:txBody>
          <a:bodyPr/>
          <a:lstStyle/>
          <a:p>
            <a:r>
              <a:rPr lang="en-US" dirty="0" smtClean="0"/>
              <a:t>It is A booming Tech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36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337" y="2363742"/>
            <a:ext cx="10515600" cy="1325563"/>
          </a:xfrm>
        </p:spPr>
        <p:txBody>
          <a:bodyPr/>
          <a:lstStyle/>
          <a:p>
            <a:r>
              <a:rPr lang="en-US" dirty="0" smtClean="0"/>
              <a:t>Highest paying Salaries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43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709" y="1828165"/>
            <a:ext cx="10515600" cy="3553732"/>
          </a:xfrm>
        </p:spPr>
        <p:txBody>
          <a:bodyPr/>
          <a:lstStyle/>
          <a:p>
            <a:r>
              <a:rPr lang="en-US" dirty="0" smtClean="0"/>
              <a:t>More Job Opportunities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196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Doubt’s from our students in comments 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926" y="1690688"/>
            <a:ext cx="88304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3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a lot 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Please subscribe our channel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3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Why We need to choose Data Science ?</vt:lpstr>
      <vt:lpstr>It is A booming Tech </vt:lpstr>
      <vt:lpstr>Highest paying Salaries </vt:lpstr>
      <vt:lpstr>More Job Opportunities </vt:lpstr>
      <vt:lpstr>Doubt’s from our students in comments ?</vt:lpstr>
      <vt:lpstr>Thanks a lot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We need to choose Data Science ?</dc:title>
  <dc:creator>lenovo</dc:creator>
  <cp:lastModifiedBy>lenovo</cp:lastModifiedBy>
  <cp:revision>1</cp:revision>
  <dcterms:created xsi:type="dcterms:W3CDTF">2021-05-03T09:03:36Z</dcterms:created>
  <dcterms:modified xsi:type="dcterms:W3CDTF">2021-05-03T09:03:57Z</dcterms:modified>
</cp:coreProperties>
</file>