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89667FA3-39B5-4649-80AF-774C49E000F9}" type="datetimeFigureOut">
              <a:rPr lang="en-IN" smtClean="0"/>
              <a:t>24-09-2022</a:t>
            </a:fld>
            <a:endParaRPr lang="en-IN"/>
          </a:p>
        </p:txBody>
      </p:sp>
      <p:sp>
        <p:nvSpPr>
          <p:cNvPr id="5" name="Footer Placeholder 4"/>
          <p:cNvSpPr>
            <a:spLocks noGrp="1"/>
          </p:cNvSpPr>
          <p:nvPr>
            <p:ph type="ftr" sz="quarter" idx="11"/>
          </p:nvPr>
        </p:nvSpPr>
        <p:spPr>
          <a:xfrm>
            <a:off x="914400" y="4323846"/>
            <a:ext cx="4880610" cy="365125"/>
          </a:xfrm>
        </p:spPr>
        <p:txBody>
          <a:bodyPr/>
          <a:lstStyle/>
          <a:p>
            <a:endParaRPr lang="en-IN"/>
          </a:p>
        </p:txBody>
      </p:sp>
      <p:sp>
        <p:nvSpPr>
          <p:cNvPr id="6" name="Slide Number Placeholder 5"/>
          <p:cNvSpPr>
            <a:spLocks noGrp="1"/>
          </p:cNvSpPr>
          <p:nvPr>
            <p:ph type="sldNum" sz="quarter" idx="12"/>
          </p:nvPr>
        </p:nvSpPr>
        <p:spPr>
          <a:xfrm>
            <a:off x="6057900" y="1430867"/>
            <a:ext cx="2171700" cy="365125"/>
          </a:xfrm>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319029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67FA3-39B5-4649-80AF-774C49E000F9}" type="datetimeFigureOut">
              <a:rPr lang="en-IN" smtClean="0"/>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377947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89667FA3-39B5-4649-80AF-774C49E000F9}" type="datetimeFigureOut">
              <a:rPr lang="en-IN" smtClean="0"/>
              <a:t>24-09-2022</a:t>
            </a:fld>
            <a:endParaRPr lang="en-IN"/>
          </a:p>
        </p:txBody>
      </p:sp>
      <p:sp>
        <p:nvSpPr>
          <p:cNvPr id="6" name="Footer Placeholder 5"/>
          <p:cNvSpPr>
            <a:spLocks noGrp="1"/>
          </p:cNvSpPr>
          <p:nvPr>
            <p:ph type="ftr" sz="quarter" idx="11"/>
          </p:nvPr>
        </p:nvSpPr>
        <p:spPr>
          <a:xfrm>
            <a:off x="594360" y="381001"/>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4008220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89667FA3-39B5-4649-80AF-774C49E000F9}" type="datetimeFigureOut">
              <a:rPr lang="en-IN" smtClean="0"/>
              <a:t>24-09-2022</a:t>
            </a:fld>
            <a:endParaRPr lang="en-IN"/>
          </a:p>
        </p:txBody>
      </p:sp>
      <p:sp>
        <p:nvSpPr>
          <p:cNvPr id="6" name="Footer Placeholder 5"/>
          <p:cNvSpPr>
            <a:spLocks noGrp="1"/>
          </p:cNvSpPr>
          <p:nvPr>
            <p:ph type="ftr" sz="quarter" idx="11"/>
          </p:nvPr>
        </p:nvSpPr>
        <p:spPr>
          <a:xfrm>
            <a:off x="594360" y="379438"/>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DD99E5BA-18CD-4714-B374-DBD564CE5FFC}" type="slidenum">
              <a:rPr lang="en-IN" smtClean="0"/>
              <a:t>‹#›</a:t>
            </a:fld>
            <a:endParaRPr lang="en-IN"/>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4501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89667FA3-39B5-4649-80AF-774C49E000F9}" type="datetimeFigureOut">
              <a:rPr lang="en-IN" smtClean="0"/>
              <a:t>24-09-2022</a:t>
            </a:fld>
            <a:endParaRPr lang="en-IN"/>
          </a:p>
        </p:txBody>
      </p:sp>
      <p:sp>
        <p:nvSpPr>
          <p:cNvPr id="6" name="Footer Placeholder 5"/>
          <p:cNvSpPr>
            <a:spLocks noGrp="1"/>
          </p:cNvSpPr>
          <p:nvPr>
            <p:ph type="ftr" sz="quarter" idx="11"/>
          </p:nvPr>
        </p:nvSpPr>
        <p:spPr>
          <a:xfrm>
            <a:off x="594360" y="378884"/>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333190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67FA3-39B5-4649-80AF-774C49E000F9}" type="datetimeFigureOut">
              <a:rPr lang="en-IN" smtClean="0"/>
              <a:t>24-09-2022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318612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67FA3-39B5-4649-80AF-774C49E000F9}" type="datetimeFigureOut">
              <a:rPr lang="en-IN" smtClean="0"/>
              <a:t>24-09-2022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3898197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67FA3-39B5-4649-80AF-774C49E000F9}"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1004677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89667FA3-39B5-4649-80AF-774C49E000F9}" type="datetimeFigureOut">
              <a:rPr lang="en-IN" smtClean="0"/>
              <a:t>24-09-2022</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4" cy="365125"/>
          </a:xfrm>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3657634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sp>
        <p:nvSpPr>
          <p:cNvPr id="12" name="Date Placeholder 11"/>
          <p:cNvSpPr>
            <a:spLocks noGrp="1"/>
          </p:cNvSpPr>
          <p:nvPr>
            <p:ph type="dt" sz="half" idx="10"/>
          </p:nvPr>
        </p:nvSpPr>
        <p:spPr>
          <a:xfrm>
            <a:off x="839788" y="6426201"/>
            <a:ext cx="2819399" cy="126999"/>
          </a:xfrm>
        </p:spPr>
        <p:txBody>
          <a:bodyPr/>
          <a:lstStyle/>
          <a:p>
            <a:fld id="{89667FA3-39B5-4649-80AF-774C49E000F9}" type="datetimeFigureOut">
              <a:rPr lang="en-IN" smtClean="0"/>
              <a:t>24-09-2022</a:t>
            </a:fld>
            <a:endParaRPr lang="en-IN"/>
          </a:p>
        </p:txBody>
      </p:sp>
      <p:sp>
        <p:nvSpPr>
          <p:cNvPr id="13" name="Slide Number Placeholder 12"/>
          <p:cNvSpPr>
            <a:spLocks noGrp="1"/>
          </p:cNvSpPr>
          <p:nvPr>
            <p:ph type="sldNum" sz="quarter" idx="11"/>
          </p:nvPr>
        </p:nvSpPr>
        <p:spPr>
          <a:xfrm>
            <a:off x="4116388" y="6400800"/>
            <a:ext cx="533400" cy="152400"/>
          </a:xfrm>
        </p:spPr>
        <p:txBody>
          <a:bodyPr/>
          <a:lstStyle/>
          <a:p>
            <a:fld id="{DD99E5BA-18CD-4714-B374-DBD564CE5FFC}" type="slidenum">
              <a:rPr lang="en-IN" smtClean="0"/>
              <a:t>‹#›</a:t>
            </a:fld>
            <a:endParaRPr lang="en-IN"/>
          </a:p>
        </p:txBody>
      </p:sp>
      <p:sp>
        <p:nvSpPr>
          <p:cNvPr id="14" name="Footer Placeholder 13"/>
          <p:cNvSpPr>
            <a:spLocks noGrp="1"/>
          </p:cNvSpPr>
          <p:nvPr>
            <p:ph type="ftr" sz="quarter" idx="12"/>
          </p:nvPr>
        </p:nvSpPr>
        <p:spPr>
          <a:xfrm>
            <a:off x="838200" y="6296248"/>
            <a:ext cx="2820987" cy="152400"/>
          </a:xfrm>
        </p:spPr>
        <p:txBody>
          <a:bodyPr/>
          <a:lstStyle/>
          <a:p>
            <a:endParaRPr lang="en-IN"/>
          </a:p>
        </p:txBody>
      </p:sp>
      <p:sp>
        <p:nvSpPr>
          <p:cNvPr id="15" name="Title 14"/>
          <p:cNvSpPr>
            <a:spLocks noGrp="1"/>
          </p:cNvSpPr>
          <p:nvPr>
            <p:ph type="title"/>
          </p:nvPr>
        </p:nvSpPr>
        <p:spPr>
          <a:xfrm>
            <a:off x="457200" y="1828800"/>
            <a:ext cx="3200400" cy="1752600"/>
          </a:xfrm>
        </p:spPr>
        <p:txBody>
          <a:bodyPr anchor="b"/>
          <a:lstStyle/>
          <a:p>
            <a:r>
              <a:rPr lang="en-US"/>
              <a:t>Click to edit Master title style</a:t>
            </a:r>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99704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67FA3-39B5-4649-80AF-774C49E000F9}"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325173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89667FA3-39B5-4649-80AF-774C49E000F9}" type="datetimeFigureOut">
              <a:rPr lang="en-IN" smtClean="0"/>
              <a:t>24-09-2022</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3" cy="365125"/>
          </a:xfrm>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3747814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667FA3-39B5-4649-80AF-774C49E000F9}" type="datetimeFigureOut">
              <a:rPr lang="en-IN" smtClean="0"/>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236963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667FA3-39B5-4649-80AF-774C49E000F9}" type="datetimeFigureOut">
              <a:rPr lang="en-IN" smtClean="0"/>
              <a:t>24-09-2022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272682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67FA3-39B5-4649-80AF-774C49E000F9}" type="datetimeFigureOut">
              <a:rPr lang="en-IN" smtClean="0"/>
              <a:t>24-09-2022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3999654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67FA3-39B5-4649-80AF-774C49E000F9}" type="datetimeFigureOut">
              <a:rPr lang="en-IN" smtClean="0"/>
              <a:t>24-09-2022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121959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67FA3-39B5-4649-80AF-774C49E000F9}" type="datetimeFigureOut">
              <a:rPr lang="en-IN" smtClean="0"/>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296452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67FA3-39B5-4649-80AF-774C49E000F9}" type="datetimeFigureOut">
              <a:rPr lang="en-IN" smtClean="0"/>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9E5BA-18CD-4714-B374-DBD564CE5FFC}" type="slidenum">
              <a:rPr lang="en-IN" smtClean="0"/>
              <a:t>‹#›</a:t>
            </a:fld>
            <a:endParaRPr lang="en-IN"/>
          </a:p>
        </p:txBody>
      </p:sp>
    </p:spTree>
    <p:extLst>
      <p:ext uri="{BB962C8B-B14F-4D97-AF65-F5344CB8AC3E}">
        <p14:creationId xmlns:p14="http://schemas.microsoft.com/office/powerpoint/2010/main" val="92571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667FA3-39B5-4649-80AF-774C49E000F9}" type="datetimeFigureOut">
              <a:rPr lang="en-IN" smtClean="0"/>
              <a:t>24-09-2022</a:t>
            </a:fld>
            <a:endParaRPr lang="en-IN"/>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D99E5BA-18CD-4714-B374-DBD564CE5FFC}" type="slidenum">
              <a:rPr lang="en-IN" smtClean="0"/>
              <a:t>‹#›</a:t>
            </a:fld>
            <a:endParaRPr lang="en-IN"/>
          </a:p>
        </p:txBody>
      </p:sp>
    </p:spTree>
    <p:extLst>
      <p:ext uri="{BB962C8B-B14F-4D97-AF65-F5344CB8AC3E}">
        <p14:creationId xmlns:p14="http://schemas.microsoft.com/office/powerpoint/2010/main" val="1383548961"/>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sunkara-sai-chandu/" TargetMode="External"/><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hyperlink" Target="https://github.com/saichandu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effectLst>
                  <a:outerShdw blurRad="38100" dist="38100" dir="2700000" algn="tl">
                    <a:srgbClr val="000000">
                      <a:alpha val="43137"/>
                    </a:srgbClr>
                  </a:outerShdw>
                </a:effectLst>
                <a:latin typeface="Bahnschrift SemiBold" pitchFamily="34" charset="0"/>
              </a:rPr>
              <a:t>URL Shortening Web Application Report</a:t>
            </a:r>
          </a:p>
        </p:txBody>
      </p:sp>
      <p:sp>
        <p:nvSpPr>
          <p:cNvPr id="3" name="Subtitle 2"/>
          <p:cNvSpPr>
            <a:spLocks noGrp="1"/>
          </p:cNvSpPr>
          <p:nvPr>
            <p:ph type="subTitle" idx="1"/>
          </p:nvPr>
        </p:nvSpPr>
        <p:spPr/>
        <p:txBody>
          <a:bodyPr>
            <a:normAutofit lnSpcReduction="10000"/>
          </a:bodyPr>
          <a:lstStyle/>
          <a:p>
            <a:endParaRPr lang="en-IN" sz="1800" dirty="0">
              <a:solidFill>
                <a:schemeClr val="tx1"/>
              </a:solidFill>
            </a:endParaRPr>
          </a:p>
          <a:p>
            <a:r>
              <a:rPr lang="en-IN" sz="1800" i="1" dirty="0">
                <a:solidFill>
                  <a:schemeClr val="tx1"/>
                </a:solidFill>
              </a:rPr>
              <a:t>~Sai Chandu Sunkara</a:t>
            </a:r>
          </a:p>
        </p:txBody>
      </p:sp>
    </p:spTree>
    <p:extLst>
      <p:ext uri="{BB962C8B-B14F-4D97-AF65-F5344CB8AC3E}">
        <p14:creationId xmlns:p14="http://schemas.microsoft.com/office/powerpoint/2010/main" val="264781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6203032" cy="5184576"/>
          </a:xfrm>
        </p:spPr>
        <p:txBody>
          <a:bodyPr>
            <a:normAutofit fontScale="90000"/>
          </a:bodyPr>
          <a:lstStyle/>
          <a:p>
            <a:pPr algn="ctr"/>
            <a:r>
              <a:rPr lang="en-IN" b="1" i="1" u="sng" dirty="0"/>
              <a:t>WHY URL SHORTENING?</a:t>
            </a:r>
            <a:br>
              <a:rPr lang="en-IN" i="1" u="sng" dirty="0"/>
            </a:br>
            <a:br>
              <a:rPr lang="en-IN" i="1" u="sng" dirty="0"/>
            </a:br>
            <a:r>
              <a:rPr lang="en-US" dirty="0">
                <a:latin typeface="Sitka Banner" pitchFamily="2" charset="0"/>
              </a:rPr>
              <a:t>Navigating and sharing long URLs is a pain. The reason behind so long URLs is the number of trackers in a link, loaded up content (multiple directories) of heavy sites, etc. We all use URL shortening applications for that purpose to shorten the long URLs to a few characters, which makes them easier to share and navigate through and also look clean and elegant.</a:t>
            </a:r>
            <a:endParaRPr lang="en-IN" i="1" u="sng" dirty="0">
              <a:latin typeface="Sitka Banner" pitchFamily="2" charset="0"/>
            </a:endParaRPr>
          </a:p>
        </p:txBody>
      </p:sp>
    </p:spTree>
    <p:extLst>
      <p:ext uri="{BB962C8B-B14F-4D97-AF65-F5344CB8AC3E}">
        <p14:creationId xmlns:p14="http://schemas.microsoft.com/office/powerpoint/2010/main" val="40712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340768"/>
            <a:ext cx="6768752" cy="4509120"/>
          </a:xfrm>
        </p:spPr>
        <p:txBody>
          <a:bodyPr>
            <a:normAutofit fontScale="90000"/>
          </a:bodyPr>
          <a:lstStyle/>
          <a:p>
            <a:pPr algn="ctr"/>
            <a:r>
              <a:rPr lang="en-US" sz="3100" b="1" i="1" u="sng" dirty="0">
                <a:solidFill>
                  <a:srgbClr val="FF0000"/>
                </a:solidFill>
              </a:rPr>
              <a:t>Ever wondered about coding a URL shortening application yourself?</a:t>
            </a:r>
            <a:br>
              <a:rPr lang="en-IN" sz="3100" i="1" u="sng" dirty="0">
                <a:solidFill>
                  <a:srgbClr val="FF0000"/>
                </a:solidFill>
              </a:rPr>
            </a:br>
            <a:br>
              <a:rPr lang="en-IN" i="1" u="sng" dirty="0">
                <a:solidFill>
                  <a:srgbClr val="FF0000"/>
                </a:solidFill>
              </a:rPr>
            </a:br>
            <a:r>
              <a:rPr lang="en-US" sz="3100" dirty="0">
                <a:latin typeface="Sitka Banner" pitchFamily="2" charset="0"/>
              </a:rPr>
              <a:t>In this report, I will explain you the things which are needed for the creation of URL shortening application and which were implemented by me during the creation of a of this project</a:t>
            </a:r>
            <a:r>
              <a:rPr lang="en-US" dirty="0">
                <a:latin typeface="Sitka Banner" pitchFamily="2" charset="0"/>
              </a:rPr>
              <a:t>. </a:t>
            </a:r>
            <a:endParaRPr lang="en-IN" i="1" u="sng" dirty="0">
              <a:latin typeface="Sitka Banner" pitchFamily="2" charset="0"/>
            </a:endParaRPr>
          </a:p>
        </p:txBody>
      </p:sp>
    </p:spTree>
    <p:extLst>
      <p:ext uri="{BB962C8B-B14F-4D97-AF65-F5344CB8AC3E}">
        <p14:creationId xmlns:p14="http://schemas.microsoft.com/office/powerpoint/2010/main" val="99026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584684"/>
            <a:ext cx="6635080" cy="5688632"/>
          </a:xfrm>
        </p:spPr>
        <p:txBody>
          <a:bodyPr>
            <a:normAutofit/>
          </a:bodyPr>
          <a:lstStyle/>
          <a:p>
            <a:pPr algn="l"/>
            <a:r>
              <a:rPr lang="en-US" sz="2000" b="1" i="1" dirty="0">
                <a:solidFill>
                  <a:srgbClr val="FF0000"/>
                </a:solidFill>
              </a:rPr>
              <a:t>The project consists of 3 parts:</a:t>
            </a:r>
            <a:br>
              <a:rPr lang="en-US" sz="2000" dirty="0"/>
            </a:br>
            <a:r>
              <a:rPr lang="en-US" sz="2000" dirty="0"/>
              <a:t>1) Frontend (done with HTML, CSS and Bootstrap). </a:t>
            </a:r>
            <a:br>
              <a:rPr lang="en-US" sz="2000" dirty="0"/>
            </a:br>
            <a:r>
              <a:rPr lang="en-US" sz="2000" dirty="0"/>
              <a:t>2) Database connection – Database ORM (SQL Alchemy)</a:t>
            </a:r>
            <a:br>
              <a:rPr lang="en-US" sz="2000" dirty="0"/>
            </a:br>
            <a:r>
              <a:rPr lang="en-US" sz="2000" dirty="0"/>
              <a:t>3) Flask (Python) backend.</a:t>
            </a:r>
            <a:br>
              <a:rPr lang="en-US" sz="2000" dirty="0"/>
            </a:br>
            <a:br>
              <a:rPr lang="en-US" sz="2000" dirty="0"/>
            </a:br>
            <a:r>
              <a:rPr lang="en-US" sz="2200" b="1" i="1" dirty="0">
                <a:solidFill>
                  <a:srgbClr val="FF0000"/>
                </a:solidFill>
              </a:rPr>
              <a:t>Front-End Information:</a:t>
            </a:r>
            <a:r>
              <a:rPr lang="en-US" sz="2200" dirty="0">
                <a:solidFill>
                  <a:srgbClr val="FF0000"/>
                </a:solidFill>
              </a:rPr>
              <a:t> </a:t>
            </a:r>
            <a:br>
              <a:rPr lang="en-US" sz="2200" dirty="0"/>
            </a:br>
            <a:r>
              <a:rPr lang="en-US" sz="2000" dirty="0"/>
              <a:t>The front-end consists of 2 web pages: </a:t>
            </a:r>
            <a:br>
              <a:rPr lang="en-US" sz="2000" dirty="0"/>
            </a:br>
            <a:r>
              <a:rPr lang="en-US" sz="2000" dirty="0"/>
              <a:t>1. Home Page - A page will be shown where the user can enter the URL he/she wants to shorten. After the ‘shorten’ button is clicked, the shortened URL is displayed in the text-field which the user can copy using the copy button. </a:t>
            </a:r>
            <a:br>
              <a:rPr lang="en-US" sz="2000" dirty="0"/>
            </a:br>
            <a:r>
              <a:rPr lang="en-US" sz="2000" dirty="0"/>
              <a:t>2. History Page - Containing all the Original URLs along with the Shortened URLs.</a:t>
            </a:r>
            <a:endParaRPr lang="en-IN" sz="2000" dirty="0"/>
          </a:p>
        </p:txBody>
      </p:sp>
    </p:spTree>
    <p:extLst>
      <p:ext uri="{BB962C8B-B14F-4D97-AF65-F5344CB8AC3E}">
        <p14:creationId xmlns:p14="http://schemas.microsoft.com/office/powerpoint/2010/main" val="808359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412776"/>
            <a:ext cx="6336704" cy="4536504"/>
          </a:xfrm>
        </p:spPr>
        <p:txBody>
          <a:bodyPr>
            <a:noAutofit/>
          </a:bodyPr>
          <a:lstStyle/>
          <a:p>
            <a:pPr algn="l"/>
            <a:r>
              <a:rPr lang="en-US" sz="2000" b="1" i="1" dirty="0">
                <a:solidFill>
                  <a:srgbClr val="FF0000"/>
                </a:solidFill>
              </a:rPr>
              <a:t>Project Workflow:</a:t>
            </a:r>
            <a:r>
              <a:rPr lang="en-US" sz="2000" dirty="0">
                <a:solidFill>
                  <a:srgbClr val="FF0000"/>
                </a:solidFill>
              </a:rPr>
              <a:t> </a:t>
            </a:r>
            <a:br>
              <a:rPr lang="en-US" sz="2000" dirty="0"/>
            </a:br>
            <a:r>
              <a:rPr lang="en-US" sz="2000" dirty="0"/>
              <a:t>1. Users can enter the URL they want to shorten. After entering a URL, click on the ‘Shorten’ URL button to display the shortened URL in the following text-field which can be copied by clicking on the copy button. </a:t>
            </a:r>
            <a:br>
              <a:rPr lang="en-US" sz="2000" dirty="0"/>
            </a:br>
            <a:r>
              <a:rPr lang="en-US" sz="2000" dirty="0"/>
              <a:t>2. After the ‘Shorten’ button is clicked, the URL that is entered is saved in our database with the shortened URL. It is saved in the database so that the user can look into the previous URLs he entered in our web-app with their shortened URL. </a:t>
            </a:r>
            <a:br>
              <a:rPr lang="en-US" sz="2000" dirty="0"/>
            </a:br>
            <a:r>
              <a:rPr lang="en-US" sz="2000" dirty="0"/>
              <a:t>3. Try to verify the URL entered by the user is correct or not.</a:t>
            </a:r>
            <a:endParaRPr lang="en-IN" sz="2000" dirty="0"/>
          </a:p>
        </p:txBody>
      </p:sp>
    </p:spTree>
    <p:extLst>
      <p:ext uri="{BB962C8B-B14F-4D97-AF65-F5344CB8AC3E}">
        <p14:creationId xmlns:p14="http://schemas.microsoft.com/office/powerpoint/2010/main" val="877828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1844824"/>
            <a:ext cx="5400600" cy="3456384"/>
          </a:xfrm>
        </p:spPr>
        <p:txBody>
          <a:bodyPr>
            <a:noAutofit/>
          </a:bodyPr>
          <a:lstStyle/>
          <a:p>
            <a:pPr algn="l"/>
            <a:r>
              <a:rPr lang="en-US" sz="2000" b="1" i="1" dirty="0">
                <a:solidFill>
                  <a:srgbClr val="FF0000"/>
                </a:solidFill>
              </a:rPr>
              <a:t>Modules imported were as follows:</a:t>
            </a:r>
            <a:br>
              <a:rPr lang="en-US" sz="2000" b="1" i="1" dirty="0">
                <a:solidFill>
                  <a:srgbClr val="FF0000"/>
                </a:solidFill>
              </a:rPr>
            </a:br>
            <a:br>
              <a:rPr lang="en-US" sz="2000" dirty="0"/>
            </a:br>
            <a:r>
              <a:rPr lang="en-IN" sz="2000" dirty="0"/>
              <a:t>import os</a:t>
            </a:r>
            <a:br>
              <a:rPr lang="en-IN" sz="2000" dirty="0"/>
            </a:br>
            <a:r>
              <a:rPr lang="en-IN" sz="2000" dirty="0"/>
              <a:t>import pyshorteners</a:t>
            </a:r>
            <a:br>
              <a:rPr lang="en-IN" sz="2000" dirty="0"/>
            </a:br>
            <a:r>
              <a:rPr lang="en-IN" sz="2000" dirty="0"/>
              <a:t>from flask import Flask, render_template, request</a:t>
            </a:r>
            <a:br>
              <a:rPr lang="en-IN" sz="2000" dirty="0"/>
            </a:br>
            <a:r>
              <a:rPr lang="en-IN" sz="2000" dirty="0"/>
              <a:t>from flask_sqlalchemy import SQLAlchemy</a:t>
            </a:r>
            <a:br>
              <a:rPr lang="en-IN" sz="2000" dirty="0"/>
            </a:br>
            <a:r>
              <a:rPr lang="en-IN" sz="2000" dirty="0"/>
              <a:t>from flask_migrate import Migrate</a:t>
            </a:r>
          </a:p>
        </p:txBody>
      </p:sp>
    </p:spTree>
    <p:extLst>
      <p:ext uri="{BB962C8B-B14F-4D97-AF65-F5344CB8AC3E}">
        <p14:creationId xmlns:p14="http://schemas.microsoft.com/office/powerpoint/2010/main" val="235864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404664"/>
            <a:ext cx="7776864" cy="6555641"/>
          </a:xfrm>
          <a:prstGeom prst="rect">
            <a:avLst/>
          </a:prstGeom>
          <a:noFill/>
        </p:spPr>
        <p:txBody>
          <a:bodyPr wrap="square" rtlCol="0">
            <a:spAutoFit/>
          </a:bodyPr>
          <a:lstStyle/>
          <a:p>
            <a:r>
              <a:rPr lang="en-IN" b="1" i="1" dirty="0">
                <a:solidFill>
                  <a:srgbClr val="FF0000"/>
                </a:solidFill>
                <a:latin typeface="+mj-lt"/>
              </a:rPr>
              <a:t>Foll</a:t>
            </a:r>
            <a:r>
              <a:rPr lang="en-IN" sz="2000" b="1" i="1" dirty="0">
                <a:solidFill>
                  <a:srgbClr val="FF0000"/>
                </a:solidFill>
                <a:latin typeface="+mj-lt"/>
              </a:rPr>
              <a:t>owing Steps are implemented:</a:t>
            </a:r>
          </a:p>
          <a:p>
            <a:endParaRPr lang="en-IN" b="1" i="1" dirty="0">
              <a:latin typeface="+mj-lt"/>
            </a:endParaRPr>
          </a:p>
          <a:p>
            <a:pPr marL="342900" indent="-342900">
              <a:buFont typeface="Arial" pitchFamily="34" charset="0"/>
              <a:buChar char="•"/>
            </a:pPr>
            <a:r>
              <a:rPr lang="en-IN" sz="1600" dirty="0">
                <a:latin typeface="+mj-lt"/>
              </a:rPr>
              <a:t>Build a basic app.py and import the required modules from the given packages and code the basic flask template.</a:t>
            </a:r>
          </a:p>
          <a:p>
            <a:pPr marL="342900" indent="-342900">
              <a:buFont typeface="Arial" pitchFamily="34" charset="0"/>
              <a:buChar char="•"/>
            </a:pPr>
            <a:r>
              <a:rPr lang="en-IN" sz="1600" dirty="0">
                <a:latin typeface="+mj-lt"/>
              </a:rPr>
              <a:t>Create a folder inside the project folder (root directory od app.py) and name it templates.</a:t>
            </a:r>
          </a:p>
          <a:p>
            <a:pPr marL="342900" indent="-342900">
              <a:buFont typeface="Arial" pitchFamily="34" charset="0"/>
              <a:buChar char="•"/>
            </a:pPr>
            <a:r>
              <a:rPr lang="en-IN" sz="1600" dirty="0">
                <a:latin typeface="+mj-lt"/>
              </a:rPr>
              <a:t>Create 3 HTML files inside templates folder and name them “layout.html”, “home.html” and “history.html”.</a:t>
            </a:r>
          </a:p>
          <a:p>
            <a:pPr marL="342900" indent="-342900">
              <a:buFont typeface="Arial" pitchFamily="34" charset="0"/>
              <a:buChar char="•"/>
            </a:pPr>
            <a:r>
              <a:rPr lang="en-IN" sz="1600" dirty="0">
                <a:latin typeface="+mj-lt"/>
              </a:rPr>
              <a:t>Go to the root directory of app.py and create a new </a:t>
            </a:r>
            <a:r>
              <a:rPr lang="en-IN" sz="1600" dirty="0" err="1">
                <a:latin typeface="+mj-lt"/>
              </a:rPr>
              <a:t>sqlite</a:t>
            </a:r>
            <a:r>
              <a:rPr lang="en-IN" sz="1600" dirty="0">
                <a:latin typeface="+mj-lt"/>
              </a:rPr>
              <a:t> database using command prompt with admin access with 3 fields as “id” (Primary Key), “long” and “short”.</a:t>
            </a:r>
          </a:p>
          <a:p>
            <a:pPr marL="342900" indent="-342900">
              <a:buFont typeface="Arial" pitchFamily="34" charset="0"/>
              <a:buChar char="•"/>
            </a:pPr>
            <a:r>
              <a:rPr lang="en-IN" sz="1600" dirty="0">
                <a:latin typeface="+mj-lt"/>
              </a:rPr>
              <a:t>“layout.html” should contain all the basic template code with the navigation bar and should contain block for inheritance.</a:t>
            </a:r>
          </a:p>
          <a:p>
            <a:pPr marL="342900" indent="-342900">
              <a:buFont typeface="Arial" pitchFamily="34" charset="0"/>
              <a:buChar char="•"/>
            </a:pPr>
            <a:r>
              <a:rPr lang="en-IN" sz="1600" dirty="0">
                <a:latin typeface="+mj-lt"/>
              </a:rPr>
              <a:t>Build “home.html” and “history.html” using the concept of inheritance from “layout.html” and should contain relevant request, forms and display content.</a:t>
            </a:r>
          </a:p>
          <a:p>
            <a:pPr marL="342900" indent="-342900">
              <a:buFont typeface="Arial" pitchFamily="34" charset="0"/>
              <a:buChar char="•"/>
            </a:pPr>
            <a:r>
              <a:rPr lang="en-IN" sz="1600" dirty="0">
                <a:latin typeface="+mj-lt"/>
              </a:rPr>
              <a:t>Give a CSS styling to both the HTML files.</a:t>
            </a:r>
          </a:p>
          <a:p>
            <a:pPr marL="342900" indent="-342900">
              <a:buFont typeface="Arial" pitchFamily="34" charset="0"/>
              <a:buChar char="•"/>
            </a:pPr>
            <a:r>
              <a:rPr lang="en-IN" sz="1600" dirty="0">
                <a:latin typeface="+mj-lt"/>
              </a:rPr>
              <a:t>In “history.html” add a button to copy the shorten URLs using JavaScript code snippets.</a:t>
            </a:r>
          </a:p>
          <a:p>
            <a:pPr marL="342900" indent="-342900">
              <a:buFont typeface="Arial" pitchFamily="34" charset="0"/>
              <a:buChar char="•"/>
            </a:pPr>
            <a:r>
              <a:rPr lang="en-IN" sz="1600" dirty="0">
                <a:latin typeface="+mj-lt"/>
              </a:rPr>
              <a:t>In app.py first locate the root directory (base folder) of app.py using “os” module and store it in a variable.</a:t>
            </a:r>
          </a:p>
          <a:p>
            <a:pPr marL="342900" indent="-342900">
              <a:buFont typeface="Arial" pitchFamily="34" charset="0"/>
              <a:buChar char="•"/>
            </a:pPr>
            <a:r>
              <a:rPr lang="en-IN" sz="1600" dirty="0">
                <a:latin typeface="+mj-lt"/>
              </a:rPr>
              <a:t>Configure the SQLAlchemy ORM configurations and use the variable to store path using os module to give the path of SQLite database.</a:t>
            </a:r>
          </a:p>
          <a:p>
            <a:pPr marL="342900" indent="-342900">
              <a:buFont typeface="Arial" pitchFamily="34" charset="0"/>
              <a:buChar char="•"/>
            </a:pPr>
            <a:r>
              <a:rPr lang="en-IN" sz="1600" dirty="0">
                <a:latin typeface="+mj-lt"/>
              </a:rPr>
              <a:t>Once done with all the importing and merging of the backend server to the database server. Implement the remaining codes in the frontend and backend.</a:t>
            </a:r>
          </a:p>
        </p:txBody>
      </p:sp>
    </p:spTree>
    <p:extLst>
      <p:ext uri="{BB962C8B-B14F-4D97-AF65-F5344CB8AC3E}">
        <p14:creationId xmlns:p14="http://schemas.microsoft.com/office/powerpoint/2010/main" val="11242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04665"/>
            <a:ext cx="5976664" cy="360040"/>
          </a:xfrm>
        </p:spPr>
        <p:txBody>
          <a:bodyPr>
            <a:normAutofit fontScale="90000"/>
          </a:bodyPr>
          <a:lstStyle/>
          <a:p>
            <a:pPr algn="l"/>
            <a:r>
              <a:rPr lang="en-IN" dirty="0">
                <a:solidFill>
                  <a:schemeClr val="accent1"/>
                </a:solidFill>
              </a:rPr>
              <a:t>Website after Running the application.</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980728"/>
            <a:ext cx="5976664" cy="347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half" idx="2"/>
          </p:nvPr>
        </p:nvSpPr>
        <p:spPr>
          <a:xfrm>
            <a:off x="1331640" y="4941168"/>
            <a:ext cx="5904656" cy="720080"/>
          </a:xfrm>
        </p:spPr>
        <p:txBody>
          <a:bodyPr>
            <a:normAutofit/>
          </a:bodyPr>
          <a:lstStyle/>
          <a:p>
            <a:pPr algn="l"/>
            <a:r>
              <a:rPr lang="en-IN" sz="1400" b="1" u="sng" dirty="0">
                <a:solidFill>
                  <a:schemeClr val="tx1"/>
                </a:solidFill>
                <a:latin typeface="Bahnschrift SemiBold" pitchFamily="34" charset="0"/>
              </a:rPr>
              <a:t>LinkedIn</a:t>
            </a:r>
            <a:r>
              <a:rPr lang="en-IN" sz="1400" dirty="0">
                <a:solidFill>
                  <a:schemeClr val="tx1"/>
                </a:solidFill>
                <a:latin typeface="Bahnschrift SemiBold" pitchFamily="34" charset="0"/>
              </a:rPr>
              <a:t>: </a:t>
            </a:r>
            <a:r>
              <a:rPr lang="en-IN" sz="1600" dirty="0">
                <a:hlinkClick r:id="rId3"/>
              </a:rPr>
              <a:t>Sai Chandu Sunkara | LinkedIn</a:t>
            </a:r>
            <a:endParaRPr lang="en-IN" sz="1400" dirty="0">
              <a:solidFill>
                <a:schemeClr val="tx1"/>
              </a:solidFill>
              <a:latin typeface="Bahnschrift SemiBold" pitchFamily="34" charset="0"/>
            </a:endParaRPr>
          </a:p>
          <a:p>
            <a:pPr algn="l"/>
            <a:r>
              <a:rPr lang="en-IN" sz="1400" b="1" u="sng" dirty="0">
                <a:solidFill>
                  <a:schemeClr val="tx1"/>
                </a:solidFill>
                <a:latin typeface="Bahnschrift SemiBold" pitchFamily="34" charset="0"/>
              </a:rPr>
              <a:t>GitHub: </a:t>
            </a:r>
            <a:r>
              <a:rPr lang="en-IN" sz="1600" dirty="0">
                <a:hlinkClick r:id="rId4"/>
              </a:rPr>
              <a:t>saichandu04 (sai chandu sukara) (github.com)</a:t>
            </a:r>
            <a:endParaRPr lang="en-IN" sz="1400" i="1" dirty="0">
              <a:solidFill>
                <a:schemeClr val="tx1"/>
              </a:solidFill>
              <a:latin typeface="Bahnschrift SemiBold" pitchFamily="34" charset="0"/>
            </a:endParaRPr>
          </a:p>
        </p:txBody>
      </p:sp>
    </p:spTree>
    <p:extLst>
      <p:ext uri="{BB962C8B-B14F-4D97-AF65-F5344CB8AC3E}">
        <p14:creationId xmlns:p14="http://schemas.microsoft.com/office/powerpoint/2010/main" val="22592666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73</TotalTime>
  <Words>718</Words>
  <Application>Microsoft Office PowerPoint</Application>
  <PresentationFormat>On-screen Show (4:3)</PresentationFormat>
  <Paragraphs>24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Bahnschrift SemiBold</vt:lpstr>
      <vt:lpstr>Century Gothic</vt:lpstr>
      <vt:lpstr>Sitka Banner</vt:lpstr>
      <vt:lpstr>Wingdings</vt:lpstr>
      <vt:lpstr>Vapor Trail</vt:lpstr>
      <vt:lpstr>URL Shortening Web Application Report</vt:lpstr>
      <vt:lpstr>WHY URL SHORTENING?  Navigating and sharing long URLs is a pain. The reason behind so long URLs is the number of trackers in a link, loaded up content (multiple directories) of heavy sites, etc. We all use URL shortening applications for that purpose to shorten the long URLs to a few characters, which makes them easier to share and navigate through and also look clean and elegant.</vt:lpstr>
      <vt:lpstr>Ever wondered about coding a URL shortening application yourself?  In this report, I will explain you the things which are needed for the creation of URL shortening application and which were implemented by me during the creation of a of this project. </vt:lpstr>
      <vt:lpstr>The project consists of 3 parts: 1) Frontend (done with HTML, CSS and Bootstrap).  2) Database connection – Database ORM (SQL Alchemy) 3) Flask (Python) backend.  Front-End Information:  The front-end consists of 2 web pages:  1. Home Page - A page will be shown where the user can enter the URL he/she wants to shorten. After the ‘shorten’ button is clicked, the shortened URL is displayed in the text-field which the user can copy using the copy button.  2. History Page - Containing all the Original URLs along with the Shortened URLs.</vt:lpstr>
      <vt:lpstr>Project Workflow:  1. Users can enter the URL they want to shorten. After entering a URL, click on the ‘Shorten’ URL button to display the shortened URL in the following text-field which can be copied by clicking on the copy button.  2. After the ‘Shorten’ button is clicked, the URL that is entered is saved in our database with the shortened URL. It is saved in the database so that the user can look into the previous URLs he entered in our web-app with their shortened URL.  3. Try to verify the URL entered by the user is correct or not.</vt:lpstr>
      <vt:lpstr>Modules imported were as follows:  import os import pyshorteners from flask import Flask, render_template, request from flask_sqlalchemy import SQLAlchemy from flask_migrate import Migrate</vt:lpstr>
      <vt:lpstr>PowerPoint Presentation</vt:lpstr>
      <vt:lpstr>Website after Running the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Shortening Web Application Report</dc:title>
  <dc:creator>The White Wolf</dc:creator>
  <cp:lastModifiedBy>sai chandu sunkara</cp:lastModifiedBy>
  <cp:revision>8</cp:revision>
  <dcterms:created xsi:type="dcterms:W3CDTF">2022-08-15T16:53:57Z</dcterms:created>
  <dcterms:modified xsi:type="dcterms:W3CDTF">2022-09-24T05:37:34Z</dcterms:modified>
</cp:coreProperties>
</file>