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83DD4EE2-71C3-4A12-A373-1B0036A81E4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4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3DD4EE2-71C3-4A12-A373-1B0036A81E4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40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3DD4EE2-71C3-4A12-A373-1B0036A81E4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39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3DD4EE2-71C3-4A12-A373-1B0036A81E4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314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14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972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3DD4EE2-71C3-4A12-A373-1B0036A81E4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84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43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3DD4EE2-71C3-4A12-A373-1B0036A81E4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79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9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5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9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6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77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4EE2-71C3-4A12-A373-1B0036A81E4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1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4EE2-71C3-4A12-A373-1B0036A81E46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ED22-2C14-40EF-A757-3C565D89E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279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  <p:sldLayoutId id="2147484170" r:id="rId15"/>
    <p:sldLayoutId id="2147484171" r:id="rId16"/>
    <p:sldLayoutId id="214748417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herok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iamond--price--prediction.herokuap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1196752"/>
            <a:ext cx="6552728" cy="2245990"/>
          </a:xfrm>
        </p:spPr>
        <p:txBody>
          <a:bodyPr>
            <a:normAutofit fontScale="90000"/>
          </a:bodyPr>
          <a:lstStyle/>
          <a:p>
            <a:r>
              <a:rPr lang="en-US" dirty="0"/>
              <a:t>DIAMOND PRICE PREDICTION APPLICATION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848" y="3645024"/>
            <a:ext cx="6224736" cy="93610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Steps for Deploying application on Heroku cloud PLATFORM from scratch.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42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INTRODUCTION TO HEROKU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194560"/>
            <a:ext cx="8010088" cy="4069080"/>
          </a:xfrm>
        </p:spPr>
        <p:txBody>
          <a:bodyPr>
            <a:normAutofit fontScale="92500" lnSpcReduction="10000"/>
          </a:bodyPr>
          <a:lstStyle/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Heroku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is a cloud platform as a service (PaaS) supporting several programming languages..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Heroku network runs the customer's apps in virtual containers which execute on a reliable runtime environment. Heroku calls these containers "Dynos".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These Dynos can run code written in Node, Ruby, PHP, Go, Scala, Python, Java, or Clojure.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Heroku also provides custom build packs with which the developer can deploy apps in any other language.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Heroku lets the developer scale the app instantly just by either increasing the number of dynos or by changing the type of dyno the app runs in.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1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6223592" cy="86409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STEP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988840"/>
            <a:ext cx="8082096" cy="4274800"/>
          </a:xfrm>
        </p:spPr>
        <p:txBody>
          <a:bodyPr>
            <a:normAutofit/>
          </a:bodyPr>
          <a:lstStyle/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Along with your application files you need to take care of below mentioned steps: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1) You need all the below mentioned files for deployment:</a:t>
            </a:r>
            <a:br>
              <a:rPr lang="en-US" sz="1800" dirty="0"/>
            </a:br>
            <a:r>
              <a:rPr lang="en-US" sz="1800" dirty="0"/>
              <a:t>	a. requirements.txt</a:t>
            </a:r>
            <a:br>
              <a:rPr lang="en-US" sz="1800" dirty="0"/>
            </a:br>
            <a:r>
              <a:rPr lang="en-US" sz="1800" dirty="0"/>
              <a:t>	b. Procfile</a:t>
            </a:r>
            <a:br>
              <a:rPr lang="en-US" sz="1800" dirty="0"/>
            </a:br>
            <a:r>
              <a:rPr lang="en-US" sz="1800" dirty="0"/>
              <a:t>	c. setup.sh (You need setup.sh only for Streamlit)</a:t>
            </a:r>
          </a:p>
          <a:p>
            <a:pPr marL="0" indent="0">
              <a:buNone/>
            </a:pPr>
            <a:r>
              <a:rPr lang="en-US" sz="1800" dirty="0"/>
              <a:t>2) Auto detect the app type.</a:t>
            </a:r>
          </a:p>
          <a:p>
            <a:pPr marL="0" indent="0">
              <a:buNone/>
            </a:pPr>
            <a:r>
              <a:rPr lang="en-US" sz="1800" dirty="0"/>
              <a:t>3) git push &amp; start running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833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234020"/>
            <a:ext cx="6377940" cy="129302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STEP 2: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974336"/>
          </a:xfrm>
        </p:spPr>
        <p:txBody>
          <a:bodyPr>
            <a:normAutofit fontScale="92500" lnSpcReduction="20000"/>
          </a:bodyPr>
          <a:lstStyle/>
          <a:p>
            <a:r>
              <a:rPr lang="en-IN" sz="1800" dirty="0"/>
              <a:t>Create a Python Virtual Environment</a:t>
            </a:r>
          </a:p>
          <a:p>
            <a:pPr marL="0" indent="0">
              <a:buNone/>
            </a:pPr>
            <a:r>
              <a:rPr lang="en-US" sz="1800" dirty="0"/>
              <a:t>(Virtual Environment can be created by different ways, here I have used cmd.)</a:t>
            </a:r>
            <a:endParaRPr lang="en-IN" sz="1800" dirty="0"/>
          </a:p>
          <a:p>
            <a:pPr marL="0" indent="0">
              <a:buNone/>
            </a:pPr>
            <a:br>
              <a:rPr lang="en-IN" sz="1800" dirty="0"/>
            </a:br>
            <a:r>
              <a:rPr lang="en-IN" sz="1600" dirty="0"/>
              <a:t>1. </a:t>
            </a:r>
            <a:r>
              <a:rPr lang="en-IN" sz="1600" i="1" dirty="0"/>
              <a:t>pip list</a:t>
            </a:r>
            <a:br>
              <a:rPr lang="en-IN" sz="1600" i="1" dirty="0"/>
            </a:br>
            <a:r>
              <a:rPr lang="en-IN" sz="1600" dirty="0"/>
              <a:t>2. </a:t>
            </a:r>
            <a:r>
              <a:rPr lang="en-IN" sz="1600" i="1" dirty="0"/>
              <a:t>python -m venv my_env/  (my_env is the name of the virtual environment)</a:t>
            </a:r>
            <a:br>
              <a:rPr lang="en-IN" sz="1600" i="1" dirty="0"/>
            </a:br>
            <a:r>
              <a:rPr lang="en-IN" sz="1600" dirty="0"/>
              <a:t>3. </a:t>
            </a:r>
            <a:r>
              <a:rPr lang="en-IN" sz="1600" i="1" dirty="0"/>
              <a:t>.\my_env\Scripts\activate =&gt; activate virtual environment in Windows where project file.</a:t>
            </a:r>
            <a:br>
              <a:rPr lang="en-IN" sz="1600" i="1" dirty="0"/>
            </a:br>
            <a:r>
              <a:rPr lang="en-IN" sz="1600" dirty="0"/>
              <a:t>4. </a:t>
            </a:r>
            <a:r>
              <a:rPr lang="en-IN" sz="1600" i="1" dirty="0"/>
              <a:t>deactivate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Install these packages in virtual environment:</a:t>
            </a:r>
          </a:p>
          <a:p>
            <a:pPr marL="0" indent="0">
              <a:buNone/>
            </a:pPr>
            <a:br>
              <a:rPr lang="en-IN" sz="1800" dirty="0"/>
            </a:br>
            <a:r>
              <a:rPr lang="en-IN" sz="1600" i="1" dirty="0"/>
              <a:t>pip install matplotlib seaborn plotly sklearn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US" sz="1800" dirty="0"/>
              <a:t>     (NOTE: This are packages used for my application, you should install packages as per the need of your application)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Create requirement.txt file using below mentioned command: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600" i="1" dirty="0"/>
              <a:t>pip freeze &gt;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205857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63764"/>
            <a:ext cx="6377940" cy="129302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STEP 3: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56792"/>
            <a:ext cx="7955280" cy="4706848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This part is required for NLP Projects.</a:t>
            </a:r>
          </a:p>
          <a:p>
            <a:pPr marL="0" indent="0">
              <a:buNone/>
            </a:pPr>
            <a:endParaRPr lang="en-US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nltk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nltk.download(‘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nltk.download('wordnet')</a:t>
            </a:r>
          </a:p>
          <a:p>
            <a:pPr marL="0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Procfile (For Flask).</a:t>
            </a:r>
          </a:p>
          <a:p>
            <a:pPr marL="0" indent="0">
              <a:buNone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web: gunicorn app:project</a:t>
            </a:r>
            <a:b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- Create a Web Dynos</a:t>
            </a:r>
            <a:b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gunicorn app - If multiple people use my app, gunicorn make sure of multi threading and processing app</a:t>
            </a:r>
          </a:p>
          <a:p>
            <a:pPr marL="0" indent="0">
              <a:buNone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Procfile (For Streamlit)</a:t>
            </a:r>
          </a:p>
          <a:p>
            <a:pPr marL="0" indent="0">
              <a:buNone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web: sh setup.sh &amp;&amp; streamlit run project.py</a:t>
            </a:r>
          </a:p>
        </p:txBody>
      </p:sp>
    </p:spTree>
    <p:extLst>
      <p:ext uri="{BB962C8B-B14F-4D97-AF65-F5344CB8AC3E}">
        <p14:creationId xmlns:p14="http://schemas.microsoft.com/office/powerpoint/2010/main" val="223040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49257"/>
            <a:ext cx="6377940" cy="129302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STEP 4: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484784"/>
            <a:ext cx="7955280" cy="4778856"/>
          </a:xfrm>
        </p:spPr>
        <p:txBody>
          <a:bodyPr>
            <a:normAutofit/>
          </a:bodyPr>
          <a:lstStyle/>
          <a:p>
            <a:r>
              <a:rPr lang="en-US" sz="1800" dirty="0"/>
              <a:t>First of all you have to create an account on Heroku.</a:t>
            </a:r>
          </a:p>
          <a:p>
            <a:pPr marL="0" indent="0">
              <a:buNone/>
            </a:pPr>
            <a:r>
              <a:rPr lang="en-US" sz="1600" i="1" dirty="0">
                <a:hlinkClick r:id="rId2"/>
              </a:rPr>
              <a:t>www.heroku.com</a:t>
            </a: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r>
              <a:rPr lang="en-US" sz="1600" dirty="0"/>
              <a:t>After Successfully creating an account on Heroku, Create new app.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907117"/>
            <a:ext cx="2393464" cy="1746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07117"/>
            <a:ext cx="5273784" cy="318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17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264" y="260648"/>
            <a:ext cx="6377940" cy="129302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STEP 5: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700808"/>
            <a:ext cx="8503920" cy="4680520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After creating new app go to the cmd and follow the commands given:</a:t>
            </a:r>
          </a:p>
          <a:p>
            <a:endParaRPr lang="en-IN" sz="1800" dirty="0"/>
          </a:p>
          <a:p>
            <a:r>
              <a:rPr lang="en-IN" sz="1800" dirty="0"/>
              <a:t>Install Heroku CLI and Git</a:t>
            </a:r>
          </a:p>
          <a:p>
            <a:pPr marL="0" indent="0">
              <a:buNone/>
            </a:pPr>
            <a:r>
              <a:rPr lang="en-IN" sz="1600" i="1" dirty="0"/>
              <a:t>heroku login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Create a git repo and commit it locally</a:t>
            </a:r>
          </a:p>
          <a:p>
            <a:pPr marL="0" indent="0">
              <a:buNone/>
            </a:pPr>
            <a:r>
              <a:rPr lang="en-IN" sz="1600" i="1" dirty="0"/>
              <a:t>git init .</a:t>
            </a:r>
            <a:br>
              <a:rPr lang="en-IN" sz="1600" i="1" dirty="0"/>
            </a:br>
            <a:r>
              <a:rPr lang="en-IN" sz="1600" i="1" dirty="0"/>
              <a:t>git add *</a:t>
            </a:r>
            <a:br>
              <a:rPr lang="en-IN" sz="1600" i="1" dirty="0"/>
            </a:br>
            <a:r>
              <a:rPr lang="en-IN" sz="1600" i="1" dirty="0"/>
              <a:t>git commit -m “ commit_message ”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600" i="1" dirty="0"/>
              <a:t>heroku git:remote -a app_name</a:t>
            </a:r>
            <a:br>
              <a:rPr lang="en-IN" sz="1600" i="1" dirty="0"/>
            </a:br>
            <a:r>
              <a:rPr lang="en-IN" sz="1600" i="1" dirty="0"/>
              <a:t>git push heroku master</a:t>
            </a:r>
          </a:p>
          <a:p>
            <a:pPr marL="0" indent="0">
              <a:buNone/>
            </a:pPr>
            <a:endParaRPr lang="en-US" sz="1600" i="1" dirty="0"/>
          </a:p>
          <a:p>
            <a:r>
              <a:rPr lang="en-US" sz="1800" dirty="0"/>
              <a:t>Run</a:t>
            </a:r>
            <a:r>
              <a:rPr lang="en-US" sz="1600" dirty="0"/>
              <a:t> –</a:t>
            </a:r>
          </a:p>
          <a:p>
            <a:pPr marL="0" indent="0">
              <a:buNone/>
            </a:pPr>
            <a:r>
              <a:rPr lang="en-US" sz="1600" i="1" dirty="0"/>
              <a:t>Heroku run bash -a app_name</a:t>
            </a:r>
          </a:p>
          <a:p>
            <a:pPr marL="0" indent="0">
              <a:buNone/>
            </a:pPr>
            <a:endParaRPr lang="en-US" sz="1700" i="1" dirty="0"/>
          </a:p>
          <a:p>
            <a:r>
              <a:rPr lang="en-US" sz="1800" dirty="0"/>
              <a:t>Stop</a:t>
            </a:r>
            <a:r>
              <a:rPr lang="en-US" sz="1600" dirty="0"/>
              <a:t> –</a:t>
            </a:r>
          </a:p>
          <a:p>
            <a:pPr marL="0" indent="0">
              <a:buNone/>
            </a:pPr>
            <a:r>
              <a:rPr lang="en-US" sz="1600" i="1" dirty="0"/>
              <a:t>Heroku ps:scale web=0 -a app_name</a:t>
            </a:r>
          </a:p>
          <a:p>
            <a:pPr marL="0" indent="0">
              <a:buNone/>
            </a:pP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77410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308" y="234020"/>
            <a:ext cx="6377940" cy="129302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STEP 6: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1800" dirty="0"/>
              <a:t>Your code will run and the link for your app will be generated:</a:t>
            </a:r>
          </a:p>
          <a:p>
            <a:pPr marL="0" indent="0">
              <a:buNone/>
            </a:pPr>
            <a:r>
              <a:rPr lang="en-US" sz="1800" dirty="0"/>
              <a:t>My application link: </a:t>
            </a:r>
            <a:r>
              <a:rPr lang="en-IN" sz="1600" i="1" dirty="0">
                <a:hlinkClick r:id="rId2"/>
              </a:rPr>
              <a:t>https://diamond--price--prediction.herokuapp.com/</a:t>
            </a:r>
            <a:endParaRPr lang="en-IN" sz="1600" i="1" dirty="0"/>
          </a:p>
          <a:p>
            <a:pPr marL="0" indent="0">
              <a:buNone/>
            </a:pPr>
            <a:endParaRPr lang="en-US" sz="1600" i="1" dirty="0"/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SUCCESSFULLY DEPLOYED ON HEROKU CLOUD PLATFORM.</a:t>
            </a:r>
          </a:p>
          <a:p>
            <a:pPr marL="0" indent="0">
              <a:buNone/>
            </a:pPr>
            <a:endParaRPr lang="en-IN" sz="1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0679"/>
            <a:ext cx="6306224" cy="294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00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521717"/>
            <a:ext cx="5976664" cy="96306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DIAMOND PRICE PREDICTION APPLICATION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844824"/>
            <a:ext cx="7608057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3405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140</TotalTime>
  <Words>578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Cascadia Code</vt:lpstr>
      <vt:lpstr>Century Gothic</vt:lpstr>
      <vt:lpstr>Times New Roman</vt:lpstr>
      <vt:lpstr>Vapor Trail</vt:lpstr>
      <vt:lpstr>DIAMOND PRICE PREDICTION APPLICATION</vt:lpstr>
      <vt:lpstr>INTRODUCTION TO HEROKU</vt:lpstr>
      <vt:lpstr>STEP 1:</vt:lpstr>
      <vt:lpstr>STEP 2:</vt:lpstr>
      <vt:lpstr>STEP 3:</vt:lpstr>
      <vt:lpstr>STEP 4:</vt:lpstr>
      <vt:lpstr>STEP 5:</vt:lpstr>
      <vt:lpstr>STEP 6:</vt:lpstr>
      <vt:lpstr>DIAMOND PRICE PREDICTION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PRICE PREDICTION APPLICATION</dc:title>
  <dc:creator>The White Wolf</dc:creator>
  <cp:lastModifiedBy>sai chandu sunkara</cp:lastModifiedBy>
  <cp:revision>13</cp:revision>
  <dcterms:created xsi:type="dcterms:W3CDTF">2022-09-19T16:28:52Z</dcterms:created>
  <dcterms:modified xsi:type="dcterms:W3CDTF">2022-09-23T16:09:56Z</dcterms:modified>
</cp:coreProperties>
</file>