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tkinson Hyperlegible" panose="020B0604020202020204" charset="0"/>
      <p:regular r:id="rId8"/>
    </p:embeddedFont>
    <p:embeddedFont>
      <p:font typeface="Breul Grotesk" panose="020B0604020202020204" charset="0"/>
      <p:regular r:id="rId9"/>
    </p:embeddedFont>
    <p:embeddedFont>
      <p:font typeface="Brixton" panose="020B0604020202020204" charset="0"/>
      <p:regular r:id="rId10"/>
    </p:embeddedFont>
    <p:embeddedFont>
      <p:font typeface="Canva Sans" panose="020B0604020202020204" charset="0"/>
      <p:regular r:id="rId11"/>
    </p:embeddedFont>
    <p:embeddedFont>
      <p:font typeface="Open Sauce Light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9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30369" y="9359567"/>
            <a:ext cx="7457631" cy="129808"/>
            <a:chOff x="0" y="0"/>
            <a:chExt cx="1964150" cy="341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64150" cy="34188"/>
            </a:xfrm>
            <a:custGeom>
              <a:avLst/>
              <a:gdLst/>
              <a:ahLst/>
              <a:cxnLst/>
              <a:rect l="l" t="t" r="r" b="b"/>
              <a:pathLst>
                <a:path w="1964150" h="34188">
                  <a:moveTo>
                    <a:pt x="0" y="0"/>
                  </a:moveTo>
                  <a:lnTo>
                    <a:pt x="1964150" y="0"/>
                  </a:lnTo>
                  <a:lnTo>
                    <a:pt x="1964150" y="34188"/>
                  </a:lnTo>
                  <a:lnTo>
                    <a:pt x="0" y="34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64150" cy="72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71761" y="2437328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6" name="Group 6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561362" y="1355551"/>
            <a:ext cx="3165277" cy="77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 dirty="0">
                <a:solidFill>
                  <a:srgbClr val="060505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TITLE PAGE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71146" y="3713664"/>
            <a:ext cx="37524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Problem Statement ID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57275" y="4342314"/>
            <a:ext cx="409384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Problem Statement Title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4970964"/>
            <a:ext cx="2017038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Team Name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12183" y="3675564"/>
            <a:ext cx="18478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-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212183" y="4342314"/>
            <a:ext cx="18478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-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226054" y="4970964"/>
            <a:ext cx="18478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-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7180198" y="9573031"/>
            <a:ext cx="15820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5599614"/>
            <a:ext cx="257636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Team Members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212183" y="5599614"/>
            <a:ext cx="184785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-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52228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  <p:sp>
        <p:nvSpPr>
          <p:cNvPr id="25" name="Freeform 25"/>
          <p:cNvSpPr/>
          <p:nvPr/>
        </p:nvSpPr>
        <p:spPr>
          <a:xfrm rot="-10800000">
            <a:off x="12382227" y="6344024"/>
            <a:ext cx="9912350" cy="2895226"/>
          </a:xfrm>
          <a:custGeom>
            <a:avLst/>
            <a:gdLst/>
            <a:ahLst/>
            <a:cxnLst/>
            <a:rect l="l" t="t" r="r" b="b"/>
            <a:pathLst>
              <a:path w="9912350" h="2895226">
                <a:moveTo>
                  <a:pt x="0" y="0"/>
                </a:moveTo>
                <a:lnTo>
                  <a:pt x="9912350" y="0"/>
                </a:lnTo>
                <a:lnTo>
                  <a:pt x="9912350" y="2895226"/>
                </a:lnTo>
                <a:lnTo>
                  <a:pt x="0" y="2895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9861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6" name="Freeform 26"/>
          <p:cNvSpPr/>
          <p:nvPr/>
        </p:nvSpPr>
        <p:spPr>
          <a:xfrm rot="-10800000">
            <a:off x="13603188" y="1028700"/>
            <a:ext cx="9912350" cy="5750340"/>
          </a:xfrm>
          <a:custGeom>
            <a:avLst/>
            <a:gdLst/>
            <a:ahLst/>
            <a:cxnLst/>
            <a:rect l="l" t="t" r="r" b="b"/>
            <a:pathLst>
              <a:path w="9912350" h="5750340">
                <a:moveTo>
                  <a:pt x="0" y="0"/>
                </a:moveTo>
                <a:lnTo>
                  <a:pt x="9912350" y="0"/>
                </a:lnTo>
                <a:lnTo>
                  <a:pt x="9912350" y="5750340"/>
                </a:lnTo>
                <a:lnTo>
                  <a:pt x="0" y="57503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7" name="Freeform 27"/>
          <p:cNvSpPr/>
          <p:nvPr/>
        </p:nvSpPr>
        <p:spPr>
          <a:xfrm rot="-10800000">
            <a:off x="13491405" y="5143500"/>
            <a:ext cx="3524834" cy="2044822"/>
          </a:xfrm>
          <a:custGeom>
            <a:avLst/>
            <a:gdLst/>
            <a:ahLst/>
            <a:cxnLst/>
            <a:rect l="l" t="t" r="r" b="b"/>
            <a:pathLst>
              <a:path w="3524834" h="2044822">
                <a:moveTo>
                  <a:pt x="0" y="0"/>
                </a:moveTo>
                <a:lnTo>
                  <a:pt x="3524834" y="0"/>
                </a:lnTo>
                <a:lnTo>
                  <a:pt x="3524834" y="2044822"/>
                </a:lnTo>
                <a:lnTo>
                  <a:pt x="0" y="20448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1761" y="2647964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7" name="Group 7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3238412"/>
            <a:ext cx="15599350" cy="490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Proposed Solution (Describe your Idea/Solution/Prototype)</a:t>
            </a: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Breul Grotesk"/>
              <a:ea typeface="Breul Grotesk"/>
              <a:cs typeface="Breul Grotesk"/>
              <a:sym typeface="Breul Grotesk"/>
            </a:endParaRPr>
          </a:p>
          <a:p>
            <a:pPr algn="just">
              <a:lnSpc>
                <a:spcPts val="5599"/>
              </a:lnSpc>
            </a:pPr>
            <a:endParaRPr lang="en-US" sz="3999" dirty="0">
              <a:solidFill>
                <a:srgbClr val="000000"/>
              </a:solidFill>
              <a:latin typeface="Breul Grotesk"/>
              <a:ea typeface="Breul Grotesk"/>
              <a:cs typeface="Breul Grotesk"/>
              <a:sym typeface="Breul Grotesk"/>
            </a:endParaRP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Detailed explanation of the proposed solution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How it addresses the problem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Innovation and uniqueness of the solution </a:t>
            </a:r>
          </a:p>
          <a:p>
            <a:pPr algn="just">
              <a:lnSpc>
                <a:spcPts val="5599"/>
              </a:lnSpc>
              <a:spcBef>
                <a:spcPct val="0"/>
              </a:spcBef>
            </a:pPr>
            <a:endParaRPr lang="en-US" sz="3999" dirty="0">
              <a:solidFill>
                <a:srgbClr val="000000"/>
              </a:solidFill>
              <a:latin typeface="Breul Grotesk"/>
              <a:ea typeface="Breul Grotesk"/>
              <a:cs typeface="Breul Grotesk"/>
              <a:sym typeface="Breul Grotesk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708782" y="482774"/>
            <a:ext cx="1718773" cy="171877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 Team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Here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544991" y="1355551"/>
            <a:ext cx="3198019" cy="77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>
                <a:solidFill>
                  <a:srgbClr val="060505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 IDEA TITLE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7155418" y="9573031"/>
            <a:ext cx="207764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2228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1761" y="2647964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984677" y="1355551"/>
            <a:ext cx="6318647" cy="77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>
                <a:solidFill>
                  <a:srgbClr val="060505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TECHNICAL APPROACH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54302" y="9573031"/>
            <a:ext cx="209996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1761" y="3708400"/>
            <a:ext cx="15356289" cy="282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Technologies to be used (e.g. programming languages, frameworks)</a:t>
            </a:r>
          </a:p>
          <a:p>
            <a:pPr marL="863599" lvl="1" indent="-431800" algn="l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Methodology and process for implementation (Flow Charts/Images/ working prototype)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18307" y="482774"/>
            <a:ext cx="1718773" cy="17187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 Team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Here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61753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1761" y="2647964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87938" y="1355551"/>
            <a:ext cx="7712125" cy="77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>
                <a:solidFill>
                  <a:srgbClr val="060505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FEASIBILITY AND VIABILITY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47456" y="9573031"/>
            <a:ext cx="22368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060825"/>
            <a:ext cx="15599350" cy="2089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Analysis of the feasibility of the idea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Potential challenges and risks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Strategies for overcoming these challenges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737357" y="482774"/>
            <a:ext cx="1718773" cy="17187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 Team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Here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52228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1761" y="2647964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5208240" y="1355551"/>
            <a:ext cx="8888760" cy="16017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38"/>
              </a:lnSpc>
              <a:spcBef>
                <a:spcPct val="0"/>
              </a:spcBef>
            </a:pPr>
            <a:r>
              <a:rPr lang="en-US" sz="4598" dirty="0">
                <a:solidFill>
                  <a:srgbClr val="060505"/>
                </a:solidFill>
                <a:latin typeface="Atkinson Hyperlegible"/>
                <a:ea typeface="Atkinson Hyperlegible"/>
                <a:cs typeface="Atkinson Hyperlegible"/>
                <a:sym typeface="Atkinson Hyperlegible"/>
              </a:rPr>
              <a:t>RESEARCH,REFERENCES AND DATASET INFORMATION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156981" y="9573031"/>
            <a:ext cx="20463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4765675"/>
            <a:ext cx="15599350" cy="282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Details / Links of the reference and research work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Details of Dataset Used ( if any )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r>
              <a:rPr lang="en-US" sz="3999" dirty="0">
                <a:solidFill>
                  <a:srgbClr val="000000"/>
                </a:solidFill>
                <a:latin typeface="Breul Grotesk"/>
                <a:ea typeface="Breul Grotesk"/>
                <a:cs typeface="Breul Grotesk"/>
                <a:sym typeface="Breul Grotesk"/>
              </a:rPr>
              <a:t>Origin and details of the dataset</a:t>
            </a:r>
          </a:p>
          <a:p>
            <a:pPr marL="863599" lvl="1" indent="-431800" algn="just">
              <a:lnSpc>
                <a:spcPts val="5599"/>
              </a:lnSpc>
              <a:buFont typeface="Arial"/>
              <a:buChar char="•"/>
            </a:pPr>
            <a:endParaRPr lang="en-US" sz="3999" dirty="0">
              <a:solidFill>
                <a:srgbClr val="000000"/>
              </a:solidFill>
              <a:latin typeface="Breul Grotesk"/>
              <a:ea typeface="Breul Grotesk"/>
              <a:cs typeface="Breul Grotesk"/>
              <a:sym typeface="Breul Grotesk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08782" y="482774"/>
            <a:ext cx="1718773" cy="17187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 Team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Here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52228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1761" y="2647964"/>
            <a:ext cx="15744477" cy="4991072"/>
          </a:xfrm>
          <a:custGeom>
            <a:avLst/>
            <a:gdLst/>
            <a:ahLst/>
            <a:cxnLst/>
            <a:rect l="l" t="t" r="r" b="b"/>
            <a:pathLst>
              <a:path w="15744477" h="4991072">
                <a:moveTo>
                  <a:pt x="0" y="0"/>
                </a:moveTo>
                <a:lnTo>
                  <a:pt x="15744478" y="0"/>
                </a:lnTo>
                <a:lnTo>
                  <a:pt x="15744478" y="4991072"/>
                </a:lnTo>
                <a:lnTo>
                  <a:pt x="0" y="49910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"/>
            </a:blip>
            <a:stretch>
              <a:fillRect t="-108075" b="-107377"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0" y="9449612"/>
            <a:ext cx="18288000" cy="837388"/>
            <a:chOff x="0" y="0"/>
            <a:chExt cx="4816593" cy="22054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20547"/>
            </a:xfrm>
            <a:custGeom>
              <a:avLst/>
              <a:gdLst/>
              <a:ahLst/>
              <a:cxnLst/>
              <a:rect l="l" t="t" r="r" b="b"/>
              <a:pathLst>
                <a:path w="4816592" h="220547">
                  <a:moveTo>
                    <a:pt x="0" y="0"/>
                  </a:moveTo>
                  <a:lnTo>
                    <a:pt x="4816592" y="0"/>
                  </a:lnTo>
                  <a:lnTo>
                    <a:pt x="4816592" y="220547"/>
                  </a:lnTo>
                  <a:lnTo>
                    <a:pt x="0" y="220547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58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04942" y="444674"/>
            <a:ext cx="3108240" cy="996601"/>
          </a:xfrm>
          <a:custGeom>
            <a:avLst/>
            <a:gdLst/>
            <a:ahLst/>
            <a:cxnLst/>
            <a:rect l="l" t="t" r="r" b="b"/>
            <a:pathLst>
              <a:path w="3108240" h="996601">
                <a:moveTo>
                  <a:pt x="0" y="0"/>
                </a:moveTo>
                <a:lnTo>
                  <a:pt x="3108240" y="0"/>
                </a:lnTo>
                <a:lnTo>
                  <a:pt x="3108240" y="996602"/>
                </a:lnTo>
                <a:lnTo>
                  <a:pt x="0" y="996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02449" b="-109434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7702823" y="544562"/>
            <a:ext cx="2882354" cy="863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5"/>
              </a:lnSpc>
              <a:spcBef>
                <a:spcPct val="0"/>
              </a:spcBef>
            </a:pPr>
            <a:r>
              <a:rPr lang="en-US" sz="5003">
                <a:solidFill>
                  <a:srgbClr val="060505"/>
                </a:solidFill>
                <a:latin typeface="Brixton"/>
                <a:ea typeface="Brixton"/>
                <a:cs typeface="Brixton"/>
                <a:sym typeface="Brixton"/>
              </a:rPr>
              <a:t>Hackthon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0" y="9327480"/>
            <a:ext cx="18288000" cy="64173"/>
            <a:chOff x="0" y="0"/>
            <a:chExt cx="4816593" cy="1690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16902"/>
            </a:xfrm>
            <a:custGeom>
              <a:avLst/>
              <a:gdLst/>
              <a:ahLst/>
              <a:cxnLst/>
              <a:rect l="l" t="t" r="r" b="b"/>
              <a:pathLst>
                <a:path w="4816592" h="16902">
                  <a:moveTo>
                    <a:pt x="0" y="0"/>
                  </a:moveTo>
                  <a:lnTo>
                    <a:pt x="4816592" y="0"/>
                  </a:lnTo>
                  <a:lnTo>
                    <a:pt x="4816592" y="16902"/>
                  </a:lnTo>
                  <a:lnTo>
                    <a:pt x="0" y="16902"/>
                  </a:lnTo>
                  <a:close/>
                </a:path>
              </a:pathLst>
            </a:custGeom>
            <a:gradFill rotWithShape="1">
              <a:gsLst>
                <a:gs pos="0">
                  <a:srgbClr val="FF3131">
                    <a:alpha val="100000"/>
                  </a:srgbClr>
                </a:gs>
                <a:gs pos="100000">
                  <a:srgbClr val="FF914D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816593" cy="550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733800" y="1355551"/>
            <a:ext cx="10134599" cy="738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7154674" y="9573031"/>
            <a:ext cx="209252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Breul Grotesk"/>
                <a:ea typeface="Breul Grotesk"/>
                <a:cs typeface="Breul Grotesk"/>
                <a:sym typeface="Breul Grotesk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24074" y="2647965"/>
            <a:ext cx="16092163" cy="48310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Five </a:t>
            </a:r>
            <a:r>
              <a:rPr lang="en-US" sz="2800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(5).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sz="28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3200" b="1" dirty="0"/>
              <a:t>Minimum 4 members, maximum 6 members (A Female Student is Mandatory).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just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lang="en-US" sz="28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</a:t>
            </a: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708782" y="482774"/>
            <a:ext cx="1718773" cy="1718773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Your Team </a:t>
              </a:r>
            </a:p>
            <a:p>
              <a:pPr algn="ctr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Name Here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352228" y="9669869"/>
            <a:ext cx="6505671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@ NMTF HACKTHON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299</Words>
  <Application>Microsoft Office PowerPoint</Application>
  <PresentationFormat>Custom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Brixton</vt:lpstr>
      <vt:lpstr>Calibri</vt:lpstr>
      <vt:lpstr>Arial</vt:lpstr>
      <vt:lpstr>Open Sauce Light</vt:lpstr>
      <vt:lpstr>Canva Sans</vt:lpstr>
      <vt:lpstr>Atkinson Hyperlegible</vt:lpstr>
      <vt:lpstr>Times New Roman</vt:lpstr>
      <vt:lpstr>Breul Grotesk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NMTF Hackthon Templet</dc:title>
  <dc:creator>THRISHA REDDY</dc:creator>
  <cp:lastModifiedBy>THRISHA REDDY</cp:lastModifiedBy>
  <cp:revision>2</cp:revision>
  <dcterms:created xsi:type="dcterms:W3CDTF">2006-08-16T00:00:00Z</dcterms:created>
  <dcterms:modified xsi:type="dcterms:W3CDTF">2024-11-25T15:33:12Z</dcterms:modified>
  <dc:identifier>DAGXYYJLkeg</dc:identifier>
</cp:coreProperties>
</file>