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60070"/>
            <a:ext cx="5181600" cy="5617210"/>
          </a:xfrm>
        </p:spPr>
        <p:txBody>
          <a:bodyPr/>
          <a:p>
            <a:r>
              <a:rPr lang="en-IN" altLang="en-US"/>
              <a:t>The hosted website before ssl certificate that is not secure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7" name="Content Placeholder 6" descr="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1250" y="1602740"/>
            <a:ext cx="5181600" cy="3531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11200"/>
            <a:ext cx="6849110" cy="5466080"/>
          </a:xfrm>
        </p:spPr>
        <p:txBody>
          <a:bodyPr/>
          <a:p>
            <a:r>
              <a:rPr lang="en-IN" altLang="en-US"/>
              <a:t>The website is secure after creating the ssl certificate that is converted to https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5" name="Content Placeholder 4" descr="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9990" y="2011045"/>
            <a:ext cx="6443345" cy="3074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HP</cp:lastModifiedBy>
  <cp:revision>1</cp:revision>
  <dcterms:created xsi:type="dcterms:W3CDTF">2021-11-13T18:07:52Z</dcterms:created>
  <dcterms:modified xsi:type="dcterms:W3CDTF">2021-11-13T18:07:53Z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E0836321F22F468BB928459809B3C154</vt:lpwstr>
  </property>
  <property fmtid="{D5CDD505-2E9C-101B-9397-08002B2CF9AE}" pid="3" name="KSOProductBuildVer">
    <vt:lpwstr>1033-11.2.0.10351</vt:lpwstr>
  </property>
</Properties>
</file>