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C0D"/>
    <a:srgbClr val="D9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6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37FF-9255-4120-8C0D-ECE8D4A9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7519F-E673-4DC6-9172-CB0C89D0C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F9AF-BE2C-41F8-A6B5-CEF4DC1F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1B81-433B-4413-8AA6-3D5435E4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EC82-234B-461F-B3C5-BF99C669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87BB-1DFF-4798-9385-3B8F15BC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1A453-6170-4C67-9EFC-06C882A82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EDE9-07C6-4A89-8BF6-254B37C1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F8CB-74B3-4316-83F4-F66A13E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50A6-1E0E-4396-9D54-D7443ADB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1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6A74C-2F8B-4135-AFD1-87F54BFB4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98D8D-6B6B-470D-9543-F1ADAF14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2907F-8591-4FA7-89BE-5E8AD318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5481-D9CD-4217-BFEB-B09B10AB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A701-6C17-4710-8BD2-6F7BF577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7E0D-77FE-43B7-9966-D0AA5FBC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BB50E-B37E-4672-AE49-6D3A06A5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FEAB-B030-4DA6-8D13-F8526D69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FB5A-0A87-4044-B591-A4B94CA4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D11C-E297-4159-9B82-30349E21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6396-15CA-44A0-86DC-5B59215B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B3B34-0D36-4173-ABA0-B49DA4D6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BCC7-1708-471F-911F-B856E166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AF718-941F-4E83-BDD3-C73C4BF5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2FAB-D8C6-44B1-8216-26C8B1F1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F738-3905-451E-ADB1-EB088CF8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7517-56D1-4A32-8D39-AD1F4407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599E-D7DC-4D8A-A662-E90E9C86D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AB5C4-1113-4467-B113-6005881D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250E0-B545-403E-950F-BE82B9A9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3644-E9E3-4D8C-BEEB-1898DE08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1D60-8E17-4106-8C8B-9720CC80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4492-C2F6-4428-8FF7-F4E6DC858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18D92-302A-4EFD-B6F2-2BBD753A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15533-9337-4DA2-BAA0-3E0D5B482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B41C-8A42-47D0-AACC-60B6CC199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C9C71-D6DA-42DA-A698-7D9D4498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16000-48A4-439F-A7F6-838E63CF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A66CA-4CC2-4A03-95CF-7D1CFE4D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DC35-9C34-41E3-A05F-56C5931D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3F4A3-6D79-4CAA-A00B-08E1FB38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74987-FEA9-449B-B71A-5152F654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4C18-37FC-4DA8-8E2E-32B3ABC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6DEFA-CD48-40AB-8521-2D29DBEC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2BC1B-90AD-4DC8-9C45-8075351A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85A49-020A-426B-A61E-A92896B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6221-94B7-450C-B93B-A37A847D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EE0E-EB7C-4856-A054-E6C6454C8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76F5A-C8E1-48E1-B1B5-40CA77FC0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F305B-7049-45CB-8A54-A29F9E7C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BB2F4-4214-43B1-915E-32601A4D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7884-A2D4-4AFF-89F0-0A864CE7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0380-AC6D-4EBA-A0BA-0EFE84E5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263D5-E73B-4E41-BA94-9FFBF6B42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D3BAB-9386-4362-967C-517DC5EC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D033C-B6CB-45F5-94FD-5B8E0EB1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640E7-A827-40CD-8D47-3145E981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709B-AB5C-4492-A309-3D72A9FC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9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B4B58-6D50-4047-B2A7-A8CE04FB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C93E-F4AA-4DA7-97D0-8C47CCEC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F356-B3F8-49D2-A182-B4FB292FF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6395-785D-4723-AFB9-1569A00CEB3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B4D2-CE12-4B79-B814-D4A64C614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0BA0-34A3-4AC0-B67D-24381BAAB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70D33-170C-43C0-ABB8-88B45957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36EB2-45D1-4EE4-A533-4ABD4A08D30C}"/>
              </a:ext>
            </a:extLst>
          </p:cNvPr>
          <p:cNvSpPr/>
          <p:nvPr/>
        </p:nvSpPr>
        <p:spPr>
          <a:xfrm>
            <a:off x="0" y="0"/>
            <a:ext cx="1052003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4BF887-C765-45FD-AE19-426CDFCBC721}"/>
              </a:ext>
            </a:extLst>
          </p:cNvPr>
          <p:cNvSpPr/>
          <p:nvPr/>
        </p:nvSpPr>
        <p:spPr>
          <a:xfrm>
            <a:off x="9463596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66AF-225C-4AE9-A395-5F0E2F07DE48}"/>
              </a:ext>
            </a:extLst>
          </p:cNvPr>
          <p:cNvSpPr txBox="1"/>
          <p:nvPr/>
        </p:nvSpPr>
        <p:spPr>
          <a:xfrm rot="16200000">
            <a:off x="9285173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5123A-5CFE-445E-BC1D-7CD43F39313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20F689-9A08-4315-A060-51A61B429310}"/>
              </a:ext>
            </a:extLst>
          </p:cNvPr>
          <p:cNvSpPr/>
          <p:nvPr/>
        </p:nvSpPr>
        <p:spPr>
          <a:xfrm>
            <a:off x="11135557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rgbClr val="D9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2F20A-0DB4-4702-8069-20D8B10C6E09}"/>
              </a:ext>
            </a:extLst>
          </p:cNvPr>
          <p:cNvSpPr txBox="1"/>
          <p:nvPr/>
        </p:nvSpPr>
        <p:spPr>
          <a:xfrm rot="16200000">
            <a:off x="10957134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546FD-96CD-4ABB-8D95-23E3318E1A12}"/>
              </a:ext>
            </a:extLst>
          </p:cNvPr>
          <p:cNvSpPr txBox="1"/>
          <p:nvPr/>
        </p:nvSpPr>
        <p:spPr>
          <a:xfrm>
            <a:off x="1042172" y="234342"/>
            <a:ext cx="916862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KICK START</a:t>
            </a:r>
          </a:p>
          <a:p>
            <a:pPr algn="ctr"/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Hello everyone we are from Siddhartha Institute of Engineering and Technology.</a:t>
            </a:r>
          </a:p>
          <a:p>
            <a:pPr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 the below ppt we have explain about KICK START (Job Portal Website).</a:t>
            </a:r>
          </a:p>
          <a:p>
            <a:pPr algn="just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WE are four member in our team, </a:t>
            </a: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Ms. K. Varsha</a:t>
            </a: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Mr. K.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Sowrabh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Mr. M. Gopi</a:t>
            </a: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Mr. A. Sai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Charan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9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36EB2-45D1-4EE4-A533-4ABD4A08D30C}"/>
              </a:ext>
            </a:extLst>
          </p:cNvPr>
          <p:cNvSpPr/>
          <p:nvPr/>
        </p:nvSpPr>
        <p:spPr>
          <a:xfrm>
            <a:off x="0" y="0"/>
            <a:ext cx="1052003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4BF887-C765-45FD-AE19-426CDFCBC721}"/>
              </a:ext>
            </a:extLst>
          </p:cNvPr>
          <p:cNvSpPr/>
          <p:nvPr/>
        </p:nvSpPr>
        <p:spPr>
          <a:xfrm>
            <a:off x="9463596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66AF-225C-4AE9-A395-5F0E2F07DE48}"/>
              </a:ext>
            </a:extLst>
          </p:cNvPr>
          <p:cNvSpPr txBox="1"/>
          <p:nvPr/>
        </p:nvSpPr>
        <p:spPr>
          <a:xfrm rot="16200000">
            <a:off x="9285173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5123A-5CFE-445E-BC1D-7CD43F39313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20F689-9A08-4315-A060-51A61B429310}"/>
              </a:ext>
            </a:extLst>
          </p:cNvPr>
          <p:cNvSpPr/>
          <p:nvPr/>
        </p:nvSpPr>
        <p:spPr>
          <a:xfrm>
            <a:off x="11135557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rgbClr val="D9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2F20A-0DB4-4702-8069-20D8B10C6E09}"/>
              </a:ext>
            </a:extLst>
          </p:cNvPr>
          <p:cNvSpPr txBox="1"/>
          <p:nvPr/>
        </p:nvSpPr>
        <p:spPr>
          <a:xfrm rot="16200000">
            <a:off x="10957134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79223-4D98-415C-A5ED-44B74F317879}"/>
              </a:ext>
            </a:extLst>
          </p:cNvPr>
          <p:cNvSpPr txBox="1"/>
          <p:nvPr/>
        </p:nvSpPr>
        <p:spPr>
          <a:xfrm>
            <a:off x="755374" y="55659"/>
            <a:ext cx="951771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HOME</a:t>
            </a:r>
          </a:p>
          <a:p>
            <a:r>
              <a:rPr lang="en-US" dirty="0"/>
              <a:t>This is the landing page of our webpage </a:t>
            </a:r>
            <a:r>
              <a:rPr lang="en-US" b="1" dirty="0"/>
              <a:t>Kick Start </a:t>
            </a:r>
          </a:p>
          <a:p>
            <a:r>
              <a:rPr lang="en-US" dirty="0"/>
              <a:t>As you can see in the home page we have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Post a Job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Contact Us</a:t>
            </a:r>
          </a:p>
          <a:p>
            <a:r>
              <a:rPr lang="en-US" dirty="0"/>
              <a:t>In the home page we can login and register to our website.</a:t>
            </a:r>
          </a:p>
          <a:p>
            <a:r>
              <a:rPr lang="en-US" dirty="0"/>
              <a:t>You can also see a search bar where we can search for the required categories.</a:t>
            </a:r>
          </a:p>
          <a:p>
            <a:r>
              <a:rPr lang="en-US" dirty="0"/>
              <a:t>We can also see how many Students, Organizers and Companies are connected with 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BA5A5-E60F-41CC-8543-395D83DCC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6" y="3021497"/>
            <a:ext cx="9693103" cy="37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36EB2-45D1-4EE4-A533-4ABD4A08D30C}"/>
              </a:ext>
            </a:extLst>
          </p:cNvPr>
          <p:cNvSpPr/>
          <p:nvPr/>
        </p:nvSpPr>
        <p:spPr>
          <a:xfrm>
            <a:off x="0" y="0"/>
            <a:ext cx="1052003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4BF887-C765-45FD-AE19-426CDFCBC721}"/>
              </a:ext>
            </a:extLst>
          </p:cNvPr>
          <p:cNvSpPr/>
          <p:nvPr/>
        </p:nvSpPr>
        <p:spPr>
          <a:xfrm>
            <a:off x="9463596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66AF-225C-4AE9-A395-5F0E2F07DE48}"/>
              </a:ext>
            </a:extLst>
          </p:cNvPr>
          <p:cNvSpPr txBox="1"/>
          <p:nvPr/>
        </p:nvSpPr>
        <p:spPr>
          <a:xfrm rot="16200000">
            <a:off x="9285173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5123A-5CFE-445E-BC1D-7CD43F39313A}"/>
              </a:ext>
            </a:extLst>
          </p:cNvPr>
          <p:cNvSpPr/>
          <p:nvPr/>
        </p:nvSpPr>
        <p:spPr>
          <a:xfrm>
            <a:off x="0" y="-27720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20F689-9A08-4315-A060-51A61B429310}"/>
              </a:ext>
            </a:extLst>
          </p:cNvPr>
          <p:cNvSpPr/>
          <p:nvPr/>
        </p:nvSpPr>
        <p:spPr>
          <a:xfrm>
            <a:off x="11135557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2F20A-0DB4-4702-8069-20D8B10C6E09}"/>
              </a:ext>
            </a:extLst>
          </p:cNvPr>
          <p:cNvSpPr txBox="1"/>
          <p:nvPr/>
        </p:nvSpPr>
        <p:spPr>
          <a:xfrm rot="16200000">
            <a:off x="10957134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Login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40519-FDBD-4617-AA9B-00E8BDB43FBE}"/>
              </a:ext>
            </a:extLst>
          </p:cNvPr>
          <p:cNvSpPr txBox="1"/>
          <p:nvPr/>
        </p:nvSpPr>
        <p:spPr>
          <a:xfrm>
            <a:off x="1115325" y="103194"/>
            <a:ext cx="9199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LOGIN</a:t>
            </a:r>
          </a:p>
          <a:p>
            <a:pPr algn="just"/>
            <a:r>
              <a:rPr lang="en-US" dirty="0"/>
              <a:t>By clicking on the login button you will land on this Login page.</a:t>
            </a:r>
          </a:p>
          <a:p>
            <a:pPr algn="just"/>
            <a:r>
              <a:rPr lang="en-US" dirty="0"/>
              <a:t>From here login page Students ,Organizers, Companies can login to their profiles.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5FA7E-BDB8-4EB6-BCDF-582AD553C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8" y="1703833"/>
            <a:ext cx="8300941" cy="44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36EB2-45D1-4EE4-A533-4ABD4A08D30C}"/>
              </a:ext>
            </a:extLst>
          </p:cNvPr>
          <p:cNvSpPr/>
          <p:nvPr/>
        </p:nvSpPr>
        <p:spPr>
          <a:xfrm>
            <a:off x="0" y="0"/>
            <a:ext cx="1052003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4BF887-C765-45FD-AE19-426CDFCBC721}"/>
              </a:ext>
            </a:extLst>
          </p:cNvPr>
          <p:cNvSpPr/>
          <p:nvPr/>
        </p:nvSpPr>
        <p:spPr>
          <a:xfrm>
            <a:off x="9463596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66AF-225C-4AE9-A395-5F0E2F07DE48}"/>
              </a:ext>
            </a:extLst>
          </p:cNvPr>
          <p:cNvSpPr txBox="1"/>
          <p:nvPr/>
        </p:nvSpPr>
        <p:spPr>
          <a:xfrm rot="16200000">
            <a:off x="9285173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5123A-5CFE-445E-BC1D-7CD43F39313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20F689-9A08-4315-A060-51A61B429310}"/>
              </a:ext>
            </a:extLst>
          </p:cNvPr>
          <p:cNvSpPr/>
          <p:nvPr/>
        </p:nvSpPr>
        <p:spPr>
          <a:xfrm>
            <a:off x="11135557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2F20A-0DB4-4702-8069-20D8B10C6E09}"/>
              </a:ext>
            </a:extLst>
          </p:cNvPr>
          <p:cNvSpPr txBox="1"/>
          <p:nvPr/>
        </p:nvSpPr>
        <p:spPr>
          <a:xfrm rot="16200000">
            <a:off x="10957134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Register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275F9-6FD3-4263-BC66-5ACB9D30F2CF}"/>
              </a:ext>
            </a:extLst>
          </p:cNvPr>
          <p:cNvSpPr txBox="1"/>
          <p:nvPr/>
        </p:nvSpPr>
        <p:spPr>
          <a:xfrm>
            <a:off x="1121685" y="564543"/>
            <a:ext cx="9215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RIGISTER</a:t>
            </a:r>
          </a:p>
          <a:p>
            <a:r>
              <a:rPr lang="en-US" dirty="0"/>
              <a:t>From here Students, Organizers ,Companies </a:t>
            </a:r>
            <a:r>
              <a:rPr lang="en-US" dirty="0" err="1"/>
              <a:t>etc</a:t>
            </a:r>
            <a:r>
              <a:rPr lang="en-US" dirty="0"/>
              <a:t> can register in our website by filling the below form.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ECB5-DB77-4D68-8CFE-0B08BFD42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85" y="2021433"/>
            <a:ext cx="9286572" cy="47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36EB2-45D1-4EE4-A533-4ABD4A08D30C}"/>
              </a:ext>
            </a:extLst>
          </p:cNvPr>
          <p:cNvSpPr/>
          <p:nvPr/>
        </p:nvSpPr>
        <p:spPr>
          <a:xfrm>
            <a:off x="0" y="0"/>
            <a:ext cx="1052003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4BF887-C765-45FD-AE19-426CDFCBC721}"/>
              </a:ext>
            </a:extLst>
          </p:cNvPr>
          <p:cNvSpPr/>
          <p:nvPr/>
        </p:nvSpPr>
        <p:spPr>
          <a:xfrm>
            <a:off x="9463596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66AF-225C-4AE9-A395-5F0E2F07DE48}"/>
              </a:ext>
            </a:extLst>
          </p:cNvPr>
          <p:cNvSpPr txBox="1"/>
          <p:nvPr/>
        </p:nvSpPr>
        <p:spPr>
          <a:xfrm rot="16200000">
            <a:off x="9285173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5123A-5CFE-445E-BC1D-7CD43F39313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20F689-9A08-4315-A060-51A61B429310}"/>
              </a:ext>
            </a:extLst>
          </p:cNvPr>
          <p:cNvSpPr/>
          <p:nvPr/>
        </p:nvSpPr>
        <p:spPr>
          <a:xfrm>
            <a:off x="11135557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2F20A-0DB4-4702-8069-20D8B10C6E09}"/>
              </a:ext>
            </a:extLst>
          </p:cNvPr>
          <p:cNvSpPr txBox="1"/>
          <p:nvPr/>
        </p:nvSpPr>
        <p:spPr>
          <a:xfrm rot="16200000">
            <a:off x="10957134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90D3D-26B1-45FB-9729-FAEC656D7472}"/>
              </a:ext>
            </a:extLst>
          </p:cNvPr>
          <p:cNvSpPr txBox="1"/>
          <p:nvPr/>
        </p:nvSpPr>
        <p:spPr>
          <a:xfrm>
            <a:off x="477079" y="445273"/>
            <a:ext cx="98039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Apply</a:t>
            </a:r>
          </a:p>
          <a:p>
            <a:r>
              <a:rPr lang="en-US" dirty="0"/>
              <a:t>By clicking on the apply menu. You will land on the apply page</a:t>
            </a:r>
          </a:p>
          <a:p>
            <a:r>
              <a:rPr lang="en-US" dirty="0"/>
              <a:t>As you can see ,</a:t>
            </a:r>
          </a:p>
          <a:p>
            <a:r>
              <a:rPr lang="en-US" dirty="0"/>
              <a:t>Here you can apply for your desired jobs and start your journey in the Professional Industry.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9C504-0D20-4166-882E-8A76D7FFF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14" y="2105820"/>
            <a:ext cx="10109926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36EB2-45D1-4EE4-A533-4ABD4A08D30C}"/>
              </a:ext>
            </a:extLst>
          </p:cNvPr>
          <p:cNvSpPr/>
          <p:nvPr/>
        </p:nvSpPr>
        <p:spPr>
          <a:xfrm>
            <a:off x="0" y="0"/>
            <a:ext cx="1052003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4BF887-C765-45FD-AE19-426CDFCBC721}"/>
              </a:ext>
            </a:extLst>
          </p:cNvPr>
          <p:cNvSpPr/>
          <p:nvPr/>
        </p:nvSpPr>
        <p:spPr>
          <a:xfrm>
            <a:off x="9463596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66AF-225C-4AE9-A395-5F0E2F07DE48}"/>
              </a:ext>
            </a:extLst>
          </p:cNvPr>
          <p:cNvSpPr txBox="1"/>
          <p:nvPr/>
        </p:nvSpPr>
        <p:spPr>
          <a:xfrm rot="16200000">
            <a:off x="9285173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5123A-5CFE-445E-BC1D-7CD43F39313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20F689-9A08-4315-A060-51A61B429310}"/>
              </a:ext>
            </a:extLst>
          </p:cNvPr>
          <p:cNvSpPr/>
          <p:nvPr/>
        </p:nvSpPr>
        <p:spPr>
          <a:xfrm>
            <a:off x="11135557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2F20A-0DB4-4702-8069-20D8B10C6E09}"/>
              </a:ext>
            </a:extLst>
          </p:cNvPr>
          <p:cNvSpPr txBox="1"/>
          <p:nvPr/>
        </p:nvSpPr>
        <p:spPr>
          <a:xfrm rot="16200000">
            <a:off x="10957134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Post a job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8855E-0BC7-41DE-8656-8E911CC09FF7}"/>
              </a:ext>
            </a:extLst>
          </p:cNvPr>
          <p:cNvSpPr txBox="1"/>
          <p:nvPr/>
        </p:nvSpPr>
        <p:spPr>
          <a:xfrm>
            <a:off x="890546" y="-126038"/>
            <a:ext cx="974760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POST A JOB</a:t>
            </a:r>
          </a:p>
          <a:p>
            <a:r>
              <a:rPr lang="en-US" dirty="0"/>
              <a:t>As we can see , From here recruiters, job organizers or any company can post a job.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click on post job you will land on the following page where companies can fill the following form and post 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740EE-8E6A-4590-85EC-95898C8F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9" y="949365"/>
            <a:ext cx="8901228" cy="2416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3B9EB-BBF1-478C-A806-BDAAC580D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5" y="4141143"/>
            <a:ext cx="9104243" cy="24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8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36EB2-45D1-4EE4-A533-4ABD4A08D30C}"/>
              </a:ext>
            </a:extLst>
          </p:cNvPr>
          <p:cNvSpPr/>
          <p:nvPr/>
        </p:nvSpPr>
        <p:spPr>
          <a:xfrm>
            <a:off x="0" y="0"/>
            <a:ext cx="1052003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4BF887-C765-45FD-AE19-426CDFCBC721}"/>
              </a:ext>
            </a:extLst>
          </p:cNvPr>
          <p:cNvSpPr/>
          <p:nvPr/>
        </p:nvSpPr>
        <p:spPr>
          <a:xfrm>
            <a:off x="9463596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66AF-225C-4AE9-A395-5F0E2F07DE48}"/>
              </a:ext>
            </a:extLst>
          </p:cNvPr>
          <p:cNvSpPr txBox="1"/>
          <p:nvPr/>
        </p:nvSpPr>
        <p:spPr>
          <a:xfrm rot="16200000">
            <a:off x="9285173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About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5123A-5CFE-445E-BC1D-7CD43F39313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20F689-9A08-4315-A060-51A61B429310}"/>
              </a:ext>
            </a:extLst>
          </p:cNvPr>
          <p:cNvSpPr/>
          <p:nvPr/>
        </p:nvSpPr>
        <p:spPr>
          <a:xfrm>
            <a:off x="11135557" y="2421384"/>
            <a:ext cx="1056443" cy="2015232"/>
          </a:xfrm>
          <a:custGeom>
            <a:avLst/>
            <a:gdLst>
              <a:gd name="connsiteX0" fmla="*/ 1054963 w 1056443"/>
              <a:gd name="connsiteY0" fmla="*/ 0 h 2015232"/>
              <a:gd name="connsiteX1" fmla="*/ 1056443 w 1056443"/>
              <a:gd name="connsiteY1" fmla="*/ 143 h 2015232"/>
              <a:gd name="connsiteX2" fmla="*/ 1056443 w 1056443"/>
              <a:gd name="connsiteY2" fmla="*/ 2015090 h 2015232"/>
              <a:gd name="connsiteX3" fmla="*/ 1054963 w 1056443"/>
              <a:gd name="connsiteY3" fmla="*/ 2015232 h 2015232"/>
              <a:gd name="connsiteX4" fmla="*/ 0 w 1056443"/>
              <a:gd name="connsiteY4" fmla="*/ 1007616 h 2015232"/>
              <a:gd name="connsiteX5" fmla="*/ 1054963 w 1056443"/>
              <a:gd name="connsiteY5" fmla="*/ 0 h 201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43" h="2015232">
                <a:moveTo>
                  <a:pt x="1054963" y="0"/>
                </a:moveTo>
                <a:lnTo>
                  <a:pt x="1056443" y="143"/>
                </a:lnTo>
                <a:lnTo>
                  <a:pt x="1056443" y="2015090"/>
                </a:lnTo>
                <a:lnTo>
                  <a:pt x="1054963" y="2015232"/>
                </a:lnTo>
                <a:cubicBezTo>
                  <a:pt x="472323" y="2015232"/>
                  <a:pt x="0" y="1564107"/>
                  <a:pt x="0" y="1007616"/>
                </a:cubicBezTo>
                <a:cubicBezTo>
                  <a:pt x="0" y="451125"/>
                  <a:pt x="472323" y="0"/>
                  <a:pt x="10549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2F20A-0DB4-4702-8069-20D8B10C6E09}"/>
              </a:ext>
            </a:extLst>
          </p:cNvPr>
          <p:cNvSpPr txBox="1"/>
          <p:nvPr/>
        </p:nvSpPr>
        <p:spPr>
          <a:xfrm rot="16200000">
            <a:off x="10957134" y="3042820"/>
            <a:ext cx="205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 Contact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4ACA8-0882-470C-A06C-C4B7AD149805}"/>
              </a:ext>
            </a:extLst>
          </p:cNvPr>
          <p:cNvSpPr txBox="1"/>
          <p:nvPr/>
        </p:nvSpPr>
        <p:spPr>
          <a:xfrm>
            <a:off x="914400" y="70477"/>
            <a:ext cx="99629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CONTACT US </a:t>
            </a:r>
          </a:p>
          <a:p>
            <a:r>
              <a:rPr lang="en-US" dirty="0"/>
              <a:t>As you can see here that our customers can fill the following form and stay connected with us.</a:t>
            </a:r>
          </a:p>
          <a:p>
            <a:r>
              <a:rPr lang="en-US" dirty="0"/>
              <a:t>We provide our customers with the best services 24/7.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FEE54-A97B-4DAC-BC08-2E87785C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41392"/>
            <a:ext cx="9813620" cy="49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316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</dc:creator>
  <cp:lastModifiedBy>varsha</cp:lastModifiedBy>
  <cp:revision>15</cp:revision>
  <dcterms:created xsi:type="dcterms:W3CDTF">2020-10-06T13:04:58Z</dcterms:created>
  <dcterms:modified xsi:type="dcterms:W3CDTF">2020-10-06T15:35:13Z</dcterms:modified>
</cp:coreProperties>
</file>