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57" r:id="rId3"/>
    <p:sldId id="269" r:id="rId4"/>
    <p:sldId id="268" r:id="rId5"/>
    <p:sldId id="263" r:id="rId6"/>
    <p:sldId id="265" r:id="rId7"/>
    <p:sldId id="266" r:id="rId8"/>
    <p:sldId id="270" r:id="rId9"/>
    <p:sldId id="258" r:id="rId10"/>
    <p:sldId id="259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C8905-82C0-DE4F-096D-4E891FF468D2}" v="137" dt="2022-10-18T03:58:50.570"/>
    <p1510:client id="{2F02D0EF-F106-47F2-AF1C-867AAD0AECA7}" v="35" dt="2022-10-18T02:02:18.731"/>
    <p1510:client id="{42A0C0D6-C1AE-8606-0330-2BD2029A6B0F}" v="244" dt="2022-10-18T02:58:51.519"/>
    <p1510:client id="{42D6D11E-9C79-309C-4EF4-A03A1033FD9B}" v="65" dt="2022-10-18T02:28:55.314"/>
    <p1510:client id="{43C13D0D-2FBD-B291-8F96-26355D65CF61}" v="15" dt="2022-10-18T03:03:46.306"/>
    <p1510:client id="{46F8240A-082F-1DE4-7ACE-C736CAA92750}" v="48" dt="2022-10-18T03:30:28.978"/>
    <p1510:client id="{759200E1-4FCE-4AE9-A55A-DEA71CEAC8B1}" v="12" dt="2022-10-18T03:08:06.941"/>
    <p1510:client id="{8163FA85-86BE-AB9D-F4B5-55E0770D517F}" v="10" dt="2022-10-18T03:58:44.281"/>
    <p1510:client id="{983FE97F-9DF0-4BD8-A3AA-C3865ADF12A9}" v="187" dt="2022-10-18T02:26:45.462"/>
    <p1510:client id="{C27AD362-D436-4A7D-87B2-197103B32805}" v="3" dt="2022-10-18T02:33:01.660"/>
    <p1510:client id="{D6CB27DB-53C7-4402-85EA-4805D826D1CA}" v="4" dt="2022-10-18T04:22:28.486"/>
    <p1510:client id="{DF69D386-035F-4F57-98DE-1138B7B8567A}" v="1596" dt="2022-10-18T03:54:52.800"/>
    <p1510:client id="{EA97DAD1-7027-4273-8100-76BEE4EAAEB8}" v="19" dt="2022-10-18T01:43:55.107"/>
    <p1510:client id="{F792235F-41A4-75D3-82F7-02BB142467E1}" v="173" dt="2022-10-20T16:26:05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ayi, Oluwadamilola Ol" userId="S::oxa7642@mavs.uta.edu::651499a5-7403-4406-84ef-956c83b57a58" providerId="AD" clId="Web-{034C8905-82C0-DE4F-096D-4E891FF468D2}"/>
    <pc:docChg chg="addSld modSld">
      <pc:chgData name="Ajayi, Oluwadamilola Ol" userId="S::oxa7642@mavs.uta.edu::651499a5-7403-4406-84ef-956c83b57a58" providerId="AD" clId="Web-{034C8905-82C0-DE4F-096D-4E891FF468D2}" dt="2022-10-18T03:58:50.570" v="114" actId="20577"/>
      <pc:docMkLst>
        <pc:docMk/>
      </pc:docMkLst>
      <pc:sldChg chg="addSp delSp modSp">
        <pc:chgData name="Ajayi, Oluwadamilola Ol" userId="S::oxa7642@mavs.uta.edu::651499a5-7403-4406-84ef-956c83b57a58" providerId="AD" clId="Web-{034C8905-82C0-DE4F-096D-4E891FF468D2}" dt="2022-10-18T03:54:36.971" v="105" actId="14100"/>
        <pc:sldMkLst>
          <pc:docMk/>
          <pc:sldMk cId="109857222" sldId="256"/>
        </pc:sldMkLst>
        <pc:spChg chg="mod">
          <ac:chgData name="Ajayi, Oluwadamilola Ol" userId="S::oxa7642@mavs.uta.edu::651499a5-7403-4406-84ef-956c83b57a58" providerId="AD" clId="Web-{034C8905-82C0-DE4F-096D-4E891FF468D2}" dt="2022-10-18T03:54:36.971" v="105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jayi, Oluwadamilola Ol" userId="S::oxa7642@mavs.uta.edu::651499a5-7403-4406-84ef-956c83b57a58" providerId="AD" clId="Web-{034C8905-82C0-DE4F-096D-4E891FF468D2}" dt="2022-10-18T03:54:23.283" v="103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Ajayi, Oluwadamilola Ol" userId="S::oxa7642@mavs.uta.edu::651499a5-7403-4406-84ef-956c83b57a58" providerId="AD" clId="Web-{034C8905-82C0-DE4F-096D-4E891FF468D2}" dt="2022-10-18T03:54:23.283" v="103"/>
          <ac:spMkLst>
            <pc:docMk/>
            <pc:sldMk cId="109857222" sldId="256"/>
            <ac:spMk id="4" creationId="{4989F01E-72D8-2B84-91ED-AFDB46738168}"/>
          </ac:spMkLst>
        </pc:spChg>
        <pc:spChg chg="add del">
          <ac:chgData name="Ajayi, Oluwadamilola Ol" userId="S::oxa7642@mavs.uta.edu::651499a5-7403-4406-84ef-956c83b57a58" providerId="AD" clId="Web-{034C8905-82C0-DE4F-096D-4E891FF468D2}" dt="2022-10-18T03:54:23.283" v="102"/>
          <ac:spMkLst>
            <pc:docMk/>
            <pc:sldMk cId="109857222" sldId="256"/>
            <ac:spMk id="18" creationId="{C1DD1A8A-57D5-4A81-AD04-532B043C5611}"/>
          </ac:spMkLst>
        </pc:spChg>
        <pc:spChg chg="add del">
          <ac:chgData name="Ajayi, Oluwadamilola Ol" userId="S::oxa7642@mavs.uta.edu::651499a5-7403-4406-84ef-956c83b57a58" providerId="AD" clId="Web-{034C8905-82C0-DE4F-096D-4E891FF468D2}" dt="2022-10-18T03:54:23.283" v="102"/>
          <ac:spMkLst>
            <pc:docMk/>
            <pc:sldMk cId="109857222" sldId="256"/>
            <ac:spMk id="19" creationId="{007891EC-4501-44ED-A8C8-B11B6DB767AB}"/>
          </ac:spMkLst>
        </pc:spChg>
        <pc:spChg chg="add">
          <ac:chgData name="Ajayi, Oluwadamilola Ol" userId="S::oxa7642@mavs.uta.edu::651499a5-7403-4406-84ef-956c83b57a58" providerId="AD" clId="Web-{034C8905-82C0-DE4F-096D-4E891FF468D2}" dt="2022-10-18T03:54:23.283" v="103"/>
          <ac:spMkLst>
            <pc:docMk/>
            <pc:sldMk cId="109857222" sldId="256"/>
            <ac:spMk id="21" creationId="{777A147A-9ED8-46B4-8660-1B3C2AA880B5}"/>
          </ac:spMkLst>
        </pc:spChg>
        <pc:spChg chg="add">
          <ac:chgData name="Ajayi, Oluwadamilola Ol" userId="S::oxa7642@mavs.uta.edu::651499a5-7403-4406-84ef-956c83b57a58" providerId="AD" clId="Web-{034C8905-82C0-DE4F-096D-4E891FF468D2}" dt="2022-10-18T03:54:23.283" v="103"/>
          <ac:spMkLst>
            <pc:docMk/>
            <pc:sldMk cId="109857222" sldId="256"/>
            <ac:spMk id="23" creationId="{5D6C15A0-C087-4593-8414-2B4EC1CDC3DE}"/>
          </ac:spMkLst>
        </pc:spChg>
        <pc:picChg chg="add del">
          <ac:chgData name="Ajayi, Oluwadamilola Ol" userId="S::oxa7642@mavs.uta.edu::651499a5-7403-4406-84ef-956c83b57a58" providerId="AD" clId="Web-{034C8905-82C0-DE4F-096D-4E891FF468D2}" dt="2022-10-18T03:54:23.283" v="102"/>
          <ac:picMkLst>
            <pc:docMk/>
            <pc:sldMk cId="109857222" sldId="256"/>
            <ac:picMk id="6" creationId="{91DD03B7-793C-E304-AD0B-87E6CF91E4B1}"/>
          </ac:picMkLst>
        </pc:picChg>
      </pc:sldChg>
      <pc:sldChg chg="addSp modSp mod setBg">
        <pc:chgData name="Ajayi, Oluwadamilola Ol" userId="S::oxa7642@mavs.uta.edu::651499a5-7403-4406-84ef-956c83b57a58" providerId="AD" clId="Web-{034C8905-82C0-DE4F-096D-4E891FF468D2}" dt="2022-10-18T03:53:31.329" v="100" actId="20577"/>
        <pc:sldMkLst>
          <pc:docMk/>
          <pc:sldMk cId="655299500" sldId="259"/>
        </pc:sldMkLst>
        <pc:spChg chg="mod">
          <ac:chgData name="Ajayi, Oluwadamilola Ol" userId="S::oxa7642@mavs.uta.edu::651499a5-7403-4406-84ef-956c83b57a58" providerId="AD" clId="Web-{034C8905-82C0-DE4F-096D-4E891FF468D2}" dt="2022-10-18T03:41:52.438" v="14"/>
          <ac:spMkLst>
            <pc:docMk/>
            <pc:sldMk cId="655299500" sldId="259"/>
            <ac:spMk id="2" creationId="{D223E5D3-016D-3868-D22F-A3AADA92E533}"/>
          </ac:spMkLst>
        </pc:spChg>
        <pc:spChg chg="mod">
          <ac:chgData name="Ajayi, Oluwadamilola Ol" userId="S::oxa7642@mavs.uta.edu::651499a5-7403-4406-84ef-956c83b57a58" providerId="AD" clId="Web-{034C8905-82C0-DE4F-096D-4E891FF468D2}" dt="2022-10-18T03:53:31.329" v="100" actId="20577"/>
          <ac:spMkLst>
            <pc:docMk/>
            <pc:sldMk cId="655299500" sldId="259"/>
            <ac:spMk id="3" creationId="{890CF08C-07F1-0DAC-8F16-58C4FF0494A0}"/>
          </ac:spMkLst>
        </pc:spChg>
        <pc:spChg chg="mod">
          <ac:chgData name="Ajayi, Oluwadamilola Ol" userId="S::oxa7642@mavs.uta.edu::651499a5-7403-4406-84ef-956c83b57a58" providerId="AD" clId="Web-{034C8905-82C0-DE4F-096D-4E891FF468D2}" dt="2022-10-18T03:41:52.438" v="14"/>
          <ac:spMkLst>
            <pc:docMk/>
            <pc:sldMk cId="655299500" sldId="259"/>
            <ac:spMk id="4" creationId="{D9563049-9110-9A62-6F62-E4BFB6479A4D}"/>
          </ac:spMkLst>
        </pc:spChg>
        <pc:spChg chg="add">
          <ac:chgData name="Ajayi, Oluwadamilola Ol" userId="S::oxa7642@mavs.uta.edu::651499a5-7403-4406-84ef-956c83b57a58" providerId="AD" clId="Web-{034C8905-82C0-DE4F-096D-4E891FF468D2}" dt="2022-10-18T03:41:52.438" v="14"/>
          <ac:spMkLst>
            <pc:docMk/>
            <pc:sldMk cId="655299500" sldId="259"/>
            <ac:spMk id="10" creationId="{F13C74B1-5B17-4795-BED0-7140497B445A}"/>
          </ac:spMkLst>
        </pc:spChg>
        <pc:spChg chg="add">
          <ac:chgData name="Ajayi, Oluwadamilola Ol" userId="S::oxa7642@mavs.uta.edu::651499a5-7403-4406-84ef-956c83b57a58" providerId="AD" clId="Web-{034C8905-82C0-DE4F-096D-4E891FF468D2}" dt="2022-10-18T03:41:52.438" v="14"/>
          <ac:spMkLst>
            <pc:docMk/>
            <pc:sldMk cId="655299500" sldId="259"/>
            <ac:spMk id="12" creationId="{D4974D33-8DC5-464E-8C6D-BE58F0669C17}"/>
          </ac:spMkLst>
        </pc:spChg>
        <pc:picChg chg="add">
          <ac:chgData name="Ajayi, Oluwadamilola Ol" userId="S::oxa7642@mavs.uta.edu::651499a5-7403-4406-84ef-956c83b57a58" providerId="AD" clId="Web-{034C8905-82C0-DE4F-096D-4E891FF468D2}" dt="2022-10-18T03:41:52.438" v="14"/>
          <ac:picMkLst>
            <pc:docMk/>
            <pc:sldMk cId="655299500" sldId="259"/>
            <ac:picMk id="6" creationId="{C312D436-A6BB-03E4-DCCC-25B72FD1C1D5}"/>
          </ac:picMkLst>
        </pc:picChg>
      </pc:sldChg>
      <pc:sldChg chg="addSp delSp modSp mod setBg">
        <pc:chgData name="Ajayi, Oluwadamilola Ol" userId="S::oxa7642@mavs.uta.edu::651499a5-7403-4406-84ef-956c83b57a58" providerId="AD" clId="Web-{034C8905-82C0-DE4F-096D-4E891FF468D2}" dt="2022-10-18T03:42:23.517" v="17"/>
        <pc:sldMkLst>
          <pc:docMk/>
          <pc:sldMk cId="1762670920" sldId="260"/>
        </pc:sldMkLst>
        <pc:spChg chg="mod">
          <ac:chgData name="Ajayi, Oluwadamilola Ol" userId="S::oxa7642@mavs.uta.edu::651499a5-7403-4406-84ef-956c83b57a58" providerId="AD" clId="Web-{034C8905-82C0-DE4F-096D-4E891FF468D2}" dt="2022-10-18T03:42:23.517" v="17"/>
          <ac:spMkLst>
            <pc:docMk/>
            <pc:sldMk cId="1762670920" sldId="260"/>
            <ac:spMk id="2" creationId="{892C1A4C-6211-13A8-E544-9C5CD0ED5E88}"/>
          </ac:spMkLst>
        </pc:spChg>
        <pc:spChg chg="mod">
          <ac:chgData name="Ajayi, Oluwadamilola Ol" userId="S::oxa7642@mavs.uta.edu::651499a5-7403-4406-84ef-956c83b57a58" providerId="AD" clId="Web-{034C8905-82C0-DE4F-096D-4E891FF468D2}" dt="2022-10-18T03:42:23.517" v="17"/>
          <ac:spMkLst>
            <pc:docMk/>
            <pc:sldMk cId="1762670920" sldId="260"/>
            <ac:spMk id="3" creationId="{92EC043A-A191-F163-E429-6AB3E6278984}"/>
          </ac:spMkLst>
        </pc:spChg>
        <pc:spChg chg="mod">
          <ac:chgData name="Ajayi, Oluwadamilola Ol" userId="S::oxa7642@mavs.uta.edu::651499a5-7403-4406-84ef-956c83b57a58" providerId="AD" clId="Web-{034C8905-82C0-DE4F-096D-4E891FF468D2}" dt="2022-10-18T03:42:23.517" v="17"/>
          <ac:spMkLst>
            <pc:docMk/>
            <pc:sldMk cId="1762670920" sldId="260"/>
            <ac:spMk id="4" creationId="{DDC237BA-D3D5-F180-FF41-6113D648D052}"/>
          </ac:spMkLst>
        </pc:spChg>
        <pc:spChg chg="add del">
          <ac:chgData name="Ajayi, Oluwadamilola Ol" userId="S::oxa7642@mavs.uta.edu::651499a5-7403-4406-84ef-956c83b57a58" providerId="AD" clId="Web-{034C8905-82C0-DE4F-096D-4E891FF468D2}" dt="2022-10-18T03:42:23.501" v="16"/>
          <ac:spMkLst>
            <pc:docMk/>
            <pc:sldMk cId="1762670920" sldId="260"/>
            <ac:spMk id="9" creationId="{081EA652-8C6A-4E69-BEB9-170809474553}"/>
          </ac:spMkLst>
        </pc:spChg>
        <pc:spChg chg="add del">
          <ac:chgData name="Ajayi, Oluwadamilola Ol" userId="S::oxa7642@mavs.uta.edu::651499a5-7403-4406-84ef-956c83b57a58" providerId="AD" clId="Web-{034C8905-82C0-DE4F-096D-4E891FF468D2}" dt="2022-10-18T03:42:23.501" v="16"/>
          <ac:spMkLst>
            <pc:docMk/>
            <pc:sldMk cId="1762670920" sldId="260"/>
            <ac:spMk id="11" creationId="{5298780A-33B9-4EA2-8F67-DE68AD62841B}"/>
          </ac:spMkLst>
        </pc:spChg>
        <pc:spChg chg="add del">
          <ac:chgData name="Ajayi, Oluwadamilola Ol" userId="S::oxa7642@mavs.uta.edu::651499a5-7403-4406-84ef-956c83b57a58" providerId="AD" clId="Web-{034C8905-82C0-DE4F-096D-4E891FF468D2}" dt="2022-10-18T03:42:23.501" v="16"/>
          <ac:spMkLst>
            <pc:docMk/>
            <pc:sldMk cId="1762670920" sldId="260"/>
            <ac:spMk id="13" creationId="{7F488E8B-4E1E-4402-8935-D4E6C02615C7}"/>
          </ac:spMkLst>
        </pc:spChg>
        <pc:spChg chg="add">
          <ac:chgData name="Ajayi, Oluwadamilola Ol" userId="S::oxa7642@mavs.uta.edu::651499a5-7403-4406-84ef-956c83b57a58" providerId="AD" clId="Web-{034C8905-82C0-DE4F-096D-4E891FF468D2}" dt="2022-10-18T03:42:23.517" v="17"/>
          <ac:spMkLst>
            <pc:docMk/>
            <pc:sldMk cId="1762670920" sldId="260"/>
            <ac:spMk id="17" creationId="{777A147A-9ED8-46B4-8660-1B3C2AA880B5}"/>
          </ac:spMkLst>
        </pc:spChg>
        <pc:spChg chg="add">
          <ac:chgData name="Ajayi, Oluwadamilola Ol" userId="S::oxa7642@mavs.uta.edu::651499a5-7403-4406-84ef-956c83b57a58" providerId="AD" clId="Web-{034C8905-82C0-DE4F-096D-4E891FF468D2}" dt="2022-10-18T03:42:23.517" v="17"/>
          <ac:spMkLst>
            <pc:docMk/>
            <pc:sldMk cId="1762670920" sldId="260"/>
            <ac:spMk id="18" creationId="{5D6C15A0-C087-4593-8414-2B4EC1CDC3DE}"/>
          </ac:spMkLst>
        </pc:spChg>
        <pc:cxnChg chg="add del">
          <ac:chgData name="Ajayi, Oluwadamilola Ol" userId="S::oxa7642@mavs.uta.edu::651499a5-7403-4406-84ef-956c83b57a58" providerId="AD" clId="Web-{034C8905-82C0-DE4F-096D-4E891FF468D2}" dt="2022-10-18T03:42:23.501" v="16"/>
          <ac:cxnSpMkLst>
            <pc:docMk/>
            <pc:sldMk cId="1762670920" sldId="260"/>
            <ac:cxnSpMk id="15" creationId="{23AAC9B5-8015-485C-ACF9-A750390E9A56}"/>
          </ac:cxnSpMkLst>
        </pc:cxnChg>
      </pc:sldChg>
      <pc:sldChg chg="addSp modSp mod setBg">
        <pc:chgData name="Ajayi, Oluwadamilola Ol" userId="S::oxa7642@mavs.uta.edu::651499a5-7403-4406-84ef-956c83b57a58" providerId="AD" clId="Web-{034C8905-82C0-DE4F-096D-4E891FF468D2}" dt="2022-10-18T03:42:44.361" v="18"/>
        <pc:sldMkLst>
          <pc:docMk/>
          <pc:sldMk cId="955755415" sldId="262"/>
        </pc:sldMkLst>
        <pc:spChg chg="mod">
          <ac:chgData name="Ajayi, Oluwadamilola Ol" userId="S::oxa7642@mavs.uta.edu::651499a5-7403-4406-84ef-956c83b57a58" providerId="AD" clId="Web-{034C8905-82C0-DE4F-096D-4E891FF468D2}" dt="2022-10-18T03:42:44.361" v="18"/>
          <ac:spMkLst>
            <pc:docMk/>
            <pc:sldMk cId="955755415" sldId="262"/>
            <ac:spMk id="2" creationId="{E8D11FF2-C138-AA3C-1BF3-3AF8A268C75D}"/>
          </ac:spMkLst>
        </pc:spChg>
        <pc:spChg chg="mod">
          <ac:chgData name="Ajayi, Oluwadamilola Ol" userId="S::oxa7642@mavs.uta.edu::651499a5-7403-4406-84ef-956c83b57a58" providerId="AD" clId="Web-{034C8905-82C0-DE4F-096D-4E891FF468D2}" dt="2022-10-18T03:42:44.361" v="18"/>
          <ac:spMkLst>
            <pc:docMk/>
            <pc:sldMk cId="955755415" sldId="262"/>
            <ac:spMk id="3" creationId="{A6716F6D-C6B3-44F1-1928-D6F8E96ACBF1}"/>
          </ac:spMkLst>
        </pc:spChg>
        <pc:spChg chg="mod">
          <ac:chgData name="Ajayi, Oluwadamilola Ol" userId="S::oxa7642@mavs.uta.edu::651499a5-7403-4406-84ef-956c83b57a58" providerId="AD" clId="Web-{034C8905-82C0-DE4F-096D-4E891FF468D2}" dt="2022-10-18T03:42:44.361" v="18"/>
          <ac:spMkLst>
            <pc:docMk/>
            <pc:sldMk cId="955755415" sldId="262"/>
            <ac:spMk id="4" creationId="{29C5DB2E-B883-58EB-7A72-36F1CF114AA1}"/>
          </ac:spMkLst>
        </pc:spChg>
        <pc:spChg chg="add">
          <ac:chgData name="Ajayi, Oluwadamilola Ol" userId="S::oxa7642@mavs.uta.edu::651499a5-7403-4406-84ef-956c83b57a58" providerId="AD" clId="Web-{034C8905-82C0-DE4F-096D-4E891FF468D2}" dt="2022-10-18T03:42:44.361" v="18"/>
          <ac:spMkLst>
            <pc:docMk/>
            <pc:sldMk cId="955755415" sldId="262"/>
            <ac:spMk id="10" creationId="{F13C74B1-5B17-4795-BED0-7140497B445A}"/>
          </ac:spMkLst>
        </pc:spChg>
        <pc:spChg chg="add">
          <ac:chgData name="Ajayi, Oluwadamilola Ol" userId="S::oxa7642@mavs.uta.edu::651499a5-7403-4406-84ef-956c83b57a58" providerId="AD" clId="Web-{034C8905-82C0-DE4F-096D-4E891FF468D2}" dt="2022-10-18T03:42:44.361" v="18"/>
          <ac:spMkLst>
            <pc:docMk/>
            <pc:sldMk cId="955755415" sldId="262"/>
            <ac:spMk id="12" creationId="{D4974D33-8DC5-464E-8C6D-BE58F0669C17}"/>
          </ac:spMkLst>
        </pc:spChg>
        <pc:picChg chg="add">
          <ac:chgData name="Ajayi, Oluwadamilola Ol" userId="S::oxa7642@mavs.uta.edu::651499a5-7403-4406-84ef-956c83b57a58" providerId="AD" clId="Web-{034C8905-82C0-DE4F-096D-4E891FF468D2}" dt="2022-10-18T03:42:44.361" v="18"/>
          <ac:picMkLst>
            <pc:docMk/>
            <pc:sldMk cId="955755415" sldId="262"/>
            <ac:picMk id="6" creationId="{F724F46A-AD2E-7993-14B2-82DD3E064C61}"/>
          </ac:picMkLst>
        </pc:picChg>
      </pc:sldChg>
      <pc:sldChg chg="addSp delSp modSp">
        <pc:chgData name="Ajayi, Oluwadamilola Ol" userId="S::oxa7642@mavs.uta.edu::651499a5-7403-4406-84ef-956c83b57a58" providerId="AD" clId="Web-{034C8905-82C0-DE4F-096D-4E891FF468D2}" dt="2022-10-18T03:45:29.724" v="59"/>
        <pc:sldMkLst>
          <pc:docMk/>
          <pc:sldMk cId="825314894" sldId="263"/>
        </pc:sldMkLst>
        <pc:spChg chg="add mod ord">
          <ac:chgData name="Ajayi, Oluwadamilola Ol" userId="S::oxa7642@mavs.uta.edu::651499a5-7403-4406-84ef-956c83b57a58" providerId="AD" clId="Web-{034C8905-82C0-DE4F-096D-4E891FF468D2}" dt="2022-10-18T03:45:29.724" v="59"/>
          <ac:spMkLst>
            <pc:docMk/>
            <pc:sldMk cId="825314894" sldId="263"/>
            <ac:spMk id="2" creationId="{17A16BC3-47DF-EF56-2492-5BE3734C0A28}"/>
          </ac:spMkLst>
        </pc:spChg>
        <pc:spChg chg="add">
          <ac:chgData name="Ajayi, Oluwadamilola Ol" userId="S::oxa7642@mavs.uta.edu::651499a5-7403-4406-84ef-956c83b57a58" providerId="AD" clId="Web-{034C8905-82C0-DE4F-096D-4E891FF468D2}" dt="2022-10-18T03:44:26.801" v="20"/>
          <ac:spMkLst>
            <pc:docMk/>
            <pc:sldMk cId="825314894" sldId="263"/>
            <ac:spMk id="3" creationId="{ED4CCD52-2923-C178-12A7-EB13E3A9EF0E}"/>
          </ac:spMkLst>
        </pc:spChg>
        <pc:spChg chg="mod">
          <ac:chgData name="Ajayi, Oluwadamilola Ol" userId="S::oxa7642@mavs.uta.edu::651499a5-7403-4406-84ef-956c83b57a58" providerId="AD" clId="Web-{034C8905-82C0-DE4F-096D-4E891FF468D2}" dt="2022-10-18T03:45:29.724" v="59"/>
          <ac:spMkLst>
            <pc:docMk/>
            <pc:sldMk cId="825314894" sldId="263"/>
            <ac:spMk id="7" creationId="{480FF260-6437-57D8-A8F5-351C54CA505F}"/>
          </ac:spMkLst>
        </pc:spChg>
        <pc:spChg chg="add del">
          <ac:chgData name="Ajayi, Oluwadamilola Ol" userId="S::oxa7642@mavs.uta.edu::651499a5-7403-4406-84ef-956c83b57a58" providerId="AD" clId="Web-{034C8905-82C0-DE4F-096D-4E891FF468D2}" dt="2022-10-18T03:45:29.709" v="58"/>
          <ac:spMkLst>
            <pc:docMk/>
            <pc:sldMk cId="825314894" sldId="263"/>
            <ac:spMk id="9" creationId="{385E1BDC-A9B0-4A87-82E3-F3187F69A802}"/>
          </ac:spMkLst>
        </pc:spChg>
        <pc:spChg chg="add del">
          <ac:chgData name="Ajayi, Oluwadamilola Ol" userId="S::oxa7642@mavs.uta.edu::651499a5-7403-4406-84ef-956c83b57a58" providerId="AD" clId="Web-{034C8905-82C0-DE4F-096D-4E891FF468D2}" dt="2022-10-18T03:45:29.709" v="58"/>
          <ac:spMkLst>
            <pc:docMk/>
            <pc:sldMk cId="825314894" sldId="263"/>
            <ac:spMk id="11" creationId="{0990C621-3B8B-4820-8328-D47EF7CE823C}"/>
          </ac:spMkLst>
        </pc:spChg>
        <pc:spChg chg="add del">
          <ac:chgData name="Ajayi, Oluwadamilola Ol" userId="S::oxa7642@mavs.uta.edu::651499a5-7403-4406-84ef-956c83b57a58" providerId="AD" clId="Web-{034C8905-82C0-DE4F-096D-4E891FF468D2}" dt="2022-10-18T03:45:29.709" v="58"/>
          <ac:spMkLst>
            <pc:docMk/>
            <pc:sldMk cId="825314894" sldId="263"/>
            <ac:spMk id="16" creationId="{C1A2385B-1D2A-4E17-84FA-6CB7F0AAE473}"/>
          </ac:spMkLst>
        </pc:spChg>
        <pc:spChg chg="add del">
          <ac:chgData name="Ajayi, Oluwadamilola Ol" userId="S::oxa7642@mavs.uta.edu::651499a5-7403-4406-84ef-956c83b57a58" providerId="AD" clId="Web-{034C8905-82C0-DE4F-096D-4E891FF468D2}" dt="2022-10-18T03:45:29.709" v="58"/>
          <ac:spMkLst>
            <pc:docMk/>
            <pc:sldMk cId="825314894" sldId="263"/>
            <ac:spMk id="18" creationId="{5E791F2F-79DB-4CC0-9FA1-001E3E91E8B7}"/>
          </ac:spMkLst>
        </pc:spChg>
        <pc:spChg chg="add">
          <ac:chgData name="Ajayi, Oluwadamilola Ol" userId="S::oxa7642@mavs.uta.edu::651499a5-7403-4406-84ef-956c83b57a58" providerId="AD" clId="Web-{034C8905-82C0-DE4F-096D-4E891FF468D2}" dt="2022-10-18T03:45:29.724" v="59"/>
          <ac:spMkLst>
            <pc:docMk/>
            <pc:sldMk cId="825314894" sldId="263"/>
            <ac:spMk id="20" creationId="{5E52985E-2553-471E-82AA-5ED7A329890A}"/>
          </ac:spMkLst>
        </pc:spChg>
        <pc:picChg chg="mod ord">
          <ac:chgData name="Ajayi, Oluwadamilola Ol" userId="S::oxa7642@mavs.uta.edu::651499a5-7403-4406-84ef-956c83b57a58" providerId="AD" clId="Web-{034C8905-82C0-DE4F-096D-4E891FF468D2}" dt="2022-10-18T03:45:29.724" v="59"/>
          <ac:picMkLst>
            <pc:docMk/>
            <pc:sldMk cId="825314894" sldId="263"/>
            <ac:picMk id="4" creationId="{CCA56727-736F-6110-B744-BB25DB64A109}"/>
          </ac:picMkLst>
        </pc:picChg>
        <pc:picChg chg="mod">
          <ac:chgData name="Ajayi, Oluwadamilola Ol" userId="S::oxa7642@mavs.uta.edu::651499a5-7403-4406-84ef-956c83b57a58" providerId="AD" clId="Web-{034C8905-82C0-DE4F-096D-4E891FF468D2}" dt="2022-10-18T03:45:29.724" v="59"/>
          <ac:picMkLst>
            <pc:docMk/>
            <pc:sldMk cId="825314894" sldId="263"/>
            <ac:picMk id="6" creationId="{CC956FC1-7772-506F-7A0C-718C99757335}"/>
          </ac:picMkLst>
        </pc:picChg>
        <pc:cxnChg chg="add">
          <ac:chgData name="Ajayi, Oluwadamilola Ol" userId="S::oxa7642@mavs.uta.edu::651499a5-7403-4406-84ef-956c83b57a58" providerId="AD" clId="Web-{034C8905-82C0-DE4F-096D-4E891FF468D2}" dt="2022-10-18T03:45:29.724" v="59"/>
          <ac:cxnSpMkLst>
            <pc:docMk/>
            <pc:sldMk cId="825314894" sldId="263"/>
            <ac:cxnSpMk id="21" creationId="{DAE3ABC6-4042-4293-A7DF-F01181363B7E}"/>
          </ac:cxnSpMkLst>
        </pc:cxnChg>
      </pc:sldChg>
      <pc:sldChg chg="addSp modSp mod setBg">
        <pc:chgData name="Ajayi, Oluwadamilola Ol" userId="S::oxa7642@mavs.uta.edu::651499a5-7403-4406-84ef-956c83b57a58" providerId="AD" clId="Web-{034C8905-82C0-DE4F-096D-4E891FF468D2}" dt="2022-10-18T03:56:43.458" v="107"/>
        <pc:sldMkLst>
          <pc:docMk/>
          <pc:sldMk cId="2392101216" sldId="265"/>
        </pc:sldMkLst>
        <pc:spChg chg="mod">
          <ac:chgData name="Ajayi, Oluwadamilola Ol" userId="S::oxa7642@mavs.uta.edu::651499a5-7403-4406-84ef-956c83b57a58" providerId="AD" clId="Web-{034C8905-82C0-DE4F-096D-4E891FF468D2}" dt="2022-10-18T03:56:43.458" v="107"/>
          <ac:spMkLst>
            <pc:docMk/>
            <pc:sldMk cId="2392101216" sldId="265"/>
            <ac:spMk id="5" creationId="{4097225D-D594-5431-19F3-209F02A76F45}"/>
          </ac:spMkLst>
        </pc:spChg>
        <pc:spChg chg="add">
          <ac:chgData name="Ajayi, Oluwadamilola Ol" userId="S::oxa7642@mavs.uta.edu::651499a5-7403-4406-84ef-956c83b57a58" providerId="AD" clId="Web-{034C8905-82C0-DE4F-096D-4E891FF468D2}" dt="2022-10-18T03:56:43.458" v="107"/>
          <ac:spMkLst>
            <pc:docMk/>
            <pc:sldMk cId="2392101216" sldId="265"/>
            <ac:spMk id="10" creationId="{AB8C311F-7253-4AED-9701-7FC0708C41C7}"/>
          </ac:spMkLst>
        </pc:spChg>
        <pc:spChg chg="add">
          <ac:chgData name="Ajayi, Oluwadamilola Ol" userId="S::oxa7642@mavs.uta.edu::651499a5-7403-4406-84ef-956c83b57a58" providerId="AD" clId="Web-{034C8905-82C0-DE4F-096D-4E891FF468D2}" dt="2022-10-18T03:56:43.458" v="107"/>
          <ac:spMkLst>
            <pc:docMk/>
            <pc:sldMk cId="2392101216" sldId="265"/>
            <ac:spMk id="12" creationId="{E2384209-CB15-4CDF-9D31-C44FD9A3F20D}"/>
          </ac:spMkLst>
        </pc:spChg>
        <pc:spChg chg="add">
          <ac:chgData name="Ajayi, Oluwadamilola Ol" userId="S::oxa7642@mavs.uta.edu::651499a5-7403-4406-84ef-956c83b57a58" providerId="AD" clId="Web-{034C8905-82C0-DE4F-096D-4E891FF468D2}" dt="2022-10-18T03:56:43.458" v="107"/>
          <ac:spMkLst>
            <pc:docMk/>
            <pc:sldMk cId="2392101216" sldId="265"/>
            <ac:spMk id="14" creationId="{2633B3B5-CC90-43F0-8714-D31D1F3F0209}"/>
          </ac:spMkLst>
        </pc:spChg>
        <pc:spChg chg="add">
          <ac:chgData name="Ajayi, Oluwadamilola Ol" userId="S::oxa7642@mavs.uta.edu::651499a5-7403-4406-84ef-956c83b57a58" providerId="AD" clId="Web-{034C8905-82C0-DE4F-096D-4E891FF468D2}" dt="2022-10-18T03:56:43.458" v="107"/>
          <ac:spMkLst>
            <pc:docMk/>
            <pc:sldMk cId="2392101216" sldId="265"/>
            <ac:spMk id="16" creationId="{A8D57A06-A426-446D-B02C-A2DC6B62E45E}"/>
          </ac:spMkLst>
        </pc:spChg>
        <pc:picChg chg="mod">
          <ac:chgData name="Ajayi, Oluwadamilola Ol" userId="S::oxa7642@mavs.uta.edu::651499a5-7403-4406-84ef-956c83b57a58" providerId="AD" clId="Web-{034C8905-82C0-DE4F-096D-4E891FF468D2}" dt="2022-10-18T03:56:43.458" v="107"/>
          <ac:picMkLst>
            <pc:docMk/>
            <pc:sldMk cId="2392101216" sldId="265"/>
            <ac:picMk id="4" creationId="{67A86A57-5F28-D48A-55F8-3DC065C5504D}"/>
          </ac:picMkLst>
        </pc:picChg>
      </pc:sldChg>
      <pc:sldChg chg="addSp delSp modSp mod setBg">
        <pc:chgData name="Ajayi, Oluwadamilola Ol" userId="S::oxa7642@mavs.uta.edu::651499a5-7403-4406-84ef-956c83b57a58" providerId="AD" clId="Web-{034C8905-82C0-DE4F-096D-4E891FF468D2}" dt="2022-10-18T03:56:30.036" v="106"/>
        <pc:sldMkLst>
          <pc:docMk/>
          <pc:sldMk cId="3346049224" sldId="266"/>
        </pc:sldMkLst>
        <pc:spChg chg="del">
          <ac:chgData name="Ajayi, Oluwadamilola Ol" userId="S::oxa7642@mavs.uta.edu::651499a5-7403-4406-84ef-956c83b57a58" providerId="AD" clId="Web-{034C8905-82C0-DE4F-096D-4E891FF468D2}" dt="2022-10-18T03:34:25.178" v="7"/>
          <ac:spMkLst>
            <pc:docMk/>
            <pc:sldMk cId="3346049224" sldId="266"/>
            <ac:spMk id="2" creationId="{92D47BB8-5DB1-BDCF-93EF-2618D6AD50AD}"/>
          </ac:spMkLst>
        </pc:spChg>
        <pc:spChg chg="del">
          <ac:chgData name="Ajayi, Oluwadamilola Ol" userId="S::oxa7642@mavs.uta.edu::651499a5-7403-4406-84ef-956c83b57a58" providerId="AD" clId="Web-{034C8905-82C0-DE4F-096D-4E891FF468D2}" dt="2022-10-18T03:33:48.396" v="0"/>
          <ac:spMkLst>
            <pc:docMk/>
            <pc:sldMk cId="3346049224" sldId="266"/>
            <ac:spMk id="3" creationId="{AF110F5E-B99F-3019-9768-4D4C9865CD65}"/>
          </ac:spMkLst>
        </pc:spChg>
        <pc:spChg chg="mod">
          <ac:chgData name="Ajayi, Oluwadamilola Ol" userId="S::oxa7642@mavs.uta.edu::651499a5-7403-4406-84ef-956c83b57a58" providerId="AD" clId="Web-{034C8905-82C0-DE4F-096D-4E891FF468D2}" dt="2022-10-18T03:56:30.036" v="106"/>
          <ac:spMkLst>
            <pc:docMk/>
            <pc:sldMk cId="3346049224" sldId="266"/>
            <ac:spMk id="4" creationId="{A4FB46D6-4A39-E149-5CDD-C8B890765C1F}"/>
          </ac:spMkLst>
        </pc:spChg>
        <pc:spChg chg="add del">
          <ac:chgData name="Ajayi, Oluwadamilola Ol" userId="S::oxa7642@mavs.uta.edu::651499a5-7403-4406-84ef-956c83b57a58" providerId="AD" clId="Web-{034C8905-82C0-DE4F-096D-4E891FF468D2}" dt="2022-10-18T03:56:30.036" v="106"/>
          <ac:spMkLst>
            <pc:docMk/>
            <pc:sldMk cId="3346049224" sldId="266"/>
            <ac:spMk id="10" creationId="{01D0AF59-99C3-4251-AB9A-C966C6AD4400}"/>
          </ac:spMkLst>
        </pc:spChg>
        <pc:spChg chg="add del">
          <ac:chgData name="Ajayi, Oluwadamilola Ol" userId="S::oxa7642@mavs.uta.edu::651499a5-7403-4406-84ef-956c83b57a58" providerId="AD" clId="Web-{034C8905-82C0-DE4F-096D-4E891FF468D2}" dt="2022-10-18T03:56:30.036" v="106"/>
          <ac:spMkLst>
            <pc:docMk/>
            <pc:sldMk cId="3346049224" sldId="266"/>
            <ac:spMk id="12" creationId="{1855405F-37A2-4869-9154-F8BE3BECE6C3}"/>
          </ac:spMkLst>
        </pc:spChg>
        <pc:spChg chg="add">
          <ac:chgData name="Ajayi, Oluwadamilola Ol" userId="S::oxa7642@mavs.uta.edu::651499a5-7403-4406-84ef-956c83b57a58" providerId="AD" clId="Web-{034C8905-82C0-DE4F-096D-4E891FF468D2}" dt="2022-10-18T03:56:30.036" v="106"/>
          <ac:spMkLst>
            <pc:docMk/>
            <pc:sldMk cId="3346049224" sldId="266"/>
            <ac:spMk id="17" creationId="{AB8C311F-7253-4AED-9701-7FC0708C41C7}"/>
          </ac:spMkLst>
        </pc:spChg>
        <pc:spChg chg="add">
          <ac:chgData name="Ajayi, Oluwadamilola Ol" userId="S::oxa7642@mavs.uta.edu::651499a5-7403-4406-84ef-956c83b57a58" providerId="AD" clId="Web-{034C8905-82C0-DE4F-096D-4E891FF468D2}" dt="2022-10-18T03:56:30.036" v="106"/>
          <ac:spMkLst>
            <pc:docMk/>
            <pc:sldMk cId="3346049224" sldId="266"/>
            <ac:spMk id="19" creationId="{E2384209-CB15-4CDF-9D31-C44FD9A3F20D}"/>
          </ac:spMkLst>
        </pc:spChg>
        <pc:spChg chg="add">
          <ac:chgData name="Ajayi, Oluwadamilola Ol" userId="S::oxa7642@mavs.uta.edu::651499a5-7403-4406-84ef-956c83b57a58" providerId="AD" clId="Web-{034C8905-82C0-DE4F-096D-4E891FF468D2}" dt="2022-10-18T03:56:30.036" v="106"/>
          <ac:spMkLst>
            <pc:docMk/>
            <pc:sldMk cId="3346049224" sldId="266"/>
            <ac:spMk id="21" creationId="{2633B3B5-CC90-43F0-8714-D31D1F3F0209}"/>
          </ac:spMkLst>
        </pc:spChg>
        <pc:spChg chg="add">
          <ac:chgData name="Ajayi, Oluwadamilola Ol" userId="S::oxa7642@mavs.uta.edu::651499a5-7403-4406-84ef-956c83b57a58" providerId="AD" clId="Web-{034C8905-82C0-DE4F-096D-4E891FF468D2}" dt="2022-10-18T03:56:30.036" v="106"/>
          <ac:spMkLst>
            <pc:docMk/>
            <pc:sldMk cId="3346049224" sldId="266"/>
            <ac:spMk id="23" creationId="{A8D57A06-A426-446D-B02C-A2DC6B62E45E}"/>
          </ac:spMkLst>
        </pc:spChg>
        <pc:picChg chg="add mod ord">
          <ac:chgData name="Ajayi, Oluwadamilola Ol" userId="S::oxa7642@mavs.uta.edu::651499a5-7403-4406-84ef-956c83b57a58" providerId="AD" clId="Web-{034C8905-82C0-DE4F-096D-4E891FF468D2}" dt="2022-10-18T03:56:30.036" v="106"/>
          <ac:picMkLst>
            <pc:docMk/>
            <pc:sldMk cId="3346049224" sldId="266"/>
            <ac:picMk id="5" creationId="{F8A57FF0-B42E-7FB5-BC29-8773305819FA}"/>
          </ac:picMkLst>
        </pc:picChg>
      </pc:sldChg>
      <pc:sldChg chg="modSp new">
        <pc:chgData name="Ajayi, Oluwadamilola Ol" userId="S::oxa7642@mavs.uta.edu::651499a5-7403-4406-84ef-956c83b57a58" providerId="AD" clId="Web-{034C8905-82C0-DE4F-096D-4E891FF468D2}" dt="2022-10-18T03:58:50.570" v="114" actId="20577"/>
        <pc:sldMkLst>
          <pc:docMk/>
          <pc:sldMk cId="1430148336" sldId="267"/>
        </pc:sldMkLst>
        <pc:spChg chg="mod">
          <ac:chgData name="Ajayi, Oluwadamilola Ol" userId="S::oxa7642@mavs.uta.edu::651499a5-7403-4406-84ef-956c83b57a58" providerId="AD" clId="Web-{034C8905-82C0-DE4F-096D-4E891FF468D2}" dt="2022-10-18T03:58:26.195" v="110" actId="20577"/>
          <ac:spMkLst>
            <pc:docMk/>
            <pc:sldMk cId="1430148336" sldId="267"/>
            <ac:spMk id="2" creationId="{16D0CD32-575D-C87F-E74B-792B75D5BDAB}"/>
          </ac:spMkLst>
        </pc:spChg>
        <pc:spChg chg="mod">
          <ac:chgData name="Ajayi, Oluwadamilola Ol" userId="S::oxa7642@mavs.uta.edu::651499a5-7403-4406-84ef-956c83b57a58" providerId="AD" clId="Web-{034C8905-82C0-DE4F-096D-4E891FF468D2}" dt="2022-10-18T03:58:50.570" v="114" actId="20577"/>
          <ac:spMkLst>
            <pc:docMk/>
            <pc:sldMk cId="1430148336" sldId="267"/>
            <ac:spMk id="3" creationId="{6C2D000B-4DAB-0842-43A4-6F9007E457C9}"/>
          </ac:spMkLst>
        </pc:spChg>
      </pc:sldChg>
    </pc:docChg>
  </pc:docChgLst>
  <pc:docChgLst>
    <pc:chgData name="Aramalla, Chandra Sujith Reddy" userId="S::cxa6647@mavs.uta.edu::e4a549df-eb45-445c-9010-cee6fcc1ee5d" providerId="AD" clId="Web-{D6CB27DB-53C7-4402-85EA-4805D826D1CA}"/>
    <pc:docChg chg="modSld">
      <pc:chgData name="Aramalla, Chandra Sujith Reddy" userId="S::cxa6647@mavs.uta.edu::e4a549df-eb45-445c-9010-cee6fcc1ee5d" providerId="AD" clId="Web-{D6CB27DB-53C7-4402-85EA-4805D826D1CA}" dt="2022-10-18T04:22:28.486" v="3" actId="20577"/>
      <pc:docMkLst>
        <pc:docMk/>
      </pc:docMkLst>
      <pc:sldChg chg="modSp">
        <pc:chgData name="Aramalla, Chandra Sujith Reddy" userId="S::cxa6647@mavs.uta.edu::e4a549df-eb45-445c-9010-cee6fcc1ee5d" providerId="AD" clId="Web-{D6CB27DB-53C7-4402-85EA-4805D826D1CA}" dt="2022-10-18T04:22:28.486" v="3" actId="20577"/>
        <pc:sldMkLst>
          <pc:docMk/>
          <pc:sldMk cId="955755415" sldId="262"/>
        </pc:sldMkLst>
        <pc:spChg chg="mod">
          <ac:chgData name="Aramalla, Chandra Sujith Reddy" userId="S::cxa6647@mavs.uta.edu::e4a549df-eb45-445c-9010-cee6fcc1ee5d" providerId="AD" clId="Web-{D6CB27DB-53C7-4402-85EA-4805D826D1CA}" dt="2022-10-18T04:22:28.486" v="3" actId="20577"/>
          <ac:spMkLst>
            <pc:docMk/>
            <pc:sldMk cId="955755415" sldId="262"/>
            <ac:spMk id="3" creationId="{A6716F6D-C6B3-44F1-1928-D6F8E96ACBF1}"/>
          </ac:spMkLst>
        </pc:spChg>
      </pc:sldChg>
      <pc:sldChg chg="modSp">
        <pc:chgData name="Aramalla, Chandra Sujith Reddy" userId="S::cxa6647@mavs.uta.edu::e4a549df-eb45-445c-9010-cee6fcc1ee5d" providerId="AD" clId="Web-{D6CB27DB-53C7-4402-85EA-4805D826D1CA}" dt="2022-10-18T04:15:32.565" v="0" actId="1076"/>
        <pc:sldMkLst>
          <pc:docMk/>
          <pc:sldMk cId="3346049224" sldId="266"/>
        </pc:sldMkLst>
        <pc:picChg chg="mod">
          <ac:chgData name="Aramalla, Chandra Sujith Reddy" userId="S::cxa6647@mavs.uta.edu::e4a549df-eb45-445c-9010-cee6fcc1ee5d" providerId="AD" clId="Web-{D6CB27DB-53C7-4402-85EA-4805D826D1CA}" dt="2022-10-18T04:15:32.565" v="0" actId="1076"/>
          <ac:picMkLst>
            <pc:docMk/>
            <pc:sldMk cId="3346049224" sldId="266"/>
            <ac:picMk id="5" creationId="{F8A57FF0-B42E-7FB5-BC29-8773305819FA}"/>
          </ac:picMkLst>
        </pc:picChg>
      </pc:sldChg>
    </pc:docChg>
  </pc:docChgLst>
  <pc:docChgLst>
    <pc:chgData name="Aramalla, Chandra Sujith Reddy" userId="S::cxa6647@mavs.uta.edu::e4a549df-eb45-445c-9010-cee6fcc1ee5d" providerId="AD" clId="Web-{EA97DAD1-7027-4273-8100-76BEE4EAAEB8}"/>
    <pc:docChg chg="modSld">
      <pc:chgData name="Aramalla, Chandra Sujith Reddy" userId="S::cxa6647@mavs.uta.edu::e4a549df-eb45-445c-9010-cee6fcc1ee5d" providerId="AD" clId="Web-{EA97DAD1-7027-4273-8100-76BEE4EAAEB8}" dt="2022-10-18T01:43:55.107" v="17" actId="20577"/>
      <pc:docMkLst>
        <pc:docMk/>
      </pc:docMkLst>
      <pc:sldChg chg="modSp">
        <pc:chgData name="Aramalla, Chandra Sujith Reddy" userId="S::cxa6647@mavs.uta.edu::e4a549df-eb45-445c-9010-cee6fcc1ee5d" providerId="AD" clId="Web-{EA97DAD1-7027-4273-8100-76BEE4EAAEB8}" dt="2022-10-18T01:43:55.107" v="17" actId="20577"/>
        <pc:sldMkLst>
          <pc:docMk/>
          <pc:sldMk cId="109857222" sldId="256"/>
        </pc:sldMkLst>
        <pc:spChg chg="mod">
          <ac:chgData name="Aramalla, Chandra Sujith Reddy" userId="S::cxa6647@mavs.uta.edu::e4a549df-eb45-445c-9010-cee6fcc1ee5d" providerId="AD" clId="Web-{EA97DAD1-7027-4273-8100-76BEE4EAAEB8}" dt="2022-10-18T01:37:56.891" v="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ramalla, Chandra Sujith Reddy" userId="S::cxa6647@mavs.uta.edu::e4a549df-eb45-445c-9010-cee6fcc1ee5d" providerId="AD" clId="Web-{EA97DAD1-7027-4273-8100-76BEE4EAAEB8}" dt="2022-10-18T01:43:55.107" v="17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Ajayi, Oluwadamilola Ol" userId="S::oxa7642@mavs.uta.edu::651499a5-7403-4406-84ef-956c83b57a58" providerId="AD" clId="Web-{42D6D11E-9C79-309C-4EF4-A03A1033FD9B}"/>
    <pc:docChg chg="modSld">
      <pc:chgData name="Ajayi, Oluwadamilola Ol" userId="S::oxa7642@mavs.uta.edu::651499a5-7403-4406-84ef-956c83b57a58" providerId="AD" clId="Web-{42D6D11E-9C79-309C-4EF4-A03A1033FD9B}" dt="2022-10-18T02:28:55.314" v="68" actId="20577"/>
      <pc:docMkLst>
        <pc:docMk/>
      </pc:docMkLst>
      <pc:sldChg chg="modSp">
        <pc:chgData name="Ajayi, Oluwadamilola Ol" userId="S::oxa7642@mavs.uta.edu::651499a5-7403-4406-84ef-956c83b57a58" providerId="AD" clId="Web-{42D6D11E-9C79-309C-4EF4-A03A1033FD9B}" dt="2022-10-18T02:28:55.314" v="68" actId="20577"/>
        <pc:sldMkLst>
          <pc:docMk/>
          <pc:sldMk cId="3156746544" sldId="257"/>
        </pc:sldMkLst>
        <pc:spChg chg="mod">
          <ac:chgData name="Ajayi, Oluwadamilola Ol" userId="S::oxa7642@mavs.uta.edu::651499a5-7403-4406-84ef-956c83b57a58" providerId="AD" clId="Web-{42D6D11E-9C79-309C-4EF4-A03A1033FD9B}" dt="2022-10-18T02:28:55.314" v="68" actId="20577"/>
          <ac:spMkLst>
            <pc:docMk/>
            <pc:sldMk cId="3156746544" sldId="257"/>
            <ac:spMk id="25" creationId="{FFADE1AF-D380-7F0D-1D4E-124B015C19F5}"/>
          </ac:spMkLst>
        </pc:spChg>
      </pc:sldChg>
      <pc:sldChg chg="modSp">
        <pc:chgData name="Ajayi, Oluwadamilola Ol" userId="S::oxa7642@mavs.uta.edu::651499a5-7403-4406-84ef-956c83b57a58" providerId="AD" clId="Web-{42D6D11E-9C79-309C-4EF4-A03A1033FD9B}" dt="2022-10-18T02:12:12.442" v="11" actId="20577"/>
        <pc:sldMkLst>
          <pc:docMk/>
          <pc:sldMk cId="1363387646" sldId="258"/>
        </pc:sldMkLst>
        <pc:spChg chg="mod">
          <ac:chgData name="Ajayi, Oluwadamilola Ol" userId="S::oxa7642@mavs.uta.edu::651499a5-7403-4406-84ef-956c83b57a58" providerId="AD" clId="Web-{42D6D11E-9C79-309C-4EF4-A03A1033FD9B}" dt="2022-10-18T02:12:12.442" v="11" actId="20577"/>
          <ac:spMkLst>
            <pc:docMk/>
            <pc:sldMk cId="1363387646" sldId="258"/>
            <ac:spMk id="3" creationId="{3380416A-7186-E62D-21CC-18898012C2CD}"/>
          </ac:spMkLst>
        </pc:spChg>
      </pc:sldChg>
    </pc:docChg>
  </pc:docChgLst>
  <pc:docChgLst>
    <pc:chgData name="Rayala, Kavya" userId="S::kxr7276@mavs.uta.edu::2e57abb2-13f5-4c70-be16-2fc07f82b9aa" providerId="AD" clId="Web-{DF69D386-035F-4F57-98DE-1138B7B8567A}"/>
    <pc:docChg chg="addSld modSld addMainMaster delMainMaster modMainMaster">
      <pc:chgData name="Rayala, Kavya" userId="S::kxr7276@mavs.uta.edu::2e57abb2-13f5-4c70-be16-2fc07f82b9aa" providerId="AD" clId="Web-{DF69D386-035F-4F57-98DE-1138B7B8567A}" dt="2022-10-18T03:54:52.113" v="1577" actId="20577"/>
      <pc:docMkLst>
        <pc:docMk/>
      </pc:docMkLst>
      <pc:sldChg chg="addSp delSp modSp mod modClrScheme delDesignElem chgLayout">
        <pc:chgData name="Rayala, Kavya" userId="S::kxr7276@mavs.uta.edu::2e57abb2-13f5-4c70-be16-2fc07f82b9aa" providerId="AD" clId="Web-{DF69D386-035F-4F57-98DE-1138B7B8567A}" dt="2022-10-18T03:54:52.113" v="1577" actId="20577"/>
        <pc:sldMkLst>
          <pc:docMk/>
          <pc:sldMk cId="109857222" sldId="256"/>
        </pc:sldMkLst>
        <pc:spChg chg="mod ord">
          <ac:chgData name="Rayala, Kavya" userId="S::kxr7276@mavs.uta.edu::2e57abb2-13f5-4c70-be16-2fc07f82b9aa" providerId="AD" clId="Web-{DF69D386-035F-4F57-98DE-1138B7B8567A}" dt="2022-10-18T03:16:41.208" v="1049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Rayala, Kavya" userId="S::kxr7276@mavs.uta.edu::2e57abb2-13f5-4c70-be16-2fc07f82b9aa" providerId="AD" clId="Web-{DF69D386-035F-4F57-98DE-1138B7B8567A}" dt="2022-10-18T03:54:52.113" v="1577" actId="20577"/>
          <ac:spMkLst>
            <pc:docMk/>
            <pc:sldMk cId="109857222" sldId="256"/>
            <ac:spMk id="3" creationId="{00000000-0000-0000-0000-000000000000}"/>
          </ac:spMkLst>
        </pc:spChg>
        <pc:spChg chg="mod ord">
          <ac:chgData name="Rayala, Kavya" userId="S::kxr7276@mavs.uta.edu::2e57abb2-13f5-4c70-be16-2fc07f82b9aa" providerId="AD" clId="Web-{DF69D386-035F-4F57-98DE-1138B7B8567A}" dt="2022-10-18T03:16:41.208" v="1049"/>
          <ac:spMkLst>
            <pc:docMk/>
            <pc:sldMk cId="109857222" sldId="256"/>
            <ac:spMk id="4" creationId="{4989F01E-72D8-2B84-91ED-AFDB46738168}"/>
          </ac:spMkLst>
        </pc:spChg>
        <pc:spChg chg="add del">
          <ac:chgData name="Rayala, Kavya" userId="S::kxr7276@mavs.uta.edu::2e57abb2-13f5-4c70-be16-2fc07f82b9aa" providerId="AD" clId="Web-{DF69D386-035F-4F57-98DE-1138B7B8567A}" dt="2022-10-18T02:06:09.252" v="197"/>
          <ac:spMkLst>
            <pc:docMk/>
            <pc:sldMk cId="109857222" sldId="256"/>
            <ac:spMk id="7" creationId="{9B7AD9F6-8CE7-4299-8FC6-328F4DCD3FF9}"/>
          </ac:spMkLst>
        </pc:spChg>
        <pc:spChg chg="del">
          <ac:chgData name="Rayala, Kavya" userId="S::kxr7276@mavs.uta.edu::2e57abb2-13f5-4c70-be16-2fc07f82b9aa" providerId="AD" clId="Web-{DF69D386-035F-4F57-98DE-1138B7B8567A}" dt="2022-10-18T02:05:54.048" v="195"/>
          <ac:spMkLst>
            <pc:docMk/>
            <pc:sldMk cId="109857222" sldId="256"/>
            <ac:spMk id="9" creationId="{9B7AD9F6-8CE7-4299-8FC6-328F4DCD3FF9}"/>
          </ac:spMkLst>
        </pc:spChg>
        <pc:spChg chg="del">
          <ac:chgData name="Rayala, Kavya" userId="S::kxr7276@mavs.uta.edu::2e57abb2-13f5-4c70-be16-2fc07f82b9aa" providerId="AD" clId="Web-{DF69D386-035F-4F57-98DE-1138B7B8567A}" dt="2022-10-18T02:05:54.048" v="195"/>
          <ac:spMkLst>
            <pc:docMk/>
            <pc:sldMk cId="109857222" sldId="256"/>
            <ac:spMk id="11" creationId="{F49775AF-8896-43EE-92C6-83497D6DC56F}"/>
          </ac:spMkLst>
        </pc:spChg>
        <pc:spChg chg="add del">
          <ac:chgData name="Rayala, Kavya" userId="S::kxr7276@mavs.uta.edu::2e57abb2-13f5-4c70-be16-2fc07f82b9aa" providerId="AD" clId="Web-{DF69D386-035F-4F57-98DE-1138B7B8567A}" dt="2022-10-18T02:06:09.252" v="197"/>
          <ac:spMkLst>
            <pc:docMk/>
            <pc:sldMk cId="109857222" sldId="256"/>
            <ac:spMk id="13" creationId="{F49775AF-8896-43EE-92C6-83497D6DC56F}"/>
          </ac:spMkLst>
        </pc:spChg>
        <pc:spChg chg="del">
          <ac:chgData name="Rayala, Kavya" userId="S::kxr7276@mavs.uta.edu::2e57abb2-13f5-4c70-be16-2fc07f82b9aa" providerId="AD" clId="Web-{DF69D386-035F-4F57-98DE-1138B7B8567A}" dt="2022-10-18T03:16:41.208" v="1049"/>
          <ac:spMkLst>
            <pc:docMk/>
            <pc:sldMk cId="109857222" sldId="256"/>
            <ac:spMk id="49" creationId="{9F835A99-04AC-494A-A572-AFE8413CC938}"/>
          </ac:spMkLst>
        </pc:spChg>
        <pc:spChg chg="del">
          <ac:chgData name="Rayala, Kavya" userId="S::kxr7276@mavs.uta.edu::2e57abb2-13f5-4c70-be16-2fc07f82b9aa" providerId="AD" clId="Web-{DF69D386-035F-4F57-98DE-1138B7B8567A}" dt="2022-10-18T03:16:41.208" v="1049"/>
          <ac:spMkLst>
            <pc:docMk/>
            <pc:sldMk cId="109857222" sldId="256"/>
            <ac:spMk id="50" creationId="{1709F1D5-B0F1-4714-A239-E5B61C161915}"/>
          </ac:spMkLst>
        </pc:spChg>
        <pc:spChg chg="del">
          <ac:chgData name="Rayala, Kavya" userId="S::kxr7276@mavs.uta.edu::2e57abb2-13f5-4c70-be16-2fc07f82b9aa" providerId="AD" clId="Web-{DF69D386-035F-4F57-98DE-1138B7B8567A}" dt="2022-10-18T03:16:41.208" v="1049"/>
          <ac:spMkLst>
            <pc:docMk/>
            <pc:sldMk cId="109857222" sldId="256"/>
            <ac:spMk id="51" creationId="{7B786209-1B0B-4CA9-9BDD-F7327066A84D}"/>
          </ac:spMkLst>
        </pc:spChg>
        <pc:spChg chg="del">
          <ac:chgData name="Rayala, Kavya" userId="S::kxr7276@mavs.uta.edu::2e57abb2-13f5-4c70-be16-2fc07f82b9aa" providerId="AD" clId="Web-{DF69D386-035F-4F57-98DE-1138B7B8567A}" dt="2022-10-18T03:16:41.208" v="1049"/>
          <ac:spMkLst>
            <pc:docMk/>
            <pc:sldMk cId="109857222" sldId="256"/>
            <ac:spMk id="52" creationId="{228FB460-D3FF-4440-A020-05982A09E517}"/>
          </ac:spMkLst>
        </pc:spChg>
        <pc:spChg chg="del">
          <ac:chgData name="Rayala, Kavya" userId="S::kxr7276@mavs.uta.edu::2e57abb2-13f5-4c70-be16-2fc07f82b9aa" providerId="AD" clId="Web-{DF69D386-035F-4F57-98DE-1138B7B8567A}" dt="2022-10-18T03:16:41.208" v="1049"/>
          <ac:spMkLst>
            <pc:docMk/>
            <pc:sldMk cId="109857222" sldId="256"/>
            <ac:spMk id="53" creationId="{2D2964BB-484D-45AE-AD66-D407D0629652}"/>
          </ac:spMkLst>
        </pc:spChg>
        <pc:spChg chg="del">
          <ac:chgData name="Rayala, Kavya" userId="S::kxr7276@mavs.uta.edu::2e57abb2-13f5-4c70-be16-2fc07f82b9aa" providerId="AD" clId="Web-{DF69D386-035F-4F57-98DE-1138B7B8567A}" dt="2022-10-18T03:16:41.208" v="1049"/>
          <ac:spMkLst>
            <pc:docMk/>
            <pc:sldMk cId="109857222" sldId="256"/>
            <ac:spMk id="54" creationId="{14847E93-7DC1-4D4B-8829-B19AA7137C50}"/>
          </ac:spMkLst>
        </pc:spChg>
        <pc:spChg chg="del">
          <ac:chgData name="Rayala, Kavya" userId="S::kxr7276@mavs.uta.edu::2e57abb2-13f5-4c70-be16-2fc07f82b9aa" providerId="AD" clId="Web-{DF69D386-035F-4F57-98DE-1138B7B8567A}" dt="2022-10-18T03:16:41.208" v="1049"/>
          <ac:spMkLst>
            <pc:docMk/>
            <pc:sldMk cId="109857222" sldId="256"/>
            <ac:spMk id="55" creationId="{6691AC69-A76E-4DAB-B565-468B6B87ACF3}"/>
          </ac:spMkLst>
        </pc:spChg>
        <pc:spChg chg="del">
          <ac:chgData name="Rayala, Kavya" userId="S::kxr7276@mavs.uta.edu::2e57abb2-13f5-4c70-be16-2fc07f82b9aa" providerId="AD" clId="Web-{DF69D386-035F-4F57-98DE-1138B7B8567A}" dt="2022-10-18T03:16:41.208" v="1049"/>
          <ac:spMkLst>
            <pc:docMk/>
            <pc:sldMk cId="109857222" sldId="256"/>
            <ac:spMk id="56" creationId="{5566D6E1-03A1-4D73-A4E0-35D74D568A04}"/>
          </ac:spMkLst>
        </pc:spChg>
        <pc:picChg chg="mod">
          <ac:chgData name="Rayala, Kavya" userId="S::kxr7276@mavs.uta.edu::2e57abb2-13f5-4c70-be16-2fc07f82b9aa" providerId="AD" clId="Web-{DF69D386-035F-4F57-98DE-1138B7B8567A}" dt="2022-10-18T02:05:58.314" v="196"/>
          <ac:picMkLst>
            <pc:docMk/>
            <pc:sldMk cId="109857222" sldId="256"/>
            <ac:picMk id="5" creationId="{0377F62A-A0BE-E0F0-AA31-DC7586912612}"/>
          </ac:picMkLst>
        </pc:picChg>
      </pc:sldChg>
      <pc:sldChg chg="addSp delSp modSp new mod modClrScheme delDesignElem chgLayout">
        <pc:chgData name="Rayala, Kavya" userId="S::kxr7276@mavs.uta.edu::2e57abb2-13f5-4c70-be16-2fc07f82b9aa" providerId="AD" clId="Web-{DF69D386-035F-4F57-98DE-1138B7B8567A}" dt="2022-10-18T03:49:31.352" v="1574"/>
        <pc:sldMkLst>
          <pc:docMk/>
          <pc:sldMk cId="3156746544" sldId="257"/>
        </pc:sldMkLst>
        <pc:spChg chg="mod ord">
          <ac:chgData name="Rayala, Kavya" userId="S::kxr7276@mavs.uta.edu::2e57abb2-13f5-4c70-be16-2fc07f82b9aa" providerId="AD" clId="Web-{DF69D386-035F-4F57-98DE-1138B7B8567A}" dt="2022-10-18T03:49:31.352" v="1574"/>
          <ac:spMkLst>
            <pc:docMk/>
            <pc:sldMk cId="3156746544" sldId="257"/>
            <ac:spMk id="2" creationId="{6A9B6815-9EF1-5C2D-1D40-C326B0E109B1}"/>
          </ac:spMkLst>
        </pc:spChg>
        <pc:spChg chg="mod">
          <ac:chgData name="Rayala, Kavya" userId="S::kxr7276@mavs.uta.edu::2e57abb2-13f5-4c70-be16-2fc07f82b9aa" providerId="AD" clId="Web-{DF69D386-035F-4F57-98DE-1138B7B8567A}" dt="2022-10-18T01:55:28.668" v="173" actId="20577"/>
          <ac:spMkLst>
            <pc:docMk/>
            <pc:sldMk cId="3156746544" sldId="257"/>
            <ac:spMk id="3" creationId="{FFADE1AF-D380-7F0D-1D4E-124B015C19F5}"/>
          </ac:spMkLst>
        </pc:spChg>
        <pc:spChg chg="del">
          <ac:chgData name="Rayala, Kavya" userId="S::kxr7276@mavs.uta.edu::2e57abb2-13f5-4c70-be16-2fc07f82b9aa" providerId="AD" clId="Web-{DF69D386-035F-4F57-98DE-1138B7B8567A}" dt="2022-10-18T02:05:54.048" v="195"/>
          <ac:spMkLst>
            <pc:docMk/>
            <pc:sldMk cId="3156746544" sldId="257"/>
            <ac:spMk id="23" creationId="{777A147A-9ED8-46B4-8660-1B3C2AA880B5}"/>
          </ac:spMkLst>
        </pc:spChg>
        <pc:spChg chg="del">
          <ac:chgData name="Rayala, Kavya" userId="S::kxr7276@mavs.uta.edu::2e57abb2-13f5-4c70-be16-2fc07f82b9aa" providerId="AD" clId="Web-{DF69D386-035F-4F57-98DE-1138B7B8567A}" dt="2022-10-18T02:05:54.048" v="195"/>
          <ac:spMkLst>
            <pc:docMk/>
            <pc:sldMk cId="3156746544" sldId="257"/>
            <ac:spMk id="24" creationId="{5D6C15A0-C087-4593-8414-2B4EC1CDC3DE}"/>
          </ac:spMkLst>
        </pc:spChg>
        <pc:spChg chg="mod ord">
          <ac:chgData name="Rayala, Kavya" userId="S::kxr7276@mavs.uta.edu::2e57abb2-13f5-4c70-be16-2fc07f82b9aa" providerId="AD" clId="Web-{DF69D386-035F-4F57-98DE-1138B7B8567A}" dt="2022-10-18T03:49:31.352" v="1574"/>
          <ac:spMkLst>
            <pc:docMk/>
            <pc:sldMk cId="3156746544" sldId="257"/>
            <ac:spMk id="25" creationId="{FFADE1AF-D380-7F0D-1D4E-124B015C19F5}"/>
          </ac:spMkLst>
        </pc:spChg>
        <pc:spChg chg="mod ord">
          <ac:chgData name="Rayala, Kavya" userId="S::kxr7276@mavs.uta.edu::2e57abb2-13f5-4c70-be16-2fc07f82b9aa" providerId="AD" clId="Web-{DF69D386-035F-4F57-98DE-1138B7B8567A}" dt="2022-10-18T03:49:31.352" v="1574"/>
          <ac:spMkLst>
            <pc:docMk/>
            <pc:sldMk cId="3156746544" sldId="257"/>
            <ac:spMk id="30" creationId="{127E97C3-64DA-1687-BBC3-6382FF747C37}"/>
          </ac:spMkLst>
        </pc:spChg>
        <pc:spChg chg="add del">
          <ac:chgData name="Rayala, Kavya" userId="S::kxr7276@mavs.uta.edu::2e57abb2-13f5-4c70-be16-2fc07f82b9aa" providerId="AD" clId="Web-{DF69D386-035F-4F57-98DE-1138B7B8567A}" dt="2022-10-18T03:49:03.304" v="1568"/>
          <ac:spMkLst>
            <pc:docMk/>
            <pc:sldMk cId="3156746544" sldId="257"/>
            <ac:spMk id="32" creationId="{429917F3-0560-4C6F-B265-458B218C4B87}"/>
          </ac:spMkLst>
        </pc:spChg>
        <pc:spChg chg="add del">
          <ac:chgData name="Rayala, Kavya" userId="S::kxr7276@mavs.uta.edu::2e57abb2-13f5-4c70-be16-2fc07f82b9aa" providerId="AD" clId="Web-{DF69D386-035F-4F57-98DE-1138B7B8567A}" dt="2022-10-18T03:49:05.664" v="1570"/>
          <ac:spMkLst>
            <pc:docMk/>
            <pc:sldMk cId="3156746544" sldId="257"/>
            <ac:spMk id="36" creationId="{2C61293E-6EBE-43EF-A52C-9BEBFD7679D4}"/>
          </ac:spMkLst>
        </pc:spChg>
        <pc:spChg chg="add del">
          <ac:chgData name="Rayala, Kavya" userId="S::kxr7276@mavs.uta.edu::2e57abb2-13f5-4c70-be16-2fc07f82b9aa" providerId="AD" clId="Web-{DF69D386-035F-4F57-98DE-1138B7B8567A}" dt="2022-10-18T03:49:05.664" v="1570"/>
          <ac:spMkLst>
            <pc:docMk/>
            <pc:sldMk cId="3156746544" sldId="257"/>
            <ac:spMk id="38" creationId="{21540236-BFD5-4A9D-8840-4703E7F76825}"/>
          </ac:spMkLst>
        </pc:spChg>
        <pc:spChg chg="add del">
          <ac:chgData name="Rayala, Kavya" userId="S::kxr7276@mavs.uta.edu::2e57abb2-13f5-4c70-be16-2fc07f82b9aa" providerId="AD" clId="Web-{DF69D386-035F-4F57-98DE-1138B7B8567A}" dt="2022-10-18T03:49:17.024" v="1572"/>
          <ac:spMkLst>
            <pc:docMk/>
            <pc:sldMk cId="3156746544" sldId="257"/>
            <ac:spMk id="42" creationId="{B775CD93-9DF2-48CB-9F57-1BCA9A46C7FA}"/>
          </ac:spMkLst>
        </pc:spChg>
        <pc:spChg chg="add del">
          <ac:chgData name="Rayala, Kavya" userId="S::kxr7276@mavs.uta.edu::2e57abb2-13f5-4c70-be16-2fc07f82b9aa" providerId="AD" clId="Web-{DF69D386-035F-4F57-98DE-1138B7B8567A}" dt="2022-10-18T03:49:17.024" v="1572"/>
          <ac:spMkLst>
            <pc:docMk/>
            <pc:sldMk cId="3156746544" sldId="257"/>
            <ac:spMk id="44" creationId="{6166C6D1-23AC-49C4-BA07-238E4E9F8CEB}"/>
          </ac:spMkLst>
        </pc:spChg>
        <pc:spChg chg="add del">
          <ac:chgData name="Rayala, Kavya" userId="S::kxr7276@mavs.uta.edu::2e57abb2-13f5-4c70-be16-2fc07f82b9aa" providerId="AD" clId="Web-{DF69D386-035F-4F57-98DE-1138B7B8567A}" dt="2022-10-18T03:49:17.024" v="1572"/>
          <ac:spMkLst>
            <pc:docMk/>
            <pc:sldMk cId="3156746544" sldId="257"/>
            <ac:spMk id="46" creationId="{1C091803-41C2-48E0-9228-5148460C7479}"/>
          </ac:spMkLst>
        </pc:spChg>
        <pc:spChg chg="add del">
          <ac:chgData name="Rayala, Kavya" userId="S::kxr7276@mavs.uta.edu::2e57abb2-13f5-4c70-be16-2fc07f82b9aa" providerId="AD" clId="Web-{DF69D386-035F-4F57-98DE-1138B7B8567A}" dt="2022-10-18T03:49:31.352" v="1574"/>
          <ac:spMkLst>
            <pc:docMk/>
            <pc:sldMk cId="3156746544" sldId="257"/>
            <ac:spMk id="48" creationId="{100EDD19-6802-4EC3-95CE-CFFAB042CFD6}"/>
          </ac:spMkLst>
        </pc:spChg>
        <pc:spChg chg="add del">
          <ac:chgData name="Rayala, Kavya" userId="S::kxr7276@mavs.uta.edu::2e57abb2-13f5-4c70-be16-2fc07f82b9aa" providerId="AD" clId="Web-{DF69D386-035F-4F57-98DE-1138B7B8567A}" dt="2022-10-18T03:49:31.352" v="1574"/>
          <ac:spMkLst>
            <pc:docMk/>
            <pc:sldMk cId="3156746544" sldId="257"/>
            <ac:spMk id="50" creationId="{DB17E863-922E-4C26-BD64-E8FD41D28661}"/>
          </ac:spMkLst>
        </pc:spChg>
        <pc:grpChg chg="add del">
          <ac:chgData name="Rayala, Kavya" userId="S::kxr7276@mavs.uta.edu::2e57abb2-13f5-4c70-be16-2fc07f82b9aa" providerId="AD" clId="Web-{DF69D386-035F-4F57-98DE-1138B7B8567A}" dt="2022-10-18T03:49:03.304" v="1568"/>
          <ac:grpSpMkLst>
            <pc:docMk/>
            <pc:sldMk cId="3156746544" sldId="257"/>
            <ac:grpSpMk id="33" creationId="{AA39BAE7-7EB8-4E22-BCBB-F00F514DB7EA}"/>
          </ac:grpSpMkLst>
        </pc:grpChg>
        <pc:picChg chg="add del">
          <ac:chgData name="Rayala, Kavya" userId="S::kxr7276@mavs.uta.edu::2e57abb2-13f5-4c70-be16-2fc07f82b9aa" providerId="AD" clId="Web-{DF69D386-035F-4F57-98DE-1138B7B8567A}" dt="2022-10-18T03:49:05.664" v="1570"/>
          <ac:picMkLst>
            <pc:docMk/>
            <pc:sldMk cId="3156746544" sldId="257"/>
            <ac:picMk id="40" creationId="{B7159E8D-0F88-B854-E4CB-AF7B8B5775BB}"/>
          </ac:picMkLst>
        </pc:picChg>
      </pc:sldChg>
      <pc:sldChg chg="addSp delSp modSp new mod modClrScheme delDesignElem chgLayout">
        <pc:chgData name="Rayala, Kavya" userId="S::kxr7276@mavs.uta.edu::2e57abb2-13f5-4c70-be16-2fc07f82b9aa" providerId="AD" clId="Web-{DF69D386-035F-4F57-98DE-1138B7B8567A}" dt="2022-10-18T03:25:45.258" v="1170" actId="20577"/>
        <pc:sldMkLst>
          <pc:docMk/>
          <pc:sldMk cId="1363387646" sldId="258"/>
        </pc:sldMkLst>
        <pc:spChg chg="mod ord">
          <ac:chgData name="Rayala, Kavya" userId="S::kxr7276@mavs.uta.edu::2e57abb2-13f5-4c70-be16-2fc07f82b9aa" providerId="AD" clId="Web-{DF69D386-035F-4F57-98DE-1138B7B8567A}" dt="2022-10-18T03:22:48.892" v="1163"/>
          <ac:spMkLst>
            <pc:docMk/>
            <pc:sldMk cId="1363387646" sldId="258"/>
            <ac:spMk id="2" creationId="{078B450A-9C00-AC29-CA57-9A697F52CAC6}"/>
          </ac:spMkLst>
        </pc:spChg>
        <pc:spChg chg="mod ord">
          <ac:chgData name="Rayala, Kavya" userId="S::kxr7276@mavs.uta.edu::2e57abb2-13f5-4c70-be16-2fc07f82b9aa" providerId="AD" clId="Web-{DF69D386-035F-4F57-98DE-1138B7B8567A}" dt="2022-10-18T03:25:45.258" v="1170" actId="20577"/>
          <ac:spMkLst>
            <pc:docMk/>
            <pc:sldMk cId="1363387646" sldId="258"/>
            <ac:spMk id="3" creationId="{3380416A-7186-E62D-21CC-18898012C2CD}"/>
          </ac:spMkLst>
        </pc:spChg>
        <pc:spChg chg="mod ord">
          <ac:chgData name="Rayala, Kavya" userId="S::kxr7276@mavs.uta.edu::2e57abb2-13f5-4c70-be16-2fc07f82b9aa" providerId="AD" clId="Web-{DF69D386-035F-4F57-98DE-1138B7B8567A}" dt="2022-10-18T03:22:48.892" v="1163"/>
          <ac:spMkLst>
            <pc:docMk/>
            <pc:sldMk cId="1363387646" sldId="258"/>
            <ac:spMk id="4" creationId="{8BCE9F9F-BBA5-48E1-7935-54219B1E7CEE}"/>
          </ac:spMkLst>
        </pc:spChg>
        <pc:spChg chg="add mod">
          <ac:chgData name="Rayala, Kavya" userId="S::kxr7276@mavs.uta.edu::2e57abb2-13f5-4c70-be16-2fc07f82b9aa" providerId="AD" clId="Web-{DF69D386-035F-4F57-98DE-1138B7B8567A}" dt="2022-10-18T03:23:57.848" v="1169" actId="1076"/>
          <ac:spMkLst>
            <pc:docMk/>
            <pc:sldMk cId="1363387646" sldId="258"/>
            <ac:spMk id="6" creationId="{42397884-A461-CEA7-6316-C2602B196FD1}"/>
          </ac:spMkLst>
        </pc:spChg>
        <pc:spChg chg="add">
          <ac:chgData name="Rayala, Kavya" userId="S::kxr7276@mavs.uta.edu::2e57abb2-13f5-4c70-be16-2fc07f82b9aa" providerId="AD" clId="Web-{DF69D386-035F-4F57-98DE-1138B7B8567A}" dt="2022-10-18T03:22:48.892" v="1163"/>
          <ac:spMkLst>
            <pc:docMk/>
            <pc:sldMk cId="1363387646" sldId="258"/>
            <ac:spMk id="10" creationId="{2B97F24A-32CE-4C1C-A50D-3016B394DCFB}"/>
          </ac:spMkLst>
        </pc:spChg>
        <pc:spChg chg="add">
          <ac:chgData name="Rayala, Kavya" userId="S::kxr7276@mavs.uta.edu::2e57abb2-13f5-4c70-be16-2fc07f82b9aa" providerId="AD" clId="Web-{DF69D386-035F-4F57-98DE-1138B7B8567A}" dt="2022-10-18T03:22:48.892" v="1163"/>
          <ac:spMkLst>
            <pc:docMk/>
            <pc:sldMk cId="1363387646" sldId="258"/>
            <ac:spMk id="12" creationId="{CD8B4F24-440B-49E9-B85D-733523DC064B}"/>
          </ac:spMkLst>
        </pc:spChg>
        <pc:spChg chg="del">
          <ac:chgData name="Rayala, Kavya" userId="S::kxr7276@mavs.uta.edu::2e57abb2-13f5-4c70-be16-2fc07f82b9aa" providerId="AD" clId="Web-{DF69D386-035F-4F57-98DE-1138B7B8567A}" dt="2022-10-18T03:16:16.098" v="1048"/>
          <ac:spMkLst>
            <pc:docMk/>
            <pc:sldMk cId="1363387646" sldId="258"/>
            <ac:spMk id="18" creationId="{09588DA8-065E-4F6F-8EFD-43104AB2E0CF}"/>
          </ac:spMkLst>
        </pc:spChg>
        <pc:spChg chg="del">
          <ac:chgData name="Rayala, Kavya" userId="S::kxr7276@mavs.uta.edu::2e57abb2-13f5-4c70-be16-2fc07f82b9aa" providerId="AD" clId="Web-{DF69D386-035F-4F57-98DE-1138B7B8567A}" dt="2022-10-18T03:16:16.098" v="1048"/>
          <ac:spMkLst>
            <pc:docMk/>
            <pc:sldMk cId="1363387646" sldId="258"/>
            <ac:spMk id="20" creationId="{C4285719-470E-454C-AF62-8323075F1F5B}"/>
          </ac:spMkLst>
        </pc:spChg>
        <pc:spChg chg="del">
          <ac:chgData name="Rayala, Kavya" userId="S::kxr7276@mavs.uta.edu::2e57abb2-13f5-4c70-be16-2fc07f82b9aa" providerId="AD" clId="Web-{DF69D386-035F-4F57-98DE-1138B7B8567A}" dt="2022-10-18T03:16:16.098" v="1048"/>
          <ac:spMkLst>
            <pc:docMk/>
            <pc:sldMk cId="1363387646" sldId="258"/>
            <ac:spMk id="22" creationId="{CD9FE4EF-C4D8-49A0-B2FF-81D8DB7D8A24}"/>
          </ac:spMkLst>
        </pc:spChg>
        <pc:spChg chg="del">
          <ac:chgData name="Rayala, Kavya" userId="S::kxr7276@mavs.uta.edu::2e57abb2-13f5-4c70-be16-2fc07f82b9aa" providerId="AD" clId="Web-{DF69D386-035F-4F57-98DE-1138B7B8567A}" dt="2022-10-18T03:16:16.098" v="1048"/>
          <ac:spMkLst>
            <pc:docMk/>
            <pc:sldMk cId="1363387646" sldId="258"/>
            <ac:spMk id="24" creationId="{4300840D-0A0B-4512-BACA-B439D5B9C57C}"/>
          </ac:spMkLst>
        </pc:spChg>
        <pc:spChg chg="del">
          <ac:chgData name="Rayala, Kavya" userId="S::kxr7276@mavs.uta.edu::2e57abb2-13f5-4c70-be16-2fc07f82b9aa" providerId="AD" clId="Web-{DF69D386-035F-4F57-98DE-1138B7B8567A}" dt="2022-10-18T03:16:16.098" v="1048"/>
          <ac:spMkLst>
            <pc:docMk/>
            <pc:sldMk cId="1363387646" sldId="258"/>
            <ac:spMk id="26" creationId="{D2B78728-A580-49A7-84F9-6EF6F583ADE0}"/>
          </ac:spMkLst>
        </pc:spChg>
        <pc:spChg chg="del">
          <ac:chgData name="Rayala, Kavya" userId="S::kxr7276@mavs.uta.edu::2e57abb2-13f5-4c70-be16-2fc07f82b9aa" providerId="AD" clId="Web-{DF69D386-035F-4F57-98DE-1138B7B8567A}" dt="2022-10-18T03:16:16.098" v="1048"/>
          <ac:spMkLst>
            <pc:docMk/>
            <pc:sldMk cId="1363387646" sldId="258"/>
            <ac:spMk id="28" creationId="{38FAA1A1-D861-433F-88FA-1E9D6FD31D11}"/>
          </ac:spMkLst>
        </pc:spChg>
        <pc:spChg chg="del">
          <ac:chgData name="Rayala, Kavya" userId="S::kxr7276@mavs.uta.edu::2e57abb2-13f5-4c70-be16-2fc07f82b9aa" providerId="AD" clId="Web-{DF69D386-035F-4F57-98DE-1138B7B8567A}" dt="2022-10-18T03:16:16.098" v="1048"/>
          <ac:spMkLst>
            <pc:docMk/>
            <pc:sldMk cId="1363387646" sldId="258"/>
            <ac:spMk id="30" creationId="{8D71EDA1-87BF-4D5D-AB79-F346FD19278A}"/>
          </ac:spMkLst>
        </pc:spChg>
        <pc:spChg chg="add del">
          <ac:chgData name="Rayala, Kavya" userId="S::kxr7276@mavs.uta.edu::2e57abb2-13f5-4c70-be16-2fc07f82b9aa" providerId="AD" clId="Web-{DF69D386-035F-4F57-98DE-1138B7B8567A}" dt="2022-10-18T03:16:41.208" v="1049"/>
          <ac:spMkLst>
            <pc:docMk/>
            <pc:sldMk cId="1363387646" sldId="258"/>
            <ac:spMk id="35" creationId="{100EDD19-6802-4EC3-95CE-CFFAB042CFD6}"/>
          </ac:spMkLst>
        </pc:spChg>
        <pc:spChg chg="add del">
          <ac:chgData name="Rayala, Kavya" userId="S::kxr7276@mavs.uta.edu::2e57abb2-13f5-4c70-be16-2fc07f82b9aa" providerId="AD" clId="Web-{DF69D386-035F-4F57-98DE-1138B7B8567A}" dt="2022-10-18T03:16:41.208" v="1049"/>
          <ac:spMkLst>
            <pc:docMk/>
            <pc:sldMk cId="1363387646" sldId="258"/>
            <ac:spMk id="37" creationId="{DB17E863-922E-4C26-BD64-E8FD41D28661}"/>
          </ac:spMkLst>
        </pc:spChg>
        <pc:picChg chg="add mod">
          <ac:chgData name="Rayala, Kavya" userId="S::kxr7276@mavs.uta.edu::2e57abb2-13f5-4c70-be16-2fc07f82b9aa" providerId="AD" clId="Web-{DF69D386-035F-4F57-98DE-1138B7B8567A}" dt="2022-10-18T03:22:48.892" v="1163"/>
          <ac:picMkLst>
            <pc:docMk/>
            <pc:sldMk cId="1363387646" sldId="258"/>
            <ac:picMk id="5" creationId="{C2B37BF9-01D0-B820-3575-F6231D450EB0}"/>
          </ac:picMkLst>
        </pc:picChg>
      </pc:sldChg>
      <pc:sldChg chg="modSp new mod modClrScheme chgLayout">
        <pc:chgData name="Rayala, Kavya" userId="S::kxr7276@mavs.uta.edu::2e57abb2-13f5-4c70-be16-2fc07f82b9aa" providerId="AD" clId="Web-{DF69D386-035F-4F57-98DE-1138B7B8567A}" dt="2022-10-18T03:40:40.538" v="1545" actId="20577"/>
        <pc:sldMkLst>
          <pc:docMk/>
          <pc:sldMk cId="655299500" sldId="259"/>
        </pc:sldMkLst>
        <pc:spChg chg="mod ord">
          <ac:chgData name="Rayala, Kavya" userId="S::kxr7276@mavs.uta.edu::2e57abb2-13f5-4c70-be16-2fc07f82b9aa" providerId="AD" clId="Web-{DF69D386-035F-4F57-98DE-1138B7B8567A}" dt="2022-10-18T03:16:41.208" v="1049"/>
          <ac:spMkLst>
            <pc:docMk/>
            <pc:sldMk cId="655299500" sldId="259"/>
            <ac:spMk id="2" creationId="{D223E5D3-016D-3868-D22F-A3AADA92E533}"/>
          </ac:spMkLst>
        </pc:spChg>
        <pc:spChg chg="mod ord">
          <ac:chgData name="Rayala, Kavya" userId="S::kxr7276@mavs.uta.edu::2e57abb2-13f5-4c70-be16-2fc07f82b9aa" providerId="AD" clId="Web-{DF69D386-035F-4F57-98DE-1138B7B8567A}" dt="2022-10-18T03:40:40.538" v="1545" actId="20577"/>
          <ac:spMkLst>
            <pc:docMk/>
            <pc:sldMk cId="655299500" sldId="259"/>
            <ac:spMk id="3" creationId="{890CF08C-07F1-0DAC-8F16-58C4FF0494A0}"/>
          </ac:spMkLst>
        </pc:spChg>
        <pc:spChg chg="mod ord">
          <ac:chgData name="Rayala, Kavya" userId="S::kxr7276@mavs.uta.edu::2e57abb2-13f5-4c70-be16-2fc07f82b9aa" providerId="AD" clId="Web-{DF69D386-035F-4F57-98DE-1138B7B8567A}" dt="2022-10-18T03:31:20.925" v="1297" actId="20577"/>
          <ac:spMkLst>
            <pc:docMk/>
            <pc:sldMk cId="655299500" sldId="259"/>
            <ac:spMk id="4" creationId="{D9563049-9110-9A62-6F62-E4BFB6479A4D}"/>
          </ac:spMkLst>
        </pc:spChg>
      </pc:sldChg>
      <pc:sldChg chg="modSp new mod modClrScheme chgLayout">
        <pc:chgData name="Rayala, Kavya" userId="S::kxr7276@mavs.uta.edu::2e57abb2-13f5-4c70-be16-2fc07f82b9aa" providerId="AD" clId="Web-{DF69D386-035F-4F57-98DE-1138B7B8567A}" dt="2022-10-18T03:48:12.881" v="1566" actId="20577"/>
        <pc:sldMkLst>
          <pc:docMk/>
          <pc:sldMk cId="1762670920" sldId="260"/>
        </pc:sldMkLst>
        <pc:spChg chg="mod ord">
          <ac:chgData name="Rayala, Kavya" userId="S::kxr7276@mavs.uta.edu::2e57abb2-13f5-4c70-be16-2fc07f82b9aa" providerId="AD" clId="Web-{DF69D386-035F-4F57-98DE-1138B7B8567A}" dt="2022-10-18T03:16:41.208" v="1049"/>
          <ac:spMkLst>
            <pc:docMk/>
            <pc:sldMk cId="1762670920" sldId="260"/>
            <ac:spMk id="2" creationId="{892C1A4C-6211-13A8-E544-9C5CD0ED5E88}"/>
          </ac:spMkLst>
        </pc:spChg>
        <pc:spChg chg="mod ord">
          <ac:chgData name="Rayala, Kavya" userId="S::kxr7276@mavs.uta.edu::2e57abb2-13f5-4c70-be16-2fc07f82b9aa" providerId="AD" clId="Web-{DF69D386-035F-4F57-98DE-1138B7B8567A}" dt="2022-10-18T03:48:12.881" v="1566" actId="20577"/>
          <ac:spMkLst>
            <pc:docMk/>
            <pc:sldMk cId="1762670920" sldId="260"/>
            <ac:spMk id="3" creationId="{92EC043A-A191-F163-E429-6AB3E6278984}"/>
          </ac:spMkLst>
        </pc:spChg>
        <pc:spChg chg="mod ord">
          <ac:chgData name="Rayala, Kavya" userId="S::kxr7276@mavs.uta.edu::2e57abb2-13f5-4c70-be16-2fc07f82b9aa" providerId="AD" clId="Web-{DF69D386-035F-4F57-98DE-1138B7B8567A}" dt="2022-10-18T03:16:41.208" v="1049"/>
          <ac:spMkLst>
            <pc:docMk/>
            <pc:sldMk cId="1762670920" sldId="260"/>
            <ac:spMk id="4" creationId="{DDC237BA-D3D5-F180-FF41-6113D648D052}"/>
          </ac:spMkLst>
        </pc:spChg>
      </pc:sldChg>
      <pc:sldChg chg="addSp modSp mod modClrScheme chgLayout">
        <pc:chgData name="Rayala, Kavya" userId="S::kxr7276@mavs.uta.edu::2e57abb2-13f5-4c70-be16-2fc07f82b9aa" providerId="AD" clId="Web-{DF69D386-035F-4F57-98DE-1138B7B8567A}" dt="2022-10-18T03:33:29.070" v="1298"/>
        <pc:sldMkLst>
          <pc:docMk/>
          <pc:sldMk cId="955755415" sldId="262"/>
        </pc:sldMkLst>
        <pc:spChg chg="mod ord">
          <ac:chgData name="Rayala, Kavya" userId="S::kxr7276@mavs.uta.edu::2e57abb2-13f5-4c70-be16-2fc07f82b9aa" providerId="AD" clId="Web-{DF69D386-035F-4F57-98DE-1138B7B8567A}" dt="2022-10-18T03:16:41.208" v="1049"/>
          <ac:spMkLst>
            <pc:docMk/>
            <pc:sldMk cId="955755415" sldId="262"/>
            <ac:spMk id="2" creationId="{E8D11FF2-C138-AA3C-1BF3-3AF8A268C75D}"/>
          </ac:spMkLst>
        </pc:spChg>
        <pc:spChg chg="mod ord">
          <ac:chgData name="Rayala, Kavya" userId="S::kxr7276@mavs.uta.edu::2e57abb2-13f5-4c70-be16-2fc07f82b9aa" providerId="AD" clId="Web-{DF69D386-035F-4F57-98DE-1138B7B8567A}" dt="2022-10-18T03:16:41.208" v="1049"/>
          <ac:spMkLst>
            <pc:docMk/>
            <pc:sldMk cId="955755415" sldId="262"/>
            <ac:spMk id="3" creationId="{A6716F6D-C6B3-44F1-1928-D6F8E96ACBF1}"/>
          </ac:spMkLst>
        </pc:spChg>
        <pc:spChg chg="add mod">
          <ac:chgData name="Rayala, Kavya" userId="S::kxr7276@mavs.uta.edu::2e57abb2-13f5-4c70-be16-2fc07f82b9aa" providerId="AD" clId="Web-{DF69D386-035F-4F57-98DE-1138B7B8567A}" dt="2022-10-18T03:33:29.070" v="1298"/>
          <ac:spMkLst>
            <pc:docMk/>
            <pc:sldMk cId="955755415" sldId="262"/>
            <ac:spMk id="4" creationId="{29C5DB2E-B883-58EB-7A72-36F1CF114AA1}"/>
          </ac:spMkLst>
        </pc:spChg>
      </pc:sldChg>
      <pc:sldChg chg="addSp modSp mod modClrScheme chgLayout">
        <pc:chgData name="Rayala, Kavya" userId="S::kxr7276@mavs.uta.edu::2e57abb2-13f5-4c70-be16-2fc07f82b9aa" providerId="AD" clId="Web-{DF69D386-035F-4F57-98DE-1138B7B8567A}" dt="2022-10-18T03:33:33.180" v="1299"/>
        <pc:sldMkLst>
          <pc:docMk/>
          <pc:sldMk cId="825314894" sldId="263"/>
        </pc:sldMkLst>
        <pc:spChg chg="mod ord">
          <ac:chgData name="Rayala, Kavya" userId="S::kxr7276@mavs.uta.edu::2e57abb2-13f5-4c70-be16-2fc07f82b9aa" providerId="AD" clId="Web-{DF69D386-035F-4F57-98DE-1138B7B8567A}" dt="2022-10-18T03:16:41.208" v="1049"/>
          <ac:spMkLst>
            <pc:docMk/>
            <pc:sldMk cId="825314894" sldId="263"/>
            <ac:spMk id="2" creationId="{DE9EC83F-B467-9CC5-0820-B0410358ACB2}"/>
          </ac:spMkLst>
        </pc:spChg>
        <pc:spChg chg="add mod">
          <ac:chgData name="Rayala, Kavya" userId="S::kxr7276@mavs.uta.edu::2e57abb2-13f5-4c70-be16-2fc07f82b9aa" providerId="AD" clId="Web-{DF69D386-035F-4F57-98DE-1138B7B8567A}" dt="2022-10-18T03:33:33.180" v="1299"/>
          <ac:spMkLst>
            <pc:docMk/>
            <pc:sldMk cId="825314894" sldId="263"/>
            <ac:spMk id="7" creationId="{480FF260-6437-57D8-A8F5-351C54CA505F}"/>
          </ac:spMkLst>
        </pc:spChg>
        <pc:picChg chg="mod ord">
          <ac:chgData name="Rayala, Kavya" userId="S::kxr7276@mavs.uta.edu::2e57abb2-13f5-4c70-be16-2fc07f82b9aa" providerId="AD" clId="Web-{DF69D386-035F-4F57-98DE-1138B7B8567A}" dt="2022-10-18T03:16:41.208" v="1049"/>
          <ac:picMkLst>
            <pc:docMk/>
            <pc:sldMk cId="825314894" sldId="263"/>
            <ac:picMk id="4" creationId="{CCA56727-736F-6110-B744-BB25DB64A109}"/>
          </ac:picMkLst>
        </pc:picChg>
      </pc:sldChg>
      <pc:sldChg chg="modSp mod modClrScheme chgLayout">
        <pc:chgData name="Rayala, Kavya" userId="S::kxr7276@mavs.uta.edu::2e57abb2-13f5-4c70-be16-2fc07f82b9aa" providerId="AD" clId="Web-{DF69D386-035F-4F57-98DE-1138B7B8567A}" dt="2022-10-18T03:16:41.208" v="1049"/>
        <pc:sldMkLst>
          <pc:docMk/>
          <pc:sldMk cId="1086182350" sldId="264"/>
        </pc:sldMkLst>
        <pc:spChg chg="mod ord">
          <ac:chgData name="Rayala, Kavya" userId="S::kxr7276@mavs.uta.edu::2e57abb2-13f5-4c70-be16-2fc07f82b9aa" providerId="AD" clId="Web-{DF69D386-035F-4F57-98DE-1138B7B8567A}" dt="2022-10-18T03:16:41.208" v="1049"/>
          <ac:spMkLst>
            <pc:docMk/>
            <pc:sldMk cId="1086182350" sldId="264"/>
            <ac:spMk id="2" creationId="{5C17D9CA-1B89-38A9-4EDF-A385F539519B}"/>
          </ac:spMkLst>
        </pc:spChg>
        <pc:picChg chg="mod ord">
          <ac:chgData name="Rayala, Kavya" userId="S::kxr7276@mavs.uta.edu::2e57abb2-13f5-4c70-be16-2fc07f82b9aa" providerId="AD" clId="Web-{DF69D386-035F-4F57-98DE-1138B7B8567A}" dt="2022-10-18T03:16:41.208" v="1049"/>
          <ac:picMkLst>
            <pc:docMk/>
            <pc:sldMk cId="1086182350" sldId="264"/>
            <ac:picMk id="4" creationId="{1DC92C0F-2495-AA14-CB3C-F5A532BF26F1}"/>
          </ac:picMkLst>
        </pc:picChg>
      </pc:sldChg>
      <pc:sldChg chg="addSp modSp mod modClrScheme chgLayout">
        <pc:chgData name="Rayala, Kavya" userId="S::kxr7276@mavs.uta.edu::2e57abb2-13f5-4c70-be16-2fc07f82b9aa" providerId="AD" clId="Web-{DF69D386-035F-4F57-98DE-1138B7B8567A}" dt="2022-10-18T03:33:33.180" v="1299"/>
        <pc:sldMkLst>
          <pc:docMk/>
          <pc:sldMk cId="2392101216" sldId="265"/>
        </pc:sldMkLst>
        <pc:spChg chg="add mod">
          <ac:chgData name="Rayala, Kavya" userId="S::kxr7276@mavs.uta.edu::2e57abb2-13f5-4c70-be16-2fc07f82b9aa" providerId="AD" clId="Web-{DF69D386-035F-4F57-98DE-1138B7B8567A}" dt="2022-10-18T03:33:33.180" v="1299"/>
          <ac:spMkLst>
            <pc:docMk/>
            <pc:sldMk cId="2392101216" sldId="265"/>
            <ac:spMk id="5" creationId="{4097225D-D594-5431-19F3-209F02A76F45}"/>
          </ac:spMkLst>
        </pc:spChg>
        <pc:picChg chg="mod ord">
          <ac:chgData name="Rayala, Kavya" userId="S::kxr7276@mavs.uta.edu::2e57abb2-13f5-4c70-be16-2fc07f82b9aa" providerId="AD" clId="Web-{DF69D386-035F-4F57-98DE-1138B7B8567A}" dt="2022-10-18T03:16:41.208" v="1049"/>
          <ac:picMkLst>
            <pc:docMk/>
            <pc:sldMk cId="2392101216" sldId="265"/>
            <ac:picMk id="4" creationId="{67A86A57-5F28-D48A-55F8-3DC065C5504D}"/>
          </ac:picMkLst>
        </pc:picChg>
      </pc:sldChg>
      <pc:sldChg chg="addSp modSp">
        <pc:chgData name="Rayala, Kavya" userId="S::kxr7276@mavs.uta.edu::2e57abb2-13f5-4c70-be16-2fc07f82b9aa" providerId="AD" clId="Web-{DF69D386-035F-4F57-98DE-1138B7B8567A}" dt="2022-10-18T03:33:33.180" v="1299"/>
        <pc:sldMkLst>
          <pc:docMk/>
          <pc:sldMk cId="3346049224" sldId="266"/>
        </pc:sldMkLst>
        <pc:spChg chg="add mod">
          <ac:chgData name="Rayala, Kavya" userId="S::kxr7276@mavs.uta.edu::2e57abb2-13f5-4c70-be16-2fc07f82b9aa" providerId="AD" clId="Web-{DF69D386-035F-4F57-98DE-1138B7B8567A}" dt="2022-10-18T03:33:33.180" v="1299"/>
          <ac:spMkLst>
            <pc:docMk/>
            <pc:sldMk cId="3346049224" sldId="266"/>
            <ac:spMk id="4" creationId="{A4FB46D6-4A39-E149-5CDD-C8B890765C1F}"/>
          </ac:spMkLst>
        </pc:spChg>
      </pc:sldChg>
      <pc:sldMasterChg chg="del delSldLayout">
        <pc:chgData name="Rayala, Kavya" userId="S::kxr7276@mavs.uta.edu::2e57abb2-13f5-4c70-be16-2fc07f82b9aa" providerId="AD" clId="Web-{DF69D386-035F-4F57-98DE-1138B7B8567A}" dt="2022-10-18T02:05:54.048" v="195"/>
        <pc:sldMasterMkLst>
          <pc:docMk/>
          <pc:sldMasterMk cId="2460954070" sldId="2147483660"/>
        </pc:sldMasterMkLst>
        <pc:sldLayoutChg chg="del">
          <pc:chgData name="Rayala, Kavya" userId="S::kxr7276@mavs.uta.edu::2e57abb2-13f5-4c70-be16-2fc07f82b9aa" providerId="AD" clId="Web-{DF69D386-035F-4F57-98DE-1138B7B8567A}" dt="2022-10-18T02:05:54.048" v="19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Rayala, Kavya" userId="S::kxr7276@mavs.uta.edu::2e57abb2-13f5-4c70-be16-2fc07f82b9aa" providerId="AD" clId="Web-{DF69D386-035F-4F57-98DE-1138B7B8567A}" dt="2022-10-18T02:05:54.048" v="19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Rayala, Kavya" userId="S::kxr7276@mavs.uta.edu::2e57abb2-13f5-4c70-be16-2fc07f82b9aa" providerId="AD" clId="Web-{DF69D386-035F-4F57-98DE-1138B7B8567A}" dt="2022-10-18T02:05:54.048" v="19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Rayala, Kavya" userId="S::kxr7276@mavs.uta.edu::2e57abb2-13f5-4c70-be16-2fc07f82b9aa" providerId="AD" clId="Web-{DF69D386-035F-4F57-98DE-1138B7B8567A}" dt="2022-10-18T02:05:54.048" v="19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Rayala, Kavya" userId="S::kxr7276@mavs.uta.edu::2e57abb2-13f5-4c70-be16-2fc07f82b9aa" providerId="AD" clId="Web-{DF69D386-035F-4F57-98DE-1138B7B8567A}" dt="2022-10-18T02:05:54.048" v="19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Rayala, Kavya" userId="S::kxr7276@mavs.uta.edu::2e57abb2-13f5-4c70-be16-2fc07f82b9aa" providerId="AD" clId="Web-{DF69D386-035F-4F57-98DE-1138B7B8567A}" dt="2022-10-18T02:05:54.048" v="19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Rayala, Kavya" userId="S::kxr7276@mavs.uta.edu::2e57abb2-13f5-4c70-be16-2fc07f82b9aa" providerId="AD" clId="Web-{DF69D386-035F-4F57-98DE-1138B7B8567A}" dt="2022-10-18T02:05:54.048" v="19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Rayala, Kavya" userId="S::kxr7276@mavs.uta.edu::2e57abb2-13f5-4c70-be16-2fc07f82b9aa" providerId="AD" clId="Web-{DF69D386-035F-4F57-98DE-1138B7B8567A}" dt="2022-10-18T02:05:54.048" v="19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Rayala, Kavya" userId="S::kxr7276@mavs.uta.edu::2e57abb2-13f5-4c70-be16-2fc07f82b9aa" providerId="AD" clId="Web-{DF69D386-035F-4F57-98DE-1138B7B8567A}" dt="2022-10-18T02:05:54.048" v="19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Rayala, Kavya" userId="S::kxr7276@mavs.uta.edu::2e57abb2-13f5-4c70-be16-2fc07f82b9aa" providerId="AD" clId="Web-{DF69D386-035F-4F57-98DE-1138B7B8567A}" dt="2022-10-18T02:05:54.048" v="19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Rayala, Kavya" userId="S::kxr7276@mavs.uta.edu::2e57abb2-13f5-4c70-be16-2fc07f82b9aa" providerId="AD" clId="Web-{DF69D386-035F-4F57-98DE-1138B7B8567A}" dt="2022-10-18T02:05:54.048" v="19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Rayala, Kavya" userId="S::kxr7276@mavs.uta.edu::2e57abb2-13f5-4c70-be16-2fc07f82b9aa" providerId="AD" clId="Web-{DF69D386-035F-4F57-98DE-1138B7B8567A}" dt="2022-10-18T02:06:09.252" v="197"/>
        <pc:sldMasterMkLst>
          <pc:docMk/>
          <pc:sldMasterMk cId="646671686" sldId="2147483672"/>
        </pc:sldMasterMkLst>
        <pc:sldLayoutChg chg="add del mod replId">
          <pc:chgData name="Rayala, Kavya" userId="S::kxr7276@mavs.uta.edu::2e57abb2-13f5-4c70-be16-2fc07f82b9aa" providerId="AD" clId="Web-{DF69D386-035F-4F57-98DE-1138B7B8567A}" dt="2022-10-18T02:06:09.252" v="197"/>
          <pc:sldLayoutMkLst>
            <pc:docMk/>
            <pc:sldMasterMk cId="646671686" sldId="2147483672"/>
            <pc:sldLayoutMk cId="1638483101" sldId="2147483673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09.252" v="197"/>
          <pc:sldLayoutMkLst>
            <pc:docMk/>
            <pc:sldMasterMk cId="646671686" sldId="2147483672"/>
            <pc:sldLayoutMk cId="1239896797" sldId="2147483674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09.252" v="197"/>
          <pc:sldLayoutMkLst>
            <pc:docMk/>
            <pc:sldMasterMk cId="646671686" sldId="2147483672"/>
            <pc:sldLayoutMk cId="3016072339" sldId="2147483675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09.252" v="197"/>
          <pc:sldLayoutMkLst>
            <pc:docMk/>
            <pc:sldMasterMk cId="646671686" sldId="2147483672"/>
            <pc:sldLayoutMk cId="2967000461" sldId="2147483676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09.252" v="197"/>
          <pc:sldLayoutMkLst>
            <pc:docMk/>
            <pc:sldMasterMk cId="646671686" sldId="2147483672"/>
            <pc:sldLayoutMk cId="1398093871" sldId="2147483677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09.252" v="197"/>
          <pc:sldLayoutMkLst>
            <pc:docMk/>
            <pc:sldMasterMk cId="646671686" sldId="2147483672"/>
            <pc:sldLayoutMk cId="3174764294" sldId="2147483678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09.252" v="197"/>
          <pc:sldLayoutMkLst>
            <pc:docMk/>
            <pc:sldMasterMk cId="646671686" sldId="2147483672"/>
            <pc:sldLayoutMk cId="630859236" sldId="2147483679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09.252" v="197"/>
          <pc:sldLayoutMkLst>
            <pc:docMk/>
            <pc:sldMasterMk cId="646671686" sldId="2147483672"/>
            <pc:sldLayoutMk cId="3424716428" sldId="2147483680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09.252" v="197"/>
          <pc:sldLayoutMkLst>
            <pc:docMk/>
            <pc:sldMasterMk cId="646671686" sldId="2147483672"/>
            <pc:sldLayoutMk cId="179946985" sldId="2147483681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09.252" v="197"/>
          <pc:sldLayoutMkLst>
            <pc:docMk/>
            <pc:sldMasterMk cId="646671686" sldId="2147483672"/>
            <pc:sldLayoutMk cId="1724912599" sldId="2147483682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09.252" v="197"/>
          <pc:sldLayoutMkLst>
            <pc:docMk/>
            <pc:sldMasterMk cId="646671686" sldId="2147483672"/>
            <pc:sldLayoutMk cId="321845984" sldId="2147483683"/>
          </pc:sldLayoutMkLst>
        </pc:sldLayoutChg>
      </pc:sldMasterChg>
      <pc:sldMasterChg chg="add del addSldLayout delSldLayout modSldLayout">
        <pc:chgData name="Rayala, Kavya" userId="S::kxr7276@mavs.uta.edu::2e57abb2-13f5-4c70-be16-2fc07f82b9aa" providerId="AD" clId="Web-{DF69D386-035F-4F57-98DE-1138B7B8567A}" dt="2022-10-18T02:06:13.924" v="198"/>
        <pc:sldMasterMkLst>
          <pc:docMk/>
          <pc:sldMasterMk cId="1608024926" sldId="2147483684"/>
        </pc:sldMasterMkLst>
        <pc:sldLayoutChg chg="add del mod replId">
          <pc:chgData name="Rayala, Kavya" userId="S::kxr7276@mavs.uta.edu::2e57abb2-13f5-4c70-be16-2fc07f82b9aa" providerId="AD" clId="Web-{DF69D386-035F-4F57-98DE-1138B7B8567A}" dt="2022-10-18T02:06:13.924" v="198"/>
          <pc:sldLayoutMkLst>
            <pc:docMk/>
            <pc:sldMasterMk cId="1608024926" sldId="2147483684"/>
            <pc:sldLayoutMk cId="1889515085" sldId="2147483685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3.924" v="198"/>
          <pc:sldLayoutMkLst>
            <pc:docMk/>
            <pc:sldMasterMk cId="1608024926" sldId="2147483684"/>
            <pc:sldLayoutMk cId="3443074859" sldId="2147483686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3.924" v="198"/>
          <pc:sldLayoutMkLst>
            <pc:docMk/>
            <pc:sldMasterMk cId="1608024926" sldId="2147483684"/>
            <pc:sldLayoutMk cId="706327885" sldId="2147483687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3.924" v="198"/>
          <pc:sldLayoutMkLst>
            <pc:docMk/>
            <pc:sldMasterMk cId="1608024926" sldId="2147483684"/>
            <pc:sldLayoutMk cId="4080457153" sldId="2147483688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3.924" v="198"/>
          <pc:sldLayoutMkLst>
            <pc:docMk/>
            <pc:sldMasterMk cId="1608024926" sldId="2147483684"/>
            <pc:sldLayoutMk cId="3926104600" sldId="2147483689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3.924" v="198"/>
          <pc:sldLayoutMkLst>
            <pc:docMk/>
            <pc:sldMasterMk cId="1608024926" sldId="2147483684"/>
            <pc:sldLayoutMk cId="80331814" sldId="2147483690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3.924" v="198"/>
          <pc:sldLayoutMkLst>
            <pc:docMk/>
            <pc:sldMasterMk cId="1608024926" sldId="2147483684"/>
            <pc:sldLayoutMk cId="1252085425" sldId="2147483691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3.924" v="198"/>
          <pc:sldLayoutMkLst>
            <pc:docMk/>
            <pc:sldMasterMk cId="1608024926" sldId="2147483684"/>
            <pc:sldLayoutMk cId="2661746342" sldId="2147483692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3.924" v="198"/>
          <pc:sldLayoutMkLst>
            <pc:docMk/>
            <pc:sldMasterMk cId="1608024926" sldId="2147483684"/>
            <pc:sldLayoutMk cId="2853155985" sldId="2147483693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3.924" v="198"/>
          <pc:sldLayoutMkLst>
            <pc:docMk/>
            <pc:sldMasterMk cId="1608024926" sldId="2147483684"/>
            <pc:sldLayoutMk cId="1364522185" sldId="2147483694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3.924" v="198"/>
          <pc:sldLayoutMkLst>
            <pc:docMk/>
            <pc:sldMasterMk cId="1608024926" sldId="2147483684"/>
            <pc:sldLayoutMk cId="521886619" sldId="2147483695"/>
          </pc:sldLayoutMkLst>
        </pc:sldLayoutChg>
      </pc:sldMasterChg>
      <pc:sldMasterChg chg="add del addSldLayout delSldLayout modSldLayout">
        <pc:chgData name="Rayala, Kavya" userId="S::kxr7276@mavs.uta.edu::2e57abb2-13f5-4c70-be16-2fc07f82b9aa" providerId="AD" clId="Web-{DF69D386-035F-4F57-98DE-1138B7B8567A}" dt="2022-10-18T02:06:19.283" v="199"/>
        <pc:sldMasterMkLst>
          <pc:docMk/>
          <pc:sldMasterMk cId="3134028908" sldId="2147483696"/>
        </pc:sldMasterMkLst>
        <pc:sldLayoutChg chg="add del mod replId">
          <pc:chgData name="Rayala, Kavya" userId="S::kxr7276@mavs.uta.edu::2e57abb2-13f5-4c70-be16-2fc07f82b9aa" providerId="AD" clId="Web-{DF69D386-035F-4F57-98DE-1138B7B8567A}" dt="2022-10-18T02:06:19.283" v="199"/>
          <pc:sldLayoutMkLst>
            <pc:docMk/>
            <pc:sldMasterMk cId="3134028908" sldId="2147483696"/>
            <pc:sldLayoutMk cId="4112865041" sldId="2147483697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9.283" v="199"/>
          <pc:sldLayoutMkLst>
            <pc:docMk/>
            <pc:sldMasterMk cId="3134028908" sldId="2147483696"/>
            <pc:sldLayoutMk cId="1914365724" sldId="2147483698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9.283" v="199"/>
          <pc:sldLayoutMkLst>
            <pc:docMk/>
            <pc:sldMasterMk cId="3134028908" sldId="2147483696"/>
            <pc:sldLayoutMk cId="69174666" sldId="2147483699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9.283" v="199"/>
          <pc:sldLayoutMkLst>
            <pc:docMk/>
            <pc:sldMasterMk cId="3134028908" sldId="2147483696"/>
            <pc:sldLayoutMk cId="1404584487" sldId="2147483700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9.283" v="199"/>
          <pc:sldLayoutMkLst>
            <pc:docMk/>
            <pc:sldMasterMk cId="3134028908" sldId="2147483696"/>
            <pc:sldLayoutMk cId="3307130526" sldId="2147483701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9.283" v="199"/>
          <pc:sldLayoutMkLst>
            <pc:docMk/>
            <pc:sldMasterMk cId="3134028908" sldId="2147483696"/>
            <pc:sldLayoutMk cId="3415098548" sldId="2147483702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9.283" v="199"/>
          <pc:sldLayoutMkLst>
            <pc:docMk/>
            <pc:sldMasterMk cId="3134028908" sldId="2147483696"/>
            <pc:sldLayoutMk cId="1688381112" sldId="2147483703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9.283" v="199"/>
          <pc:sldLayoutMkLst>
            <pc:docMk/>
            <pc:sldMasterMk cId="3134028908" sldId="2147483696"/>
            <pc:sldLayoutMk cId="3073099586" sldId="2147483704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9.283" v="199"/>
          <pc:sldLayoutMkLst>
            <pc:docMk/>
            <pc:sldMasterMk cId="3134028908" sldId="2147483696"/>
            <pc:sldLayoutMk cId="1726582910" sldId="2147483705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9.283" v="199"/>
          <pc:sldLayoutMkLst>
            <pc:docMk/>
            <pc:sldMasterMk cId="3134028908" sldId="2147483696"/>
            <pc:sldLayoutMk cId="2230172139" sldId="2147483706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9.283" v="199"/>
          <pc:sldLayoutMkLst>
            <pc:docMk/>
            <pc:sldMasterMk cId="3134028908" sldId="2147483696"/>
            <pc:sldLayoutMk cId="4228015652" sldId="2147483707"/>
          </pc:sldLayoutMkLst>
        </pc:sldLayoutChg>
      </pc:sldMasterChg>
      <pc:sldMasterChg chg="add del addSldLayout delSldLayout modSldLayout">
        <pc:chgData name="Rayala, Kavya" userId="S::kxr7276@mavs.uta.edu::2e57abb2-13f5-4c70-be16-2fc07f82b9aa" providerId="AD" clId="Web-{DF69D386-035F-4F57-98DE-1138B7B8567A}" dt="2022-10-18T02:06:22.580" v="200"/>
        <pc:sldMasterMkLst>
          <pc:docMk/>
          <pc:sldMasterMk cId="3395329168" sldId="2147483708"/>
        </pc:sldMasterMkLst>
        <pc:sldLayoutChg chg="add del mod replId">
          <pc:chgData name="Rayala, Kavya" userId="S::kxr7276@mavs.uta.edu::2e57abb2-13f5-4c70-be16-2fc07f82b9aa" providerId="AD" clId="Web-{DF69D386-035F-4F57-98DE-1138B7B8567A}" dt="2022-10-18T02:06:22.580" v="200"/>
          <pc:sldLayoutMkLst>
            <pc:docMk/>
            <pc:sldMasterMk cId="3395329168" sldId="2147483708"/>
            <pc:sldLayoutMk cId="72896278" sldId="2147483709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22.580" v="200"/>
          <pc:sldLayoutMkLst>
            <pc:docMk/>
            <pc:sldMasterMk cId="3395329168" sldId="2147483708"/>
            <pc:sldLayoutMk cId="960824821" sldId="2147483710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22.580" v="200"/>
          <pc:sldLayoutMkLst>
            <pc:docMk/>
            <pc:sldMasterMk cId="3395329168" sldId="2147483708"/>
            <pc:sldLayoutMk cId="4129974597" sldId="2147483711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22.580" v="200"/>
          <pc:sldLayoutMkLst>
            <pc:docMk/>
            <pc:sldMasterMk cId="3395329168" sldId="2147483708"/>
            <pc:sldLayoutMk cId="84574810" sldId="2147483712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22.580" v="200"/>
          <pc:sldLayoutMkLst>
            <pc:docMk/>
            <pc:sldMasterMk cId="3395329168" sldId="2147483708"/>
            <pc:sldLayoutMk cId="491310626" sldId="2147483713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22.580" v="200"/>
          <pc:sldLayoutMkLst>
            <pc:docMk/>
            <pc:sldMasterMk cId="3395329168" sldId="2147483708"/>
            <pc:sldLayoutMk cId="2761245511" sldId="2147483714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22.580" v="200"/>
          <pc:sldLayoutMkLst>
            <pc:docMk/>
            <pc:sldMasterMk cId="3395329168" sldId="2147483708"/>
            <pc:sldLayoutMk cId="3325404361" sldId="2147483715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22.580" v="200"/>
          <pc:sldLayoutMkLst>
            <pc:docMk/>
            <pc:sldMasterMk cId="3395329168" sldId="2147483708"/>
            <pc:sldLayoutMk cId="2579516858" sldId="2147483716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22.580" v="200"/>
          <pc:sldLayoutMkLst>
            <pc:docMk/>
            <pc:sldMasterMk cId="3395329168" sldId="2147483708"/>
            <pc:sldLayoutMk cId="701586688" sldId="2147483717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22.580" v="200"/>
          <pc:sldLayoutMkLst>
            <pc:docMk/>
            <pc:sldMasterMk cId="3395329168" sldId="2147483708"/>
            <pc:sldLayoutMk cId="2517721031" sldId="2147483718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22.580" v="200"/>
          <pc:sldLayoutMkLst>
            <pc:docMk/>
            <pc:sldMasterMk cId="3395329168" sldId="2147483708"/>
            <pc:sldLayoutMk cId="1718138092" sldId="2147483719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22.580" v="200"/>
          <pc:sldLayoutMkLst>
            <pc:docMk/>
            <pc:sldMasterMk cId="3395329168" sldId="2147483708"/>
            <pc:sldLayoutMk cId="1215984391" sldId="2147483720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22.580" v="200"/>
          <pc:sldLayoutMkLst>
            <pc:docMk/>
            <pc:sldMasterMk cId="3395329168" sldId="2147483708"/>
            <pc:sldLayoutMk cId="1400658735" sldId="2147483721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22.580" v="200"/>
          <pc:sldLayoutMkLst>
            <pc:docMk/>
            <pc:sldMasterMk cId="3395329168" sldId="2147483708"/>
            <pc:sldLayoutMk cId="2104372199" sldId="2147483722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22.580" v="200"/>
          <pc:sldLayoutMkLst>
            <pc:docMk/>
            <pc:sldMasterMk cId="3395329168" sldId="2147483708"/>
            <pc:sldLayoutMk cId="2606024218" sldId="2147483723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22.580" v="200"/>
          <pc:sldLayoutMkLst>
            <pc:docMk/>
            <pc:sldMasterMk cId="3395329168" sldId="2147483708"/>
            <pc:sldLayoutMk cId="2179904402" sldId="2147483724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22.580" v="200"/>
          <pc:sldLayoutMkLst>
            <pc:docMk/>
            <pc:sldMasterMk cId="3395329168" sldId="2147483708"/>
            <pc:sldLayoutMk cId="3524357778" sldId="2147483725"/>
          </pc:sldLayoutMkLst>
        </pc:sldLayoutChg>
      </pc:sldMasterChg>
      <pc:sldMasterChg chg="add del addSldLayout delSldLayout modSldLayout">
        <pc:chgData name="Rayala, Kavya" userId="S::kxr7276@mavs.uta.edu::2e57abb2-13f5-4c70-be16-2fc07f82b9aa" providerId="AD" clId="Web-{DF69D386-035F-4F57-98DE-1138B7B8567A}" dt="2022-10-18T02:06:32.127" v="201"/>
        <pc:sldMasterMkLst>
          <pc:docMk/>
          <pc:sldMasterMk cId="1814610065" sldId="2147483726"/>
        </pc:sldMasterMkLst>
        <pc:sldLayoutChg chg="add del mod replId">
          <pc:chgData name="Rayala, Kavya" userId="S::kxr7276@mavs.uta.edu::2e57abb2-13f5-4c70-be16-2fc07f82b9aa" providerId="AD" clId="Web-{DF69D386-035F-4F57-98DE-1138B7B8567A}" dt="2022-10-18T02:06:32.127" v="201"/>
          <pc:sldLayoutMkLst>
            <pc:docMk/>
            <pc:sldMasterMk cId="1814610065" sldId="2147483726"/>
            <pc:sldLayoutMk cId="2464402115" sldId="2147483727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32.127" v="201"/>
          <pc:sldLayoutMkLst>
            <pc:docMk/>
            <pc:sldMasterMk cId="1814610065" sldId="2147483726"/>
            <pc:sldLayoutMk cId="3125775240" sldId="2147483728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32.127" v="201"/>
          <pc:sldLayoutMkLst>
            <pc:docMk/>
            <pc:sldMasterMk cId="1814610065" sldId="2147483726"/>
            <pc:sldLayoutMk cId="1315852818" sldId="2147483729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32.127" v="201"/>
          <pc:sldLayoutMkLst>
            <pc:docMk/>
            <pc:sldMasterMk cId="1814610065" sldId="2147483726"/>
            <pc:sldLayoutMk cId="3502766937" sldId="2147483730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32.127" v="201"/>
          <pc:sldLayoutMkLst>
            <pc:docMk/>
            <pc:sldMasterMk cId="1814610065" sldId="2147483726"/>
            <pc:sldLayoutMk cId="2698008060" sldId="2147483731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32.127" v="201"/>
          <pc:sldLayoutMkLst>
            <pc:docMk/>
            <pc:sldMasterMk cId="1814610065" sldId="2147483726"/>
            <pc:sldLayoutMk cId="2151152007" sldId="2147483732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32.127" v="201"/>
          <pc:sldLayoutMkLst>
            <pc:docMk/>
            <pc:sldMasterMk cId="1814610065" sldId="2147483726"/>
            <pc:sldLayoutMk cId="538095765" sldId="2147483733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32.127" v="201"/>
          <pc:sldLayoutMkLst>
            <pc:docMk/>
            <pc:sldMasterMk cId="1814610065" sldId="2147483726"/>
            <pc:sldLayoutMk cId="1597092725" sldId="2147483734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32.127" v="201"/>
          <pc:sldLayoutMkLst>
            <pc:docMk/>
            <pc:sldMasterMk cId="1814610065" sldId="2147483726"/>
            <pc:sldLayoutMk cId="39624040" sldId="2147483735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32.127" v="201"/>
          <pc:sldLayoutMkLst>
            <pc:docMk/>
            <pc:sldMasterMk cId="1814610065" sldId="2147483726"/>
            <pc:sldLayoutMk cId="499266315" sldId="2147483736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32.127" v="201"/>
          <pc:sldLayoutMkLst>
            <pc:docMk/>
            <pc:sldMasterMk cId="1814610065" sldId="2147483726"/>
            <pc:sldLayoutMk cId="530098568" sldId="2147483737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32.127" v="201"/>
          <pc:sldLayoutMkLst>
            <pc:docMk/>
            <pc:sldMasterMk cId="1814610065" sldId="2147483726"/>
            <pc:sldLayoutMk cId="3756547725" sldId="2147483738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32.127" v="201"/>
          <pc:sldLayoutMkLst>
            <pc:docMk/>
            <pc:sldMasterMk cId="1814610065" sldId="2147483726"/>
            <pc:sldLayoutMk cId="535147131" sldId="2147483739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32.127" v="201"/>
          <pc:sldLayoutMkLst>
            <pc:docMk/>
            <pc:sldMasterMk cId="1814610065" sldId="2147483726"/>
            <pc:sldLayoutMk cId="2514664579" sldId="2147483740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32.127" v="201"/>
          <pc:sldLayoutMkLst>
            <pc:docMk/>
            <pc:sldMasterMk cId="1814610065" sldId="2147483726"/>
            <pc:sldLayoutMk cId="3864788077" sldId="2147483741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32.127" v="201"/>
          <pc:sldLayoutMkLst>
            <pc:docMk/>
            <pc:sldMasterMk cId="1814610065" sldId="2147483726"/>
            <pc:sldLayoutMk cId="342372525" sldId="2147483742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32.127" v="201"/>
          <pc:sldLayoutMkLst>
            <pc:docMk/>
            <pc:sldMasterMk cId="1814610065" sldId="2147483726"/>
            <pc:sldLayoutMk cId="2752115765" sldId="2147483743"/>
          </pc:sldLayoutMkLst>
        </pc:sldLayoutChg>
      </pc:sldMasterChg>
      <pc:sldMasterChg chg="add del addSldLayout delSldLayout modSldLayout">
        <pc:chgData name="Rayala, Kavya" userId="S::kxr7276@mavs.uta.edu::2e57abb2-13f5-4c70-be16-2fc07f82b9aa" providerId="AD" clId="Web-{DF69D386-035F-4F57-98DE-1138B7B8567A}" dt="2022-10-18T03:16:41.208" v="1049"/>
        <pc:sldMasterMkLst>
          <pc:docMk/>
          <pc:sldMasterMk cId="1317751971" sldId="2147483744"/>
        </pc:sldMasterMkLst>
        <pc:sldLayoutChg chg="add del mod replId">
          <pc:chgData name="Rayala, Kavya" userId="S::kxr7276@mavs.uta.edu::2e57abb2-13f5-4c70-be16-2fc07f82b9aa" providerId="AD" clId="Web-{DF69D386-035F-4F57-98DE-1138B7B8567A}" dt="2022-10-18T03:16:41.208" v="1049"/>
          <pc:sldLayoutMkLst>
            <pc:docMk/>
            <pc:sldMasterMk cId="1317751971" sldId="2147483744"/>
            <pc:sldLayoutMk cId="2392818833" sldId="2147483745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3:16:41.208" v="1049"/>
          <pc:sldLayoutMkLst>
            <pc:docMk/>
            <pc:sldMasterMk cId="1317751971" sldId="2147483744"/>
            <pc:sldLayoutMk cId="24873363" sldId="2147483746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3:16:41.208" v="1049"/>
          <pc:sldLayoutMkLst>
            <pc:docMk/>
            <pc:sldMasterMk cId="1317751971" sldId="2147483744"/>
            <pc:sldLayoutMk cId="846664690" sldId="2147483747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3:16:41.208" v="1049"/>
          <pc:sldLayoutMkLst>
            <pc:docMk/>
            <pc:sldMasterMk cId="1317751971" sldId="2147483744"/>
            <pc:sldLayoutMk cId="2783947763" sldId="2147483748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3:16:41.208" v="1049"/>
          <pc:sldLayoutMkLst>
            <pc:docMk/>
            <pc:sldMasterMk cId="1317751971" sldId="2147483744"/>
            <pc:sldLayoutMk cId="723787181" sldId="2147483749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3:16:41.208" v="1049"/>
          <pc:sldLayoutMkLst>
            <pc:docMk/>
            <pc:sldMasterMk cId="1317751971" sldId="2147483744"/>
            <pc:sldLayoutMk cId="1714294899" sldId="2147483750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3:16:41.208" v="1049"/>
          <pc:sldLayoutMkLst>
            <pc:docMk/>
            <pc:sldMasterMk cId="1317751971" sldId="2147483744"/>
            <pc:sldLayoutMk cId="1246395717" sldId="2147483751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3:16:41.208" v="1049"/>
          <pc:sldLayoutMkLst>
            <pc:docMk/>
            <pc:sldMasterMk cId="1317751971" sldId="2147483744"/>
            <pc:sldLayoutMk cId="373491838" sldId="2147483752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3:16:41.208" v="1049"/>
          <pc:sldLayoutMkLst>
            <pc:docMk/>
            <pc:sldMasterMk cId="1317751971" sldId="2147483744"/>
            <pc:sldLayoutMk cId="388045307" sldId="2147483753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3:16:41.208" v="1049"/>
          <pc:sldLayoutMkLst>
            <pc:docMk/>
            <pc:sldMasterMk cId="1317751971" sldId="2147483744"/>
            <pc:sldLayoutMk cId="547087185" sldId="2147483754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3:16:41.208" v="1049"/>
          <pc:sldLayoutMkLst>
            <pc:docMk/>
            <pc:sldMasterMk cId="1317751971" sldId="2147483744"/>
            <pc:sldLayoutMk cId="2604026265" sldId="2147483755"/>
          </pc:sldLayoutMkLst>
        </pc:sldLayoutChg>
      </pc:sldMasterChg>
      <pc:sldMasterChg chg="add mod addSldLayout modSldLayout">
        <pc:chgData name="Rayala, Kavya" userId="S::kxr7276@mavs.uta.edu::2e57abb2-13f5-4c70-be16-2fc07f82b9aa" providerId="AD" clId="Web-{DF69D386-035F-4F57-98DE-1138B7B8567A}" dt="2022-10-18T03:33:33.180" v="1299"/>
        <pc:sldMasterMkLst>
          <pc:docMk/>
          <pc:sldMasterMk cId="1709800247" sldId="2147483756"/>
        </pc:sldMasterMkLst>
        <pc:sldLayoutChg chg="add mod replId">
          <pc:chgData name="Rayala, Kavya" userId="S::kxr7276@mavs.uta.edu::2e57abb2-13f5-4c70-be16-2fc07f82b9aa" providerId="AD" clId="Web-{DF69D386-035F-4F57-98DE-1138B7B8567A}" dt="2022-10-18T03:33:33.180" v="1299"/>
          <pc:sldLayoutMkLst>
            <pc:docMk/>
            <pc:sldMasterMk cId="1709800247" sldId="2147483756"/>
            <pc:sldLayoutMk cId="1371932843" sldId="2147483757"/>
          </pc:sldLayoutMkLst>
        </pc:sldLayoutChg>
        <pc:sldLayoutChg chg="add mod replId">
          <pc:chgData name="Rayala, Kavya" userId="S::kxr7276@mavs.uta.edu::2e57abb2-13f5-4c70-be16-2fc07f82b9aa" providerId="AD" clId="Web-{DF69D386-035F-4F57-98DE-1138B7B8567A}" dt="2022-10-18T03:33:33.180" v="1299"/>
          <pc:sldLayoutMkLst>
            <pc:docMk/>
            <pc:sldMasterMk cId="1709800247" sldId="2147483756"/>
            <pc:sldLayoutMk cId="2486043219" sldId="2147483758"/>
          </pc:sldLayoutMkLst>
        </pc:sldLayoutChg>
        <pc:sldLayoutChg chg="add mod replId">
          <pc:chgData name="Rayala, Kavya" userId="S::kxr7276@mavs.uta.edu::2e57abb2-13f5-4c70-be16-2fc07f82b9aa" providerId="AD" clId="Web-{DF69D386-035F-4F57-98DE-1138B7B8567A}" dt="2022-10-18T03:33:33.180" v="1299"/>
          <pc:sldLayoutMkLst>
            <pc:docMk/>
            <pc:sldMasterMk cId="1709800247" sldId="2147483756"/>
            <pc:sldLayoutMk cId="2367187480" sldId="2147483759"/>
          </pc:sldLayoutMkLst>
        </pc:sldLayoutChg>
        <pc:sldLayoutChg chg="add mod replId">
          <pc:chgData name="Rayala, Kavya" userId="S::kxr7276@mavs.uta.edu::2e57abb2-13f5-4c70-be16-2fc07f82b9aa" providerId="AD" clId="Web-{DF69D386-035F-4F57-98DE-1138B7B8567A}" dt="2022-10-18T03:33:33.180" v="1299"/>
          <pc:sldLayoutMkLst>
            <pc:docMk/>
            <pc:sldMasterMk cId="1709800247" sldId="2147483756"/>
            <pc:sldLayoutMk cId="1567291324" sldId="2147483760"/>
          </pc:sldLayoutMkLst>
        </pc:sldLayoutChg>
        <pc:sldLayoutChg chg="add mod replId">
          <pc:chgData name="Rayala, Kavya" userId="S::kxr7276@mavs.uta.edu::2e57abb2-13f5-4c70-be16-2fc07f82b9aa" providerId="AD" clId="Web-{DF69D386-035F-4F57-98DE-1138B7B8567A}" dt="2022-10-18T03:33:33.180" v="1299"/>
          <pc:sldLayoutMkLst>
            <pc:docMk/>
            <pc:sldMasterMk cId="1709800247" sldId="2147483756"/>
            <pc:sldLayoutMk cId="3254756219" sldId="2147483761"/>
          </pc:sldLayoutMkLst>
        </pc:sldLayoutChg>
        <pc:sldLayoutChg chg="add mod replId">
          <pc:chgData name="Rayala, Kavya" userId="S::kxr7276@mavs.uta.edu::2e57abb2-13f5-4c70-be16-2fc07f82b9aa" providerId="AD" clId="Web-{DF69D386-035F-4F57-98DE-1138B7B8567A}" dt="2022-10-18T03:33:33.180" v="1299"/>
          <pc:sldLayoutMkLst>
            <pc:docMk/>
            <pc:sldMasterMk cId="1709800247" sldId="2147483756"/>
            <pc:sldLayoutMk cId="488010047" sldId="2147483762"/>
          </pc:sldLayoutMkLst>
        </pc:sldLayoutChg>
        <pc:sldLayoutChg chg="add mod replId">
          <pc:chgData name="Rayala, Kavya" userId="S::kxr7276@mavs.uta.edu::2e57abb2-13f5-4c70-be16-2fc07f82b9aa" providerId="AD" clId="Web-{DF69D386-035F-4F57-98DE-1138B7B8567A}" dt="2022-10-18T03:33:33.180" v="1299"/>
          <pc:sldLayoutMkLst>
            <pc:docMk/>
            <pc:sldMasterMk cId="1709800247" sldId="2147483756"/>
            <pc:sldLayoutMk cId="2115766323" sldId="2147483763"/>
          </pc:sldLayoutMkLst>
        </pc:sldLayoutChg>
        <pc:sldLayoutChg chg="add mod replId">
          <pc:chgData name="Rayala, Kavya" userId="S::kxr7276@mavs.uta.edu::2e57abb2-13f5-4c70-be16-2fc07f82b9aa" providerId="AD" clId="Web-{DF69D386-035F-4F57-98DE-1138B7B8567A}" dt="2022-10-18T03:33:33.180" v="1299"/>
          <pc:sldLayoutMkLst>
            <pc:docMk/>
            <pc:sldMasterMk cId="1709800247" sldId="2147483756"/>
            <pc:sldLayoutMk cId="637072524" sldId="2147483764"/>
          </pc:sldLayoutMkLst>
        </pc:sldLayoutChg>
        <pc:sldLayoutChg chg="add mod replId">
          <pc:chgData name="Rayala, Kavya" userId="S::kxr7276@mavs.uta.edu::2e57abb2-13f5-4c70-be16-2fc07f82b9aa" providerId="AD" clId="Web-{DF69D386-035F-4F57-98DE-1138B7B8567A}" dt="2022-10-18T03:33:33.180" v="1299"/>
          <pc:sldLayoutMkLst>
            <pc:docMk/>
            <pc:sldMasterMk cId="1709800247" sldId="2147483756"/>
            <pc:sldLayoutMk cId="1602189290" sldId="2147483765"/>
          </pc:sldLayoutMkLst>
        </pc:sldLayoutChg>
        <pc:sldLayoutChg chg="add mod replId">
          <pc:chgData name="Rayala, Kavya" userId="S::kxr7276@mavs.uta.edu::2e57abb2-13f5-4c70-be16-2fc07f82b9aa" providerId="AD" clId="Web-{DF69D386-035F-4F57-98DE-1138B7B8567A}" dt="2022-10-18T03:33:33.180" v="1299"/>
          <pc:sldLayoutMkLst>
            <pc:docMk/>
            <pc:sldMasterMk cId="1709800247" sldId="2147483756"/>
            <pc:sldLayoutMk cId="2595457941" sldId="2147483766"/>
          </pc:sldLayoutMkLst>
        </pc:sldLayoutChg>
        <pc:sldLayoutChg chg="add mod replId">
          <pc:chgData name="Rayala, Kavya" userId="S::kxr7276@mavs.uta.edu::2e57abb2-13f5-4c70-be16-2fc07f82b9aa" providerId="AD" clId="Web-{DF69D386-035F-4F57-98DE-1138B7B8567A}" dt="2022-10-18T03:33:33.180" v="1299"/>
          <pc:sldLayoutMkLst>
            <pc:docMk/>
            <pc:sldMasterMk cId="1709800247" sldId="2147483756"/>
            <pc:sldLayoutMk cId="386580722" sldId="2147483767"/>
          </pc:sldLayoutMkLst>
        </pc:sldLayoutChg>
      </pc:sldMasterChg>
    </pc:docChg>
  </pc:docChgLst>
  <pc:docChgLst>
    <pc:chgData name="Kolli, Saikiran" userId="S::sxk0021@mavs.uta.edu::9d3a811d-9c4f-4bc0-8416-f6ff1dd12a60" providerId="AD" clId="Web-{8163FA85-86BE-AB9D-F4B5-55E0770D517F}"/>
    <pc:docChg chg="addSld delSld modSld">
      <pc:chgData name="Kolli, Saikiran" userId="S::sxk0021@mavs.uta.edu::9d3a811d-9c4f-4bc0-8416-f6ff1dd12a60" providerId="AD" clId="Web-{8163FA85-86BE-AB9D-F4B5-55E0770D517F}" dt="2022-10-18T04:00:42.113" v="13"/>
      <pc:docMkLst>
        <pc:docMk/>
      </pc:docMkLst>
      <pc:sldChg chg="modSp">
        <pc:chgData name="Kolli, Saikiran" userId="S::sxk0021@mavs.uta.edu::9d3a811d-9c4f-4bc0-8416-f6ff1dd12a60" providerId="AD" clId="Web-{8163FA85-86BE-AB9D-F4B5-55E0770D517F}" dt="2022-10-18T03:35:41.954" v="6" actId="20577"/>
        <pc:sldMkLst>
          <pc:docMk/>
          <pc:sldMk cId="109857222" sldId="256"/>
        </pc:sldMkLst>
        <pc:spChg chg="mod">
          <ac:chgData name="Kolli, Saikiran" userId="S::sxk0021@mavs.uta.edu::9d3a811d-9c4f-4bc0-8416-f6ff1dd12a60" providerId="AD" clId="Web-{8163FA85-86BE-AB9D-F4B5-55E0770D517F}" dt="2022-10-18T03:35:41.954" v="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modSp">
        <pc:chgData name="Kolli, Saikiran" userId="S::sxk0021@mavs.uta.edu::9d3a811d-9c4f-4bc0-8416-f6ff1dd12a60" providerId="AD" clId="Web-{8163FA85-86BE-AB9D-F4B5-55E0770D517F}" dt="2022-10-18T04:00:42.113" v="13"/>
        <pc:sldMkLst>
          <pc:docMk/>
          <pc:sldMk cId="3156746544" sldId="257"/>
        </pc:sldMkLst>
        <pc:spChg chg="mod">
          <ac:chgData name="Kolli, Saikiran" userId="S::sxk0021@mavs.uta.edu::9d3a811d-9c4f-4bc0-8416-f6ff1dd12a60" providerId="AD" clId="Web-{8163FA85-86BE-AB9D-F4B5-55E0770D517F}" dt="2022-10-18T04:00:42.113" v="13"/>
          <ac:spMkLst>
            <pc:docMk/>
            <pc:sldMk cId="3156746544" sldId="257"/>
            <ac:spMk id="2" creationId="{6A9B6815-9EF1-5C2D-1D40-C326B0E109B1}"/>
          </ac:spMkLst>
        </pc:spChg>
        <pc:spChg chg="mod">
          <ac:chgData name="Kolli, Saikiran" userId="S::sxk0021@mavs.uta.edu::9d3a811d-9c4f-4bc0-8416-f6ff1dd12a60" providerId="AD" clId="Web-{8163FA85-86BE-AB9D-F4B5-55E0770D517F}" dt="2022-10-18T04:00:42.113" v="13"/>
          <ac:spMkLst>
            <pc:docMk/>
            <pc:sldMk cId="3156746544" sldId="257"/>
            <ac:spMk id="25" creationId="{FFADE1AF-D380-7F0D-1D4E-124B015C19F5}"/>
          </ac:spMkLst>
        </pc:spChg>
        <pc:spChg chg="mod">
          <ac:chgData name="Kolli, Saikiran" userId="S::sxk0021@mavs.uta.edu::9d3a811d-9c4f-4bc0-8416-f6ff1dd12a60" providerId="AD" clId="Web-{8163FA85-86BE-AB9D-F4B5-55E0770D517F}" dt="2022-10-18T04:00:42.113" v="13"/>
          <ac:spMkLst>
            <pc:docMk/>
            <pc:sldMk cId="3156746544" sldId="257"/>
            <ac:spMk id="30" creationId="{127E97C3-64DA-1687-BBC3-6382FF747C37}"/>
          </ac:spMkLst>
        </pc:spChg>
        <pc:spChg chg="add">
          <ac:chgData name="Kolli, Saikiran" userId="S::sxk0021@mavs.uta.edu::9d3a811d-9c4f-4bc0-8416-f6ff1dd12a60" providerId="AD" clId="Web-{8163FA85-86BE-AB9D-F4B5-55E0770D517F}" dt="2022-10-18T04:00:42.113" v="13"/>
          <ac:spMkLst>
            <pc:docMk/>
            <pc:sldMk cId="3156746544" sldId="257"/>
            <ac:spMk id="34" creationId="{907EF6B7-1338-4443-8C46-6A318D952DFD}"/>
          </ac:spMkLst>
        </pc:spChg>
        <pc:spChg chg="add">
          <ac:chgData name="Kolli, Saikiran" userId="S::sxk0021@mavs.uta.edu::9d3a811d-9c4f-4bc0-8416-f6ff1dd12a60" providerId="AD" clId="Web-{8163FA85-86BE-AB9D-F4B5-55E0770D517F}" dt="2022-10-18T04:00:42.113" v="13"/>
          <ac:spMkLst>
            <pc:docMk/>
            <pc:sldMk cId="3156746544" sldId="257"/>
            <ac:spMk id="52" creationId="{DAAE4CDD-124C-4DCF-9584-B6033B545DD5}"/>
          </ac:spMkLst>
        </pc:spChg>
        <pc:spChg chg="add">
          <ac:chgData name="Kolli, Saikiran" userId="S::sxk0021@mavs.uta.edu::9d3a811d-9c4f-4bc0-8416-f6ff1dd12a60" providerId="AD" clId="Web-{8163FA85-86BE-AB9D-F4B5-55E0770D517F}" dt="2022-10-18T04:00:42.113" v="13"/>
          <ac:spMkLst>
            <pc:docMk/>
            <pc:sldMk cId="3156746544" sldId="257"/>
            <ac:spMk id="53" creationId="{081E4A58-353D-44AE-B2FC-2A74E2E400F7}"/>
          </ac:spMkLst>
        </pc:spChg>
      </pc:sldChg>
      <pc:sldChg chg="addSp delSp modSp">
        <pc:chgData name="Kolli, Saikiran" userId="S::sxk0021@mavs.uta.edu::9d3a811d-9c4f-4bc0-8416-f6ff1dd12a60" providerId="AD" clId="Web-{8163FA85-86BE-AB9D-F4B5-55E0770D517F}" dt="2022-10-18T03:59:17.064" v="11"/>
        <pc:sldMkLst>
          <pc:docMk/>
          <pc:sldMk cId="2392101216" sldId="265"/>
        </pc:sldMkLst>
        <pc:spChg chg="mod">
          <ac:chgData name="Kolli, Saikiran" userId="S::sxk0021@mavs.uta.edu::9d3a811d-9c4f-4bc0-8416-f6ff1dd12a60" providerId="AD" clId="Web-{8163FA85-86BE-AB9D-F4B5-55E0770D517F}" dt="2022-10-18T03:59:17.064" v="11"/>
          <ac:spMkLst>
            <pc:docMk/>
            <pc:sldMk cId="2392101216" sldId="265"/>
            <ac:spMk id="5" creationId="{4097225D-D594-5431-19F3-209F02A76F45}"/>
          </ac:spMkLst>
        </pc:spChg>
        <pc:spChg chg="del">
          <ac:chgData name="Kolli, Saikiran" userId="S::sxk0021@mavs.uta.edu::9d3a811d-9c4f-4bc0-8416-f6ff1dd12a60" providerId="AD" clId="Web-{8163FA85-86BE-AB9D-F4B5-55E0770D517F}" dt="2022-10-18T03:59:17.064" v="11"/>
          <ac:spMkLst>
            <pc:docMk/>
            <pc:sldMk cId="2392101216" sldId="265"/>
            <ac:spMk id="10" creationId="{AB8C311F-7253-4AED-9701-7FC0708C41C7}"/>
          </ac:spMkLst>
        </pc:spChg>
        <pc:spChg chg="del">
          <ac:chgData name="Kolli, Saikiran" userId="S::sxk0021@mavs.uta.edu::9d3a811d-9c4f-4bc0-8416-f6ff1dd12a60" providerId="AD" clId="Web-{8163FA85-86BE-AB9D-F4B5-55E0770D517F}" dt="2022-10-18T03:59:17.064" v="11"/>
          <ac:spMkLst>
            <pc:docMk/>
            <pc:sldMk cId="2392101216" sldId="265"/>
            <ac:spMk id="12" creationId="{E2384209-CB15-4CDF-9D31-C44FD9A3F20D}"/>
          </ac:spMkLst>
        </pc:spChg>
        <pc:spChg chg="del">
          <ac:chgData name="Kolli, Saikiran" userId="S::sxk0021@mavs.uta.edu::9d3a811d-9c4f-4bc0-8416-f6ff1dd12a60" providerId="AD" clId="Web-{8163FA85-86BE-AB9D-F4B5-55E0770D517F}" dt="2022-10-18T03:59:17.064" v="11"/>
          <ac:spMkLst>
            <pc:docMk/>
            <pc:sldMk cId="2392101216" sldId="265"/>
            <ac:spMk id="14" creationId="{2633B3B5-CC90-43F0-8714-D31D1F3F0209}"/>
          </ac:spMkLst>
        </pc:spChg>
        <pc:spChg chg="del">
          <ac:chgData name="Kolli, Saikiran" userId="S::sxk0021@mavs.uta.edu::9d3a811d-9c4f-4bc0-8416-f6ff1dd12a60" providerId="AD" clId="Web-{8163FA85-86BE-AB9D-F4B5-55E0770D517F}" dt="2022-10-18T03:59:17.064" v="11"/>
          <ac:spMkLst>
            <pc:docMk/>
            <pc:sldMk cId="2392101216" sldId="265"/>
            <ac:spMk id="16" creationId="{A8D57A06-A426-446D-B02C-A2DC6B62E45E}"/>
          </ac:spMkLst>
        </pc:spChg>
        <pc:spChg chg="add">
          <ac:chgData name="Kolli, Saikiran" userId="S::sxk0021@mavs.uta.edu::9d3a811d-9c4f-4bc0-8416-f6ff1dd12a60" providerId="AD" clId="Web-{8163FA85-86BE-AB9D-F4B5-55E0770D517F}" dt="2022-10-18T03:59:17.064" v="11"/>
          <ac:spMkLst>
            <pc:docMk/>
            <pc:sldMk cId="2392101216" sldId="265"/>
            <ac:spMk id="21" creationId="{32BC26D8-82FB-445E-AA49-62A77D7C1EE0}"/>
          </ac:spMkLst>
        </pc:spChg>
        <pc:spChg chg="add">
          <ac:chgData name="Kolli, Saikiran" userId="S::sxk0021@mavs.uta.edu::9d3a811d-9c4f-4bc0-8416-f6ff1dd12a60" providerId="AD" clId="Web-{8163FA85-86BE-AB9D-F4B5-55E0770D517F}" dt="2022-10-18T03:59:17.064" v="11"/>
          <ac:spMkLst>
            <pc:docMk/>
            <pc:sldMk cId="2392101216" sldId="265"/>
            <ac:spMk id="23" creationId="{CB44330D-EA18-4254-AA95-EB49948539B8}"/>
          </ac:spMkLst>
        </pc:spChg>
        <pc:picChg chg="mod">
          <ac:chgData name="Kolli, Saikiran" userId="S::sxk0021@mavs.uta.edu::9d3a811d-9c4f-4bc0-8416-f6ff1dd12a60" providerId="AD" clId="Web-{8163FA85-86BE-AB9D-F4B5-55E0770D517F}" dt="2022-10-18T03:59:17.064" v="11"/>
          <ac:picMkLst>
            <pc:docMk/>
            <pc:sldMk cId="2392101216" sldId="265"/>
            <ac:picMk id="4" creationId="{67A86A57-5F28-D48A-55F8-3DC065C5504D}"/>
          </ac:picMkLst>
        </pc:picChg>
      </pc:sldChg>
      <pc:sldChg chg="addSp delSp modSp">
        <pc:chgData name="Kolli, Saikiran" userId="S::sxk0021@mavs.uta.edu::9d3a811d-9c4f-4bc0-8416-f6ff1dd12a60" providerId="AD" clId="Web-{8163FA85-86BE-AB9D-F4B5-55E0770D517F}" dt="2022-10-18T03:59:21.314" v="12"/>
        <pc:sldMkLst>
          <pc:docMk/>
          <pc:sldMk cId="3346049224" sldId="266"/>
        </pc:sldMkLst>
        <pc:spChg chg="mod">
          <ac:chgData name="Kolli, Saikiran" userId="S::sxk0021@mavs.uta.edu::9d3a811d-9c4f-4bc0-8416-f6ff1dd12a60" providerId="AD" clId="Web-{8163FA85-86BE-AB9D-F4B5-55E0770D517F}" dt="2022-10-18T03:59:21.314" v="12"/>
          <ac:spMkLst>
            <pc:docMk/>
            <pc:sldMk cId="3346049224" sldId="266"/>
            <ac:spMk id="4" creationId="{A4FB46D6-4A39-E149-5CDD-C8B890765C1F}"/>
          </ac:spMkLst>
        </pc:spChg>
        <pc:spChg chg="del">
          <ac:chgData name="Kolli, Saikiran" userId="S::sxk0021@mavs.uta.edu::9d3a811d-9c4f-4bc0-8416-f6ff1dd12a60" providerId="AD" clId="Web-{8163FA85-86BE-AB9D-F4B5-55E0770D517F}" dt="2022-10-18T03:59:21.314" v="12"/>
          <ac:spMkLst>
            <pc:docMk/>
            <pc:sldMk cId="3346049224" sldId="266"/>
            <ac:spMk id="17" creationId="{AB8C311F-7253-4AED-9701-7FC0708C41C7}"/>
          </ac:spMkLst>
        </pc:spChg>
        <pc:spChg chg="del">
          <ac:chgData name="Kolli, Saikiran" userId="S::sxk0021@mavs.uta.edu::9d3a811d-9c4f-4bc0-8416-f6ff1dd12a60" providerId="AD" clId="Web-{8163FA85-86BE-AB9D-F4B5-55E0770D517F}" dt="2022-10-18T03:59:21.314" v="12"/>
          <ac:spMkLst>
            <pc:docMk/>
            <pc:sldMk cId="3346049224" sldId="266"/>
            <ac:spMk id="19" creationId="{E2384209-CB15-4CDF-9D31-C44FD9A3F20D}"/>
          </ac:spMkLst>
        </pc:spChg>
        <pc:spChg chg="del">
          <ac:chgData name="Kolli, Saikiran" userId="S::sxk0021@mavs.uta.edu::9d3a811d-9c4f-4bc0-8416-f6ff1dd12a60" providerId="AD" clId="Web-{8163FA85-86BE-AB9D-F4B5-55E0770D517F}" dt="2022-10-18T03:59:21.314" v="12"/>
          <ac:spMkLst>
            <pc:docMk/>
            <pc:sldMk cId="3346049224" sldId="266"/>
            <ac:spMk id="21" creationId="{2633B3B5-CC90-43F0-8714-D31D1F3F0209}"/>
          </ac:spMkLst>
        </pc:spChg>
        <pc:spChg chg="del">
          <ac:chgData name="Kolli, Saikiran" userId="S::sxk0021@mavs.uta.edu::9d3a811d-9c4f-4bc0-8416-f6ff1dd12a60" providerId="AD" clId="Web-{8163FA85-86BE-AB9D-F4B5-55E0770D517F}" dt="2022-10-18T03:59:21.314" v="12"/>
          <ac:spMkLst>
            <pc:docMk/>
            <pc:sldMk cId="3346049224" sldId="266"/>
            <ac:spMk id="23" creationId="{A8D57A06-A426-446D-B02C-A2DC6B62E45E}"/>
          </ac:spMkLst>
        </pc:spChg>
        <pc:spChg chg="add">
          <ac:chgData name="Kolli, Saikiran" userId="S::sxk0021@mavs.uta.edu::9d3a811d-9c4f-4bc0-8416-f6ff1dd12a60" providerId="AD" clId="Web-{8163FA85-86BE-AB9D-F4B5-55E0770D517F}" dt="2022-10-18T03:59:21.314" v="12"/>
          <ac:spMkLst>
            <pc:docMk/>
            <pc:sldMk cId="3346049224" sldId="266"/>
            <ac:spMk id="28" creationId="{32BC26D8-82FB-445E-AA49-62A77D7C1EE0}"/>
          </ac:spMkLst>
        </pc:spChg>
        <pc:spChg chg="add">
          <ac:chgData name="Kolli, Saikiran" userId="S::sxk0021@mavs.uta.edu::9d3a811d-9c4f-4bc0-8416-f6ff1dd12a60" providerId="AD" clId="Web-{8163FA85-86BE-AB9D-F4B5-55E0770D517F}" dt="2022-10-18T03:59:21.314" v="12"/>
          <ac:spMkLst>
            <pc:docMk/>
            <pc:sldMk cId="3346049224" sldId="266"/>
            <ac:spMk id="30" creationId="{CB44330D-EA18-4254-AA95-EB49948539B8}"/>
          </ac:spMkLst>
        </pc:spChg>
        <pc:picChg chg="mod">
          <ac:chgData name="Kolli, Saikiran" userId="S::sxk0021@mavs.uta.edu::9d3a811d-9c4f-4bc0-8416-f6ff1dd12a60" providerId="AD" clId="Web-{8163FA85-86BE-AB9D-F4B5-55E0770D517F}" dt="2022-10-18T03:59:21.314" v="12"/>
          <ac:picMkLst>
            <pc:docMk/>
            <pc:sldMk cId="3346049224" sldId="266"/>
            <ac:picMk id="5" creationId="{F8A57FF0-B42E-7FB5-BC29-8773305819FA}"/>
          </ac:picMkLst>
        </pc:picChg>
      </pc:sldChg>
      <pc:sldChg chg="addSp modSp mod setBg addAnim setClrOvrMap">
        <pc:chgData name="Kolli, Saikiran" userId="S::sxk0021@mavs.uta.edu::9d3a811d-9c4f-4bc0-8416-f6ff1dd12a60" providerId="AD" clId="Web-{8163FA85-86BE-AB9D-F4B5-55E0770D517F}" dt="2022-10-18T03:58:44.281" v="10"/>
        <pc:sldMkLst>
          <pc:docMk/>
          <pc:sldMk cId="1430148336" sldId="267"/>
        </pc:sldMkLst>
        <pc:spChg chg="mod">
          <ac:chgData name="Kolli, Saikiran" userId="S::sxk0021@mavs.uta.edu::9d3a811d-9c4f-4bc0-8416-f6ff1dd12a60" providerId="AD" clId="Web-{8163FA85-86BE-AB9D-F4B5-55E0770D517F}" dt="2022-10-18T03:58:44.281" v="9"/>
          <ac:spMkLst>
            <pc:docMk/>
            <pc:sldMk cId="1430148336" sldId="267"/>
            <ac:spMk id="2" creationId="{16D0CD32-575D-C87F-E74B-792B75D5BDAB}"/>
          </ac:spMkLst>
        </pc:spChg>
        <pc:spChg chg="mod">
          <ac:chgData name="Kolli, Saikiran" userId="S::sxk0021@mavs.uta.edu::9d3a811d-9c4f-4bc0-8416-f6ff1dd12a60" providerId="AD" clId="Web-{8163FA85-86BE-AB9D-F4B5-55E0770D517F}" dt="2022-10-18T03:58:44.281" v="9"/>
          <ac:spMkLst>
            <pc:docMk/>
            <pc:sldMk cId="1430148336" sldId="267"/>
            <ac:spMk id="3" creationId="{6C2D000B-4DAB-0842-43A4-6F9007E457C9}"/>
          </ac:spMkLst>
        </pc:spChg>
        <pc:spChg chg="mod">
          <ac:chgData name="Kolli, Saikiran" userId="S::sxk0021@mavs.uta.edu::9d3a811d-9c4f-4bc0-8416-f6ff1dd12a60" providerId="AD" clId="Web-{8163FA85-86BE-AB9D-F4B5-55E0770D517F}" dt="2022-10-18T03:58:44.281" v="9"/>
          <ac:spMkLst>
            <pc:docMk/>
            <pc:sldMk cId="1430148336" sldId="267"/>
            <ac:spMk id="4" creationId="{A52B8831-E9D2-4C3F-85A2-4F443D40CB0A}"/>
          </ac:spMkLst>
        </pc:spChg>
        <pc:spChg chg="add">
          <ac:chgData name="Kolli, Saikiran" userId="S::sxk0021@mavs.uta.edu::9d3a811d-9c4f-4bc0-8416-f6ff1dd12a60" providerId="AD" clId="Web-{8163FA85-86BE-AB9D-F4B5-55E0770D517F}" dt="2022-10-18T03:58:44.281" v="9"/>
          <ac:spMkLst>
            <pc:docMk/>
            <pc:sldMk cId="1430148336" sldId="267"/>
            <ac:spMk id="10" creationId="{71B2258F-86CA-4D4D-8270-BC05FCDEBFB3}"/>
          </ac:spMkLst>
        </pc:spChg>
        <pc:picChg chg="add">
          <ac:chgData name="Kolli, Saikiran" userId="S::sxk0021@mavs.uta.edu::9d3a811d-9c4f-4bc0-8416-f6ff1dd12a60" providerId="AD" clId="Web-{8163FA85-86BE-AB9D-F4B5-55E0770D517F}" dt="2022-10-18T03:58:44.281" v="9"/>
          <ac:picMkLst>
            <pc:docMk/>
            <pc:sldMk cId="1430148336" sldId="267"/>
            <ac:picMk id="6" creationId="{47FD0C8A-2B8F-7705-006A-6767B7BC955F}"/>
          </ac:picMkLst>
        </pc:picChg>
      </pc:sldChg>
      <pc:sldChg chg="new del">
        <pc:chgData name="Kolli, Saikiran" userId="S::sxk0021@mavs.uta.edu::9d3a811d-9c4f-4bc0-8416-f6ff1dd12a60" providerId="AD" clId="Web-{8163FA85-86BE-AB9D-F4B5-55E0770D517F}" dt="2022-10-18T03:58:39.969" v="8"/>
        <pc:sldMkLst>
          <pc:docMk/>
          <pc:sldMk cId="2037446115" sldId="268"/>
        </pc:sldMkLst>
      </pc:sldChg>
    </pc:docChg>
  </pc:docChgLst>
  <pc:docChgLst>
    <pc:chgData name="Aramalla, Chandra Sujith Reddy" userId="S::cxa6647@mavs.uta.edu::e4a549df-eb45-445c-9010-cee6fcc1ee5d" providerId="AD" clId="Web-{759200E1-4FCE-4AE9-A55A-DEA71CEAC8B1}"/>
    <pc:docChg chg="modSld">
      <pc:chgData name="Aramalla, Chandra Sujith Reddy" userId="S::cxa6647@mavs.uta.edu::e4a549df-eb45-445c-9010-cee6fcc1ee5d" providerId="AD" clId="Web-{759200E1-4FCE-4AE9-A55A-DEA71CEAC8B1}" dt="2022-10-18T03:08:06.941" v="11" actId="14100"/>
      <pc:docMkLst>
        <pc:docMk/>
      </pc:docMkLst>
      <pc:sldChg chg="modSp">
        <pc:chgData name="Aramalla, Chandra Sujith Reddy" userId="S::cxa6647@mavs.uta.edu::e4a549df-eb45-445c-9010-cee6fcc1ee5d" providerId="AD" clId="Web-{759200E1-4FCE-4AE9-A55A-DEA71CEAC8B1}" dt="2022-10-18T03:07:46.018" v="7" actId="14100"/>
        <pc:sldMkLst>
          <pc:docMk/>
          <pc:sldMk cId="825314894" sldId="263"/>
        </pc:sldMkLst>
        <pc:picChg chg="mod">
          <ac:chgData name="Aramalla, Chandra Sujith Reddy" userId="S::cxa6647@mavs.uta.edu::e4a549df-eb45-445c-9010-cee6fcc1ee5d" providerId="AD" clId="Web-{759200E1-4FCE-4AE9-A55A-DEA71CEAC8B1}" dt="2022-10-18T03:07:46.018" v="7" actId="14100"/>
          <ac:picMkLst>
            <pc:docMk/>
            <pc:sldMk cId="825314894" sldId="263"/>
            <ac:picMk id="4" creationId="{CCA56727-736F-6110-B744-BB25DB64A109}"/>
          </ac:picMkLst>
        </pc:picChg>
      </pc:sldChg>
      <pc:sldChg chg="modSp">
        <pc:chgData name="Aramalla, Chandra Sujith Reddy" userId="S::cxa6647@mavs.uta.edu::e4a549df-eb45-445c-9010-cee6fcc1ee5d" providerId="AD" clId="Web-{759200E1-4FCE-4AE9-A55A-DEA71CEAC8B1}" dt="2022-10-18T03:07:23.580" v="3" actId="14100"/>
        <pc:sldMkLst>
          <pc:docMk/>
          <pc:sldMk cId="1086182350" sldId="264"/>
        </pc:sldMkLst>
        <pc:picChg chg="mod">
          <ac:chgData name="Aramalla, Chandra Sujith Reddy" userId="S::cxa6647@mavs.uta.edu::e4a549df-eb45-445c-9010-cee6fcc1ee5d" providerId="AD" clId="Web-{759200E1-4FCE-4AE9-A55A-DEA71CEAC8B1}" dt="2022-10-18T03:07:23.580" v="3" actId="14100"/>
          <ac:picMkLst>
            <pc:docMk/>
            <pc:sldMk cId="1086182350" sldId="264"/>
            <ac:picMk id="4" creationId="{1DC92C0F-2495-AA14-CB3C-F5A532BF26F1}"/>
          </ac:picMkLst>
        </pc:picChg>
      </pc:sldChg>
      <pc:sldChg chg="modSp">
        <pc:chgData name="Aramalla, Chandra Sujith Reddy" userId="S::cxa6647@mavs.uta.edu::e4a549df-eb45-445c-9010-cee6fcc1ee5d" providerId="AD" clId="Web-{759200E1-4FCE-4AE9-A55A-DEA71CEAC8B1}" dt="2022-10-18T03:08:06.941" v="11" actId="14100"/>
        <pc:sldMkLst>
          <pc:docMk/>
          <pc:sldMk cId="2392101216" sldId="265"/>
        </pc:sldMkLst>
        <pc:picChg chg="mod">
          <ac:chgData name="Aramalla, Chandra Sujith Reddy" userId="S::cxa6647@mavs.uta.edu::e4a549df-eb45-445c-9010-cee6fcc1ee5d" providerId="AD" clId="Web-{759200E1-4FCE-4AE9-A55A-DEA71CEAC8B1}" dt="2022-10-18T03:08:06.941" v="11" actId="14100"/>
          <ac:picMkLst>
            <pc:docMk/>
            <pc:sldMk cId="2392101216" sldId="265"/>
            <ac:picMk id="4" creationId="{67A86A57-5F28-D48A-55F8-3DC065C5504D}"/>
          </ac:picMkLst>
        </pc:picChg>
      </pc:sldChg>
    </pc:docChg>
  </pc:docChgLst>
  <pc:docChgLst>
    <pc:chgData name="Aramalla, Chandra Sujith Reddy" userId="S::cxa6647@mavs.uta.edu::e4a549df-eb45-445c-9010-cee6fcc1ee5d" providerId="AD" clId="Web-{2F02D0EF-F106-47F2-AF1C-867AAD0AECA7}"/>
    <pc:docChg chg="modSld modMainMaster">
      <pc:chgData name="Aramalla, Chandra Sujith Reddy" userId="S::cxa6647@mavs.uta.edu::e4a549df-eb45-445c-9010-cee6fcc1ee5d" providerId="AD" clId="Web-{2F02D0EF-F106-47F2-AF1C-867AAD0AECA7}" dt="2022-10-18T02:02:18.731" v="39"/>
      <pc:docMkLst>
        <pc:docMk/>
      </pc:docMkLst>
      <pc:sldChg chg="addSp delSp modSp mod setBg">
        <pc:chgData name="Aramalla, Chandra Sujith Reddy" userId="S::cxa6647@mavs.uta.edu::e4a549df-eb45-445c-9010-cee6fcc1ee5d" providerId="AD" clId="Web-{2F02D0EF-F106-47F2-AF1C-867AAD0AECA7}" dt="2022-10-18T02:02:16.340" v="38"/>
        <pc:sldMkLst>
          <pc:docMk/>
          <pc:sldMk cId="109857222" sldId="256"/>
        </pc:sldMkLst>
        <pc:spChg chg="mod">
          <ac:chgData name="Aramalla, Chandra Sujith Reddy" userId="S::cxa6647@mavs.uta.edu::e4a549df-eb45-445c-9010-cee6fcc1ee5d" providerId="AD" clId="Web-{2F02D0EF-F106-47F2-AF1C-867AAD0AECA7}" dt="2022-10-18T01:57:27.629" v="2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ramalla, Chandra Sujith Reddy" userId="S::cxa6647@mavs.uta.edu::e4a549df-eb45-445c-9010-cee6fcc1ee5d" providerId="AD" clId="Web-{2F02D0EF-F106-47F2-AF1C-867AAD0AECA7}" dt="2022-10-18T01:57:27.629" v="2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Aramalla, Chandra Sujith Reddy" userId="S::cxa6647@mavs.uta.edu::e4a549df-eb45-445c-9010-cee6fcc1ee5d" providerId="AD" clId="Web-{2F02D0EF-F106-47F2-AF1C-867AAD0AECA7}" dt="2022-10-18T02:02:16.340" v="38"/>
          <ac:spMkLst>
            <pc:docMk/>
            <pc:sldMk cId="109857222" sldId="256"/>
            <ac:spMk id="4" creationId="{4989F01E-72D8-2B84-91ED-AFDB46738168}"/>
          </ac:spMkLst>
        </pc:spChg>
        <pc:spChg chg="add del">
          <ac:chgData name="Aramalla, Chandra Sujith Reddy" userId="S::cxa6647@mavs.uta.edu::e4a549df-eb45-445c-9010-cee6fcc1ee5d" providerId="AD" clId="Web-{2F02D0EF-F106-47F2-AF1C-867AAD0AECA7}" dt="2022-10-18T01:57:27.613" v="19"/>
          <ac:spMkLst>
            <pc:docMk/>
            <pc:sldMk cId="109857222" sldId="256"/>
            <ac:spMk id="8" creationId="{76EFD3D9-44F0-4267-BCC1-1613E79D8274}"/>
          </ac:spMkLst>
        </pc:spChg>
        <pc:spChg chg="add">
          <ac:chgData name="Aramalla, Chandra Sujith Reddy" userId="S::cxa6647@mavs.uta.edu::e4a549df-eb45-445c-9010-cee6fcc1ee5d" providerId="AD" clId="Web-{2F02D0EF-F106-47F2-AF1C-867AAD0AECA7}" dt="2022-10-18T01:57:27.629" v="20"/>
          <ac:spMkLst>
            <pc:docMk/>
            <pc:sldMk cId="109857222" sldId="256"/>
            <ac:spMk id="9" creationId="{9B7AD9F6-8CE7-4299-8FC6-328F4DCD3FF9}"/>
          </ac:spMkLst>
        </pc:spChg>
        <pc:spChg chg="add del">
          <ac:chgData name="Aramalla, Chandra Sujith Reddy" userId="S::cxa6647@mavs.uta.edu::e4a549df-eb45-445c-9010-cee6fcc1ee5d" providerId="AD" clId="Web-{2F02D0EF-F106-47F2-AF1C-867AAD0AECA7}" dt="2022-10-18T01:57:27.613" v="19"/>
          <ac:spMkLst>
            <pc:docMk/>
            <pc:sldMk cId="109857222" sldId="256"/>
            <ac:spMk id="10" creationId="{A779A851-95D6-41AF-937A-B0E4B7F6FA8D}"/>
          </ac:spMkLst>
        </pc:spChg>
        <pc:spChg chg="add">
          <ac:chgData name="Aramalla, Chandra Sujith Reddy" userId="S::cxa6647@mavs.uta.edu::e4a549df-eb45-445c-9010-cee6fcc1ee5d" providerId="AD" clId="Web-{2F02D0EF-F106-47F2-AF1C-867AAD0AECA7}" dt="2022-10-18T01:57:27.629" v="20"/>
          <ac:spMkLst>
            <pc:docMk/>
            <pc:sldMk cId="109857222" sldId="256"/>
            <ac:spMk id="11" creationId="{F49775AF-8896-43EE-92C6-83497D6DC56F}"/>
          </ac:spMkLst>
        </pc:spChg>
        <pc:spChg chg="add del">
          <ac:chgData name="Aramalla, Chandra Sujith Reddy" userId="S::cxa6647@mavs.uta.edu::e4a549df-eb45-445c-9010-cee6fcc1ee5d" providerId="AD" clId="Web-{2F02D0EF-F106-47F2-AF1C-867AAD0AECA7}" dt="2022-10-18T01:57:27.613" v="19"/>
          <ac:spMkLst>
            <pc:docMk/>
            <pc:sldMk cId="109857222" sldId="256"/>
            <ac:spMk id="12" creationId="{953FB2E7-B6CB-429C-81EB-D9516D6D5C8D}"/>
          </ac:spMkLst>
        </pc:spChg>
        <pc:spChg chg="add del">
          <ac:chgData name="Aramalla, Chandra Sujith Reddy" userId="S::cxa6647@mavs.uta.edu::e4a549df-eb45-445c-9010-cee6fcc1ee5d" providerId="AD" clId="Web-{2F02D0EF-F106-47F2-AF1C-867AAD0AECA7}" dt="2022-10-18T01:57:27.613" v="19"/>
          <ac:spMkLst>
            <pc:docMk/>
            <pc:sldMk cId="109857222" sldId="256"/>
            <ac:spMk id="14" creationId="{2EC40DB1-B719-4A13-9A4D-0966B4B27866}"/>
          </ac:spMkLst>
        </pc:spChg>
        <pc:spChg chg="add del">
          <ac:chgData name="Aramalla, Chandra Sujith Reddy" userId="S::cxa6647@mavs.uta.edu::e4a549df-eb45-445c-9010-cee6fcc1ee5d" providerId="AD" clId="Web-{2F02D0EF-F106-47F2-AF1C-867AAD0AECA7}" dt="2022-10-18T01:57:27.613" v="19"/>
          <ac:spMkLst>
            <pc:docMk/>
            <pc:sldMk cId="109857222" sldId="256"/>
            <ac:spMk id="16" creationId="{82211336-CFF3-412D-868A-6679C1004C45}"/>
          </ac:spMkLst>
        </pc:spChg>
        <pc:picChg chg="add">
          <ac:chgData name="Aramalla, Chandra Sujith Reddy" userId="S::cxa6647@mavs.uta.edu::e4a549df-eb45-445c-9010-cee6fcc1ee5d" providerId="AD" clId="Web-{2F02D0EF-F106-47F2-AF1C-867AAD0AECA7}" dt="2022-10-18T01:57:27.629" v="20"/>
          <ac:picMkLst>
            <pc:docMk/>
            <pc:sldMk cId="109857222" sldId="256"/>
            <ac:picMk id="5" creationId="{0377F62A-A0BE-E0F0-AA31-DC7586912612}"/>
          </ac:picMkLst>
        </pc:picChg>
      </pc:sldChg>
      <pc:sldChg chg="addSp delSp modSp mod setBg">
        <pc:chgData name="Aramalla, Chandra Sujith Reddy" userId="S::cxa6647@mavs.uta.edu::e4a549df-eb45-445c-9010-cee6fcc1ee5d" providerId="AD" clId="Web-{2F02D0EF-F106-47F2-AF1C-867AAD0AECA7}" dt="2022-10-18T02:02:11.746" v="37"/>
        <pc:sldMkLst>
          <pc:docMk/>
          <pc:sldMk cId="3156746544" sldId="257"/>
        </pc:sldMkLst>
        <pc:spChg chg="mod">
          <ac:chgData name="Aramalla, Chandra Sujith Reddy" userId="S::cxa6647@mavs.uta.edu::e4a549df-eb45-445c-9010-cee6fcc1ee5d" providerId="AD" clId="Web-{2F02D0EF-F106-47F2-AF1C-867AAD0AECA7}" dt="2022-10-18T02:00:34.134" v="36" actId="20577"/>
          <ac:spMkLst>
            <pc:docMk/>
            <pc:sldMk cId="3156746544" sldId="257"/>
            <ac:spMk id="2" creationId="{6A9B6815-9EF1-5C2D-1D40-C326B0E109B1}"/>
          </ac:spMkLst>
        </pc:spChg>
        <pc:spChg chg="add del mod">
          <ac:chgData name="Aramalla, Chandra Sujith Reddy" userId="S::cxa6647@mavs.uta.edu::e4a549df-eb45-445c-9010-cee6fcc1ee5d" providerId="AD" clId="Web-{2F02D0EF-F106-47F2-AF1C-867AAD0AECA7}" dt="2022-10-18T02:00:16.993" v="31"/>
          <ac:spMkLst>
            <pc:docMk/>
            <pc:sldMk cId="3156746544" sldId="257"/>
            <ac:spMk id="3" creationId="{FFADE1AF-D380-7F0D-1D4E-124B015C19F5}"/>
          </ac:spMkLst>
        </pc:spChg>
        <pc:spChg chg="add del">
          <ac:chgData name="Aramalla, Chandra Sujith Reddy" userId="S::cxa6647@mavs.uta.edu::e4a549df-eb45-445c-9010-cee6fcc1ee5d" providerId="AD" clId="Web-{2F02D0EF-F106-47F2-AF1C-867AAD0AECA7}" dt="2022-10-18T01:58:26.615" v="24"/>
          <ac:spMkLst>
            <pc:docMk/>
            <pc:sldMk cId="3156746544" sldId="257"/>
            <ac:spMk id="8" creationId="{100EDD19-6802-4EC3-95CE-CFFAB042CFD6}"/>
          </ac:spMkLst>
        </pc:spChg>
        <pc:spChg chg="add del">
          <ac:chgData name="Aramalla, Chandra Sujith Reddy" userId="S::cxa6647@mavs.uta.edu::e4a549df-eb45-445c-9010-cee6fcc1ee5d" providerId="AD" clId="Web-{2F02D0EF-F106-47F2-AF1C-867AAD0AECA7}" dt="2022-10-18T01:58:03.630" v="22"/>
          <ac:spMkLst>
            <pc:docMk/>
            <pc:sldMk cId="3156746544" sldId="257"/>
            <ac:spMk id="9" creationId="{F13C74B1-5B17-4795-BED0-7140497B445A}"/>
          </ac:spMkLst>
        </pc:spChg>
        <pc:spChg chg="add del">
          <ac:chgData name="Aramalla, Chandra Sujith Reddy" userId="S::cxa6647@mavs.uta.edu::e4a549df-eb45-445c-9010-cee6fcc1ee5d" providerId="AD" clId="Web-{2F02D0EF-F106-47F2-AF1C-867AAD0AECA7}" dt="2022-10-18T01:58:26.615" v="24"/>
          <ac:spMkLst>
            <pc:docMk/>
            <pc:sldMk cId="3156746544" sldId="257"/>
            <ac:spMk id="10" creationId="{DB17E863-922E-4C26-BD64-E8FD41D28661}"/>
          </ac:spMkLst>
        </pc:spChg>
        <pc:spChg chg="add del">
          <ac:chgData name="Aramalla, Chandra Sujith Reddy" userId="S::cxa6647@mavs.uta.edu::e4a549df-eb45-445c-9010-cee6fcc1ee5d" providerId="AD" clId="Web-{2F02D0EF-F106-47F2-AF1C-867AAD0AECA7}" dt="2022-10-18T01:58:03.630" v="22"/>
          <ac:spMkLst>
            <pc:docMk/>
            <pc:sldMk cId="3156746544" sldId="257"/>
            <ac:spMk id="11" creationId="{D4974D33-8DC5-464E-8C6D-BE58F0669C17}"/>
          </ac:spMkLst>
        </pc:spChg>
        <pc:spChg chg="add del">
          <ac:chgData name="Aramalla, Chandra Sujith Reddy" userId="S::cxa6647@mavs.uta.edu::e4a549df-eb45-445c-9010-cee6fcc1ee5d" providerId="AD" clId="Web-{2F02D0EF-F106-47F2-AF1C-867AAD0AECA7}" dt="2022-10-18T01:58:40.021" v="26"/>
          <ac:spMkLst>
            <pc:docMk/>
            <pc:sldMk cId="3156746544" sldId="257"/>
            <ac:spMk id="12" creationId="{777A147A-9ED8-46B4-8660-1B3C2AA880B5}"/>
          </ac:spMkLst>
        </pc:spChg>
        <pc:spChg chg="add del">
          <ac:chgData name="Aramalla, Chandra Sujith Reddy" userId="S::cxa6647@mavs.uta.edu::e4a549df-eb45-445c-9010-cee6fcc1ee5d" providerId="AD" clId="Web-{2F02D0EF-F106-47F2-AF1C-867AAD0AECA7}" dt="2022-10-18T01:58:40.021" v="26"/>
          <ac:spMkLst>
            <pc:docMk/>
            <pc:sldMk cId="3156746544" sldId="257"/>
            <ac:spMk id="13" creationId="{5D6C15A0-C087-4593-8414-2B4EC1CDC3DE}"/>
          </ac:spMkLst>
        </pc:spChg>
        <pc:spChg chg="add del">
          <ac:chgData name="Aramalla, Chandra Sujith Reddy" userId="S::cxa6647@mavs.uta.edu::e4a549df-eb45-445c-9010-cee6fcc1ee5d" providerId="AD" clId="Web-{2F02D0EF-F106-47F2-AF1C-867AAD0AECA7}" dt="2022-10-18T02:00:11.180" v="28"/>
          <ac:spMkLst>
            <pc:docMk/>
            <pc:sldMk cId="3156746544" sldId="257"/>
            <ac:spMk id="15" creationId="{AE2B703B-46F9-481A-A605-82E2A828C4FA}"/>
          </ac:spMkLst>
        </pc:spChg>
        <pc:spChg chg="add del">
          <ac:chgData name="Aramalla, Chandra Sujith Reddy" userId="S::cxa6647@mavs.uta.edu::e4a549df-eb45-445c-9010-cee6fcc1ee5d" providerId="AD" clId="Web-{2F02D0EF-F106-47F2-AF1C-867AAD0AECA7}" dt="2022-10-18T02:00:11.180" v="28"/>
          <ac:spMkLst>
            <pc:docMk/>
            <pc:sldMk cId="3156746544" sldId="257"/>
            <ac:spMk id="16" creationId="{F13BE4D7-0C3D-4906-B230-A1C5B4665CCF}"/>
          </ac:spMkLst>
        </pc:spChg>
        <pc:spChg chg="add del">
          <ac:chgData name="Aramalla, Chandra Sujith Reddy" userId="S::cxa6647@mavs.uta.edu::e4a549df-eb45-445c-9010-cee6fcc1ee5d" providerId="AD" clId="Web-{2F02D0EF-F106-47F2-AF1C-867AAD0AECA7}" dt="2022-10-18T02:00:16.993" v="30"/>
          <ac:spMkLst>
            <pc:docMk/>
            <pc:sldMk cId="3156746544" sldId="257"/>
            <ac:spMk id="19" creationId="{100EDD19-6802-4EC3-95CE-CFFAB042CFD6}"/>
          </ac:spMkLst>
        </pc:spChg>
        <pc:spChg chg="add del">
          <ac:chgData name="Aramalla, Chandra Sujith Reddy" userId="S::cxa6647@mavs.uta.edu::e4a549df-eb45-445c-9010-cee6fcc1ee5d" providerId="AD" clId="Web-{2F02D0EF-F106-47F2-AF1C-867AAD0AECA7}" dt="2022-10-18T02:00:16.993" v="30"/>
          <ac:spMkLst>
            <pc:docMk/>
            <pc:sldMk cId="3156746544" sldId="257"/>
            <ac:spMk id="20" creationId="{DB17E863-922E-4C26-BD64-E8FD41D28661}"/>
          </ac:spMkLst>
        </pc:spChg>
        <pc:spChg chg="add del">
          <ac:chgData name="Aramalla, Chandra Sujith Reddy" userId="S::cxa6647@mavs.uta.edu::e4a549df-eb45-445c-9010-cee6fcc1ee5d" providerId="AD" clId="Web-{2F02D0EF-F106-47F2-AF1C-867AAD0AECA7}" dt="2022-10-18T02:00:16.993" v="30"/>
          <ac:spMkLst>
            <pc:docMk/>
            <pc:sldMk cId="3156746544" sldId="257"/>
            <ac:spMk id="21" creationId="{FFADE1AF-D380-7F0D-1D4E-124B015C19F5}"/>
          </ac:spMkLst>
        </pc:spChg>
        <pc:spChg chg="add">
          <ac:chgData name="Aramalla, Chandra Sujith Reddy" userId="S::cxa6647@mavs.uta.edu::e4a549df-eb45-445c-9010-cee6fcc1ee5d" providerId="AD" clId="Web-{2F02D0EF-F106-47F2-AF1C-867AAD0AECA7}" dt="2022-10-18T02:00:16.993" v="31"/>
          <ac:spMkLst>
            <pc:docMk/>
            <pc:sldMk cId="3156746544" sldId="257"/>
            <ac:spMk id="23" creationId="{777A147A-9ED8-46B4-8660-1B3C2AA880B5}"/>
          </ac:spMkLst>
        </pc:spChg>
        <pc:spChg chg="add">
          <ac:chgData name="Aramalla, Chandra Sujith Reddy" userId="S::cxa6647@mavs.uta.edu::e4a549df-eb45-445c-9010-cee6fcc1ee5d" providerId="AD" clId="Web-{2F02D0EF-F106-47F2-AF1C-867AAD0AECA7}" dt="2022-10-18T02:00:16.993" v="31"/>
          <ac:spMkLst>
            <pc:docMk/>
            <pc:sldMk cId="3156746544" sldId="257"/>
            <ac:spMk id="24" creationId="{5D6C15A0-C087-4593-8414-2B4EC1CDC3DE}"/>
          </ac:spMkLst>
        </pc:spChg>
        <pc:spChg chg="add">
          <ac:chgData name="Aramalla, Chandra Sujith Reddy" userId="S::cxa6647@mavs.uta.edu::e4a549df-eb45-445c-9010-cee6fcc1ee5d" providerId="AD" clId="Web-{2F02D0EF-F106-47F2-AF1C-867AAD0AECA7}" dt="2022-10-18T02:00:16.993" v="31"/>
          <ac:spMkLst>
            <pc:docMk/>
            <pc:sldMk cId="3156746544" sldId="257"/>
            <ac:spMk id="25" creationId="{FFADE1AF-D380-7F0D-1D4E-124B015C19F5}"/>
          </ac:spMkLst>
        </pc:spChg>
        <pc:spChg chg="add mod">
          <ac:chgData name="Aramalla, Chandra Sujith Reddy" userId="S::cxa6647@mavs.uta.edu::e4a549df-eb45-445c-9010-cee6fcc1ee5d" providerId="AD" clId="Web-{2F02D0EF-F106-47F2-AF1C-867AAD0AECA7}" dt="2022-10-18T02:02:11.746" v="37"/>
          <ac:spMkLst>
            <pc:docMk/>
            <pc:sldMk cId="3156746544" sldId="257"/>
            <ac:spMk id="30" creationId="{127E97C3-64DA-1687-BBC3-6382FF747C37}"/>
          </ac:spMkLst>
        </pc:spChg>
        <pc:graphicFrameChg chg="add del">
          <ac:chgData name="Aramalla, Chandra Sujith Reddy" userId="S::cxa6647@mavs.uta.edu::e4a549df-eb45-445c-9010-cee6fcc1ee5d" providerId="AD" clId="Web-{2F02D0EF-F106-47F2-AF1C-867AAD0AECA7}" dt="2022-10-18T02:00:11.180" v="28"/>
          <ac:graphicFrameMkLst>
            <pc:docMk/>
            <pc:sldMk cId="3156746544" sldId="257"/>
            <ac:graphicFrameMk id="17" creationId="{9845050A-DF75-15D0-FCE2-F9D33CC20042}"/>
          </ac:graphicFrameMkLst>
        </pc:graphicFrameChg>
        <pc:picChg chg="add del">
          <ac:chgData name="Aramalla, Chandra Sujith Reddy" userId="S::cxa6647@mavs.uta.edu::e4a549df-eb45-445c-9010-cee6fcc1ee5d" providerId="AD" clId="Web-{2F02D0EF-F106-47F2-AF1C-867AAD0AECA7}" dt="2022-10-18T01:58:03.630" v="22"/>
          <ac:picMkLst>
            <pc:docMk/>
            <pc:sldMk cId="3156746544" sldId="257"/>
            <ac:picMk id="5" creationId="{A6178267-3ED5-7996-77B5-C33A43296C89}"/>
          </ac:picMkLst>
        </pc:picChg>
      </pc:sldChg>
      <pc:sldChg chg="addSp modSp">
        <pc:chgData name="Aramalla, Chandra Sujith Reddy" userId="S::cxa6647@mavs.uta.edu::e4a549df-eb45-445c-9010-cee6fcc1ee5d" providerId="AD" clId="Web-{2F02D0EF-F106-47F2-AF1C-867AAD0AECA7}" dt="2022-10-18T02:02:16.340" v="38"/>
        <pc:sldMkLst>
          <pc:docMk/>
          <pc:sldMk cId="1363387646" sldId="258"/>
        </pc:sldMkLst>
        <pc:spChg chg="add mod">
          <ac:chgData name="Aramalla, Chandra Sujith Reddy" userId="S::cxa6647@mavs.uta.edu::e4a549df-eb45-445c-9010-cee6fcc1ee5d" providerId="AD" clId="Web-{2F02D0EF-F106-47F2-AF1C-867AAD0AECA7}" dt="2022-10-18T02:02:16.340" v="38"/>
          <ac:spMkLst>
            <pc:docMk/>
            <pc:sldMk cId="1363387646" sldId="258"/>
            <ac:spMk id="4" creationId="{8BCE9F9F-BBA5-48E1-7935-54219B1E7CEE}"/>
          </ac:spMkLst>
        </pc:spChg>
      </pc:sldChg>
      <pc:sldChg chg="addSp modSp">
        <pc:chgData name="Aramalla, Chandra Sujith Reddy" userId="S::cxa6647@mavs.uta.edu::e4a549df-eb45-445c-9010-cee6fcc1ee5d" providerId="AD" clId="Web-{2F02D0EF-F106-47F2-AF1C-867AAD0AECA7}" dt="2022-10-18T02:02:16.340" v="38"/>
        <pc:sldMkLst>
          <pc:docMk/>
          <pc:sldMk cId="655299500" sldId="259"/>
        </pc:sldMkLst>
        <pc:spChg chg="add mod">
          <ac:chgData name="Aramalla, Chandra Sujith Reddy" userId="S::cxa6647@mavs.uta.edu::e4a549df-eb45-445c-9010-cee6fcc1ee5d" providerId="AD" clId="Web-{2F02D0EF-F106-47F2-AF1C-867AAD0AECA7}" dt="2022-10-18T02:02:16.340" v="38"/>
          <ac:spMkLst>
            <pc:docMk/>
            <pc:sldMk cId="655299500" sldId="259"/>
            <ac:spMk id="4" creationId="{D9563049-9110-9A62-6F62-E4BFB6479A4D}"/>
          </ac:spMkLst>
        </pc:spChg>
      </pc:sldChg>
      <pc:sldChg chg="addSp modSp">
        <pc:chgData name="Aramalla, Chandra Sujith Reddy" userId="S::cxa6647@mavs.uta.edu::e4a549df-eb45-445c-9010-cee6fcc1ee5d" providerId="AD" clId="Web-{2F02D0EF-F106-47F2-AF1C-867AAD0AECA7}" dt="2022-10-18T02:02:16.340" v="38"/>
        <pc:sldMkLst>
          <pc:docMk/>
          <pc:sldMk cId="1762670920" sldId="260"/>
        </pc:sldMkLst>
        <pc:spChg chg="mod">
          <ac:chgData name="Aramalla, Chandra Sujith Reddy" userId="S::cxa6647@mavs.uta.edu::e4a549df-eb45-445c-9010-cee6fcc1ee5d" providerId="AD" clId="Web-{2F02D0EF-F106-47F2-AF1C-867AAD0AECA7}" dt="2022-10-18T01:47:14.081" v="14" actId="20577"/>
          <ac:spMkLst>
            <pc:docMk/>
            <pc:sldMk cId="1762670920" sldId="260"/>
            <ac:spMk id="2" creationId="{892C1A4C-6211-13A8-E544-9C5CD0ED5E88}"/>
          </ac:spMkLst>
        </pc:spChg>
        <pc:spChg chg="add mod">
          <ac:chgData name="Aramalla, Chandra Sujith Reddy" userId="S::cxa6647@mavs.uta.edu::e4a549df-eb45-445c-9010-cee6fcc1ee5d" providerId="AD" clId="Web-{2F02D0EF-F106-47F2-AF1C-867AAD0AECA7}" dt="2022-10-18T02:02:16.340" v="38"/>
          <ac:spMkLst>
            <pc:docMk/>
            <pc:sldMk cId="1762670920" sldId="260"/>
            <ac:spMk id="4" creationId="{DDC237BA-D3D5-F180-FF41-6113D648D052}"/>
          </ac:spMkLst>
        </pc:spChg>
      </pc:sldChg>
      <pc:sldMasterChg chg="mod modSldLayout">
        <pc:chgData name="Aramalla, Chandra Sujith Reddy" userId="S::cxa6647@mavs.uta.edu::e4a549df-eb45-445c-9010-cee6fcc1ee5d" providerId="AD" clId="Web-{2F02D0EF-F106-47F2-AF1C-867AAD0AECA7}" dt="2022-10-18T02:02:18.731" v="39"/>
        <pc:sldMasterMkLst>
          <pc:docMk/>
          <pc:sldMasterMk cId="2460954070" sldId="2147483660"/>
        </pc:sldMasterMkLst>
        <pc:sldLayoutChg chg="mod">
          <pc:chgData name="Aramalla, Chandra Sujith Reddy" userId="S::cxa6647@mavs.uta.edu::e4a549df-eb45-445c-9010-cee6fcc1ee5d" providerId="AD" clId="Web-{2F02D0EF-F106-47F2-AF1C-867AAD0AECA7}" dt="2022-10-18T02:02:18.731" v="39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Aramalla, Chandra Sujith Reddy" userId="S::cxa6647@mavs.uta.edu::e4a549df-eb45-445c-9010-cee6fcc1ee5d" providerId="AD" clId="Web-{2F02D0EF-F106-47F2-AF1C-867AAD0AECA7}" dt="2022-10-18T02:02:18.731" v="39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Aramalla, Chandra Sujith Reddy" userId="S::cxa6647@mavs.uta.edu::e4a549df-eb45-445c-9010-cee6fcc1ee5d" providerId="AD" clId="Web-{2F02D0EF-F106-47F2-AF1C-867AAD0AECA7}" dt="2022-10-18T02:02:18.731" v="39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Aramalla, Chandra Sujith Reddy" userId="S::cxa6647@mavs.uta.edu::e4a549df-eb45-445c-9010-cee6fcc1ee5d" providerId="AD" clId="Web-{2F02D0EF-F106-47F2-AF1C-867AAD0AECA7}" dt="2022-10-18T02:02:18.731" v="39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Aramalla, Chandra Sujith Reddy" userId="S::cxa6647@mavs.uta.edu::e4a549df-eb45-445c-9010-cee6fcc1ee5d" providerId="AD" clId="Web-{2F02D0EF-F106-47F2-AF1C-867AAD0AECA7}" dt="2022-10-18T02:02:18.731" v="39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Aramalla, Chandra Sujith Reddy" userId="S::cxa6647@mavs.uta.edu::e4a549df-eb45-445c-9010-cee6fcc1ee5d" providerId="AD" clId="Web-{2F02D0EF-F106-47F2-AF1C-867AAD0AECA7}" dt="2022-10-18T02:02:18.731" v="39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Aramalla, Chandra Sujith Reddy" userId="S::cxa6647@mavs.uta.edu::e4a549df-eb45-445c-9010-cee6fcc1ee5d" providerId="AD" clId="Web-{2F02D0EF-F106-47F2-AF1C-867AAD0AECA7}" dt="2022-10-18T02:02:18.731" v="39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Aramalla, Chandra Sujith Reddy" userId="S::cxa6647@mavs.uta.edu::e4a549df-eb45-445c-9010-cee6fcc1ee5d" providerId="AD" clId="Web-{2F02D0EF-F106-47F2-AF1C-867AAD0AECA7}" dt="2022-10-18T02:02:18.731" v="39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Aramalla, Chandra Sujith Reddy" userId="S::cxa6647@mavs.uta.edu::e4a549df-eb45-445c-9010-cee6fcc1ee5d" providerId="AD" clId="Web-{2F02D0EF-F106-47F2-AF1C-867AAD0AECA7}" dt="2022-10-18T02:02:18.731" v="39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Aramalla, Chandra Sujith Reddy" userId="S::cxa6647@mavs.uta.edu::e4a549df-eb45-445c-9010-cee6fcc1ee5d" providerId="AD" clId="Web-{2F02D0EF-F106-47F2-AF1C-867AAD0AECA7}" dt="2022-10-18T02:02:18.731" v="39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Aramalla, Chandra Sujith Reddy" userId="S::cxa6647@mavs.uta.edu::e4a549df-eb45-445c-9010-cee6fcc1ee5d" providerId="AD" clId="Web-{2F02D0EF-F106-47F2-AF1C-867AAD0AECA7}" dt="2022-10-18T02:02:18.731" v="39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Kolli, Saikiran" userId="S::sxk0021@mavs.uta.edu::9d3a811d-9c4f-4bc0-8416-f6ff1dd12a60" providerId="AD" clId="Web-{43C13D0D-2FBD-B291-8F96-26355D65CF61}"/>
    <pc:docChg chg="addSld modSld">
      <pc:chgData name="Kolli, Saikiran" userId="S::sxk0021@mavs.uta.edu::9d3a811d-9c4f-4bc0-8416-f6ff1dd12a60" providerId="AD" clId="Web-{43C13D0D-2FBD-B291-8F96-26355D65CF61}" dt="2022-10-18T03:03:46.306" v="11" actId="1076"/>
      <pc:docMkLst>
        <pc:docMk/>
      </pc:docMkLst>
      <pc:sldChg chg="addSp delSp modSp">
        <pc:chgData name="Kolli, Saikiran" userId="S::sxk0021@mavs.uta.edu::9d3a811d-9c4f-4bc0-8416-f6ff1dd12a60" providerId="AD" clId="Web-{43C13D0D-2FBD-B291-8F96-26355D65CF61}" dt="2022-10-18T03:03:31.134" v="9" actId="1076"/>
        <pc:sldMkLst>
          <pc:docMk/>
          <pc:sldMk cId="825314894" sldId="263"/>
        </pc:sldMkLst>
        <pc:spChg chg="del">
          <ac:chgData name="Kolli, Saikiran" userId="S::sxk0021@mavs.uta.edu::9d3a811d-9c4f-4bc0-8416-f6ff1dd12a60" providerId="AD" clId="Web-{43C13D0D-2FBD-B291-8F96-26355D65CF61}" dt="2022-10-18T03:01:33.833" v="0"/>
          <ac:spMkLst>
            <pc:docMk/>
            <pc:sldMk cId="825314894" sldId="263"/>
            <ac:spMk id="3" creationId="{370FC184-8A15-AE92-68A1-02811CC072EE}"/>
          </ac:spMkLst>
        </pc:spChg>
        <pc:picChg chg="add mod ord">
          <ac:chgData name="Kolli, Saikiran" userId="S::sxk0021@mavs.uta.edu::9d3a811d-9c4f-4bc0-8416-f6ff1dd12a60" providerId="AD" clId="Web-{43C13D0D-2FBD-B291-8F96-26355D65CF61}" dt="2022-10-18T03:03:31.134" v="9" actId="1076"/>
          <ac:picMkLst>
            <pc:docMk/>
            <pc:sldMk cId="825314894" sldId="263"/>
            <ac:picMk id="4" creationId="{CCA56727-736F-6110-B744-BB25DB64A109}"/>
          </ac:picMkLst>
        </pc:picChg>
      </pc:sldChg>
      <pc:sldChg chg="addSp delSp modSp new">
        <pc:chgData name="Kolli, Saikiran" userId="S::sxk0021@mavs.uta.edu::9d3a811d-9c4f-4bc0-8416-f6ff1dd12a60" providerId="AD" clId="Web-{43C13D0D-2FBD-B291-8F96-26355D65CF61}" dt="2022-10-18T03:03:46.306" v="11" actId="1076"/>
        <pc:sldMkLst>
          <pc:docMk/>
          <pc:sldMk cId="1086182350" sldId="264"/>
        </pc:sldMkLst>
        <pc:spChg chg="del">
          <ac:chgData name="Kolli, Saikiran" userId="S::sxk0021@mavs.uta.edu::9d3a811d-9c4f-4bc0-8416-f6ff1dd12a60" providerId="AD" clId="Web-{43C13D0D-2FBD-B291-8F96-26355D65CF61}" dt="2022-10-18T03:02:24.522" v="2"/>
          <ac:spMkLst>
            <pc:docMk/>
            <pc:sldMk cId="1086182350" sldId="264"/>
            <ac:spMk id="3" creationId="{672EEFEE-0A69-C8AF-B475-269C1F323B55}"/>
          </ac:spMkLst>
        </pc:spChg>
        <pc:picChg chg="add mod ord">
          <ac:chgData name="Kolli, Saikiran" userId="S::sxk0021@mavs.uta.edu::9d3a811d-9c4f-4bc0-8416-f6ff1dd12a60" providerId="AD" clId="Web-{43C13D0D-2FBD-B291-8F96-26355D65CF61}" dt="2022-10-18T03:03:46.306" v="11" actId="1076"/>
          <ac:picMkLst>
            <pc:docMk/>
            <pc:sldMk cId="1086182350" sldId="264"/>
            <ac:picMk id="4" creationId="{1DC92C0F-2495-AA14-CB3C-F5A532BF26F1}"/>
          </ac:picMkLst>
        </pc:picChg>
      </pc:sldChg>
      <pc:sldChg chg="addSp delSp modSp new">
        <pc:chgData name="Kolli, Saikiran" userId="S::sxk0021@mavs.uta.edu::9d3a811d-9c4f-4bc0-8416-f6ff1dd12a60" providerId="AD" clId="Web-{43C13D0D-2FBD-B291-8F96-26355D65CF61}" dt="2022-10-18T03:03:13.790" v="7"/>
        <pc:sldMkLst>
          <pc:docMk/>
          <pc:sldMk cId="2392101216" sldId="265"/>
        </pc:sldMkLst>
        <pc:spChg chg="del">
          <ac:chgData name="Kolli, Saikiran" userId="S::sxk0021@mavs.uta.edu::9d3a811d-9c4f-4bc0-8416-f6ff1dd12a60" providerId="AD" clId="Web-{43C13D0D-2FBD-B291-8F96-26355D65CF61}" dt="2022-10-18T03:03:13.790" v="7"/>
          <ac:spMkLst>
            <pc:docMk/>
            <pc:sldMk cId="2392101216" sldId="265"/>
            <ac:spMk id="2" creationId="{3785D6A4-245B-C0EF-6504-50AF7EA821D8}"/>
          </ac:spMkLst>
        </pc:spChg>
        <pc:spChg chg="del">
          <ac:chgData name="Kolli, Saikiran" userId="S::sxk0021@mavs.uta.edu::9d3a811d-9c4f-4bc0-8416-f6ff1dd12a60" providerId="AD" clId="Web-{43C13D0D-2FBD-B291-8F96-26355D65CF61}" dt="2022-10-18T03:02:39.585" v="4"/>
          <ac:spMkLst>
            <pc:docMk/>
            <pc:sldMk cId="2392101216" sldId="265"/>
            <ac:spMk id="3" creationId="{02F28F73-ECD0-E170-CBC4-A504AFE035CB}"/>
          </ac:spMkLst>
        </pc:spChg>
        <pc:picChg chg="add mod ord">
          <ac:chgData name="Kolli, Saikiran" userId="S::sxk0021@mavs.uta.edu::9d3a811d-9c4f-4bc0-8416-f6ff1dd12a60" providerId="AD" clId="Web-{43C13D0D-2FBD-B291-8F96-26355D65CF61}" dt="2022-10-18T03:03:05.711" v="6" actId="14100"/>
          <ac:picMkLst>
            <pc:docMk/>
            <pc:sldMk cId="2392101216" sldId="265"/>
            <ac:picMk id="4" creationId="{67A86A57-5F28-D48A-55F8-3DC065C5504D}"/>
          </ac:picMkLst>
        </pc:picChg>
      </pc:sldChg>
    </pc:docChg>
  </pc:docChgLst>
  <pc:docChgLst>
    <pc:chgData name="Kolli, Saikiran" userId="S::sxk0021@mavs.uta.edu::9d3a811d-9c4f-4bc0-8416-f6ff1dd12a60" providerId="AD" clId="Web-{42A0C0D6-C1AE-8606-0330-2BD2029A6B0F}"/>
    <pc:docChg chg="addSld delSld modSld addMainMaster delMainMaster">
      <pc:chgData name="Kolli, Saikiran" userId="S::sxk0021@mavs.uta.edu::9d3a811d-9c4f-4bc0-8416-f6ff1dd12a60" providerId="AD" clId="Web-{42A0C0D6-C1AE-8606-0330-2BD2029A6B0F}" dt="2022-10-18T02:58:51.519" v="229"/>
      <pc:docMkLst>
        <pc:docMk/>
      </pc:docMkLst>
      <pc:sldChg chg="addSp delSp modSp mod modClrScheme chgLayout">
        <pc:chgData name="Kolli, Saikiran" userId="S::sxk0021@mavs.uta.edu::9d3a811d-9c4f-4bc0-8416-f6ff1dd12a60" providerId="AD" clId="Web-{42A0C0D6-C1AE-8606-0330-2BD2029A6B0F}" dt="2022-10-18T02:55:00.619" v="227" actId="20577"/>
        <pc:sldMkLst>
          <pc:docMk/>
          <pc:sldMk cId="109857222" sldId="256"/>
        </pc:sldMkLst>
        <pc:spChg chg="mod ord">
          <ac:chgData name="Kolli, Saikiran" userId="S::sxk0021@mavs.uta.edu::9d3a811d-9c4f-4bc0-8416-f6ff1dd12a60" providerId="AD" clId="Web-{42A0C0D6-C1AE-8606-0330-2BD2029A6B0F}" dt="2022-10-18T02:54:39.228" v="21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olli, Saikiran" userId="S::sxk0021@mavs.uta.edu::9d3a811d-9c4f-4bc0-8416-f6ff1dd12a60" providerId="AD" clId="Web-{42A0C0D6-C1AE-8606-0330-2BD2029A6B0F}" dt="2022-10-18T02:55:00.619" v="227" actId="20577"/>
          <ac:spMkLst>
            <pc:docMk/>
            <pc:sldMk cId="109857222" sldId="256"/>
            <ac:spMk id="3" creationId="{00000000-0000-0000-0000-000000000000}"/>
          </ac:spMkLst>
        </pc:spChg>
        <pc:spChg chg="add del mod ord">
          <ac:chgData name="Kolli, Saikiran" userId="S::sxk0021@mavs.uta.edu::9d3a811d-9c4f-4bc0-8416-f6ff1dd12a60" providerId="AD" clId="Web-{42A0C0D6-C1AE-8606-0330-2BD2029A6B0F}" dt="2022-10-18T02:54:39.243" v="217"/>
          <ac:spMkLst>
            <pc:docMk/>
            <pc:sldMk cId="109857222" sldId="256"/>
            <ac:spMk id="4" creationId="{4989F01E-72D8-2B84-91ED-AFDB46738168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0:45.015" v="171"/>
          <ac:spMkLst>
            <pc:docMk/>
            <pc:sldMk cId="109857222" sldId="256"/>
            <ac:spMk id="15" creationId="{C65597A7-60F7-4AA8-BC34-4454774B2301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0:45.015" v="171"/>
          <ac:spMkLst>
            <pc:docMk/>
            <pc:sldMk cId="109857222" sldId="256"/>
            <ac:spMk id="17" creationId="{ABB34BBC-69D7-4906-8E5B-64C9EE038FF6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4:39.243" v="217"/>
          <ac:spMkLst>
            <pc:docMk/>
            <pc:sldMk cId="109857222" sldId="256"/>
            <ac:spMk id="22" creationId="{1709F1D5-B0F1-4714-A239-E5B61C161915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4:39.243" v="217"/>
          <ac:spMkLst>
            <pc:docMk/>
            <pc:sldMk cId="109857222" sldId="256"/>
            <ac:spMk id="24" creationId="{228FB460-D3FF-4440-A020-05982A09E517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4:39.243" v="217"/>
          <ac:spMkLst>
            <pc:docMk/>
            <pc:sldMk cId="109857222" sldId="256"/>
            <ac:spMk id="26" creationId="{14847E93-7DC1-4D4B-8829-B19AA7137C50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4:39.243" v="217"/>
          <ac:spMkLst>
            <pc:docMk/>
            <pc:sldMk cId="109857222" sldId="256"/>
            <ac:spMk id="28" creationId="{5566D6E1-03A1-4D73-A4E0-35D74D568A04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4:39.243" v="217"/>
          <ac:spMkLst>
            <pc:docMk/>
            <pc:sldMk cId="109857222" sldId="256"/>
            <ac:spMk id="30" creationId="{9F835A99-04AC-494A-A572-AFE8413CC938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4:39.243" v="217"/>
          <ac:spMkLst>
            <pc:docMk/>
            <pc:sldMk cId="109857222" sldId="256"/>
            <ac:spMk id="32" creationId="{7B786209-1B0B-4CA9-9BDD-F7327066A84D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4:39.243" v="217"/>
          <ac:spMkLst>
            <pc:docMk/>
            <pc:sldMk cId="109857222" sldId="256"/>
            <ac:spMk id="34" creationId="{2D2964BB-484D-45AE-AD66-D407D0629652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4:39.243" v="217"/>
          <ac:spMkLst>
            <pc:docMk/>
            <pc:sldMk cId="109857222" sldId="256"/>
            <ac:spMk id="36" creationId="{6691AC69-A76E-4DAB-B565-468B6B87ACF3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4:39.228" v="216"/>
          <ac:spMkLst>
            <pc:docMk/>
            <pc:sldMk cId="109857222" sldId="256"/>
            <ac:spMk id="41" creationId="{884769FE-1656-422F-86E1-8C1B16C27BE1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4:39.228" v="216"/>
          <ac:spMkLst>
            <pc:docMk/>
            <pc:sldMk cId="109857222" sldId="256"/>
            <ac:spMk id="43" creationId="{CB249F6D-244F-494A-98B9-5CC7413C4FB9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4:39.228" v="216"/>
          <ac:spMkLst>
            <pc:docMk/>
            <pc:sldMk cId="109857222" sldId="256"/>
            <ac:spMk id="45" creationId="{506C536E-6ECA-4211-AF8C-A2671C484DA7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4:39.228" v="216"/>
          <ac:spMkLst>
            <pc:docMk/>
            <pc:sldMk cId="109857222" sldId="256"/>
            <ac:spMk id="47" creationId="{AEAA70EA-2201-4F5D-AF08-58CFF851CCCD}"/>
          </ac:spMkLst>
        </pc:spChg>
        <pc:spChg chg="add">
          <ac:chgData name="Kolli, Saikiran" userId="S::sxk0021@mavs.uta.edu::9d3a811d-9c4f-4bc0-8416-f6ff1dd12a60" providerId="AD" clId="Web-{42A0C0D6-C1AE-8606-0330-2BD2029A6B0F}" dt="2022-10-18T02:54:39.243" v="217"/>
          <ac:spMkLst>
            <pc:docMk/>
            <pc:sldMk cId="109857222" sldId="256"/>
            <ac:spMk id="49" creationId="{9F835A99-04AC-494A-A572-AFE8413CC938}"/>
          </ac:spMkLst>
        </pc:spChg>
        <pc:spChg chg="add">
          <ac:chgData name="Kolli, Saikiran" userId="S::sxk0021@mavs.uta.edu::9d3a811d-9c4f-4bc0-8416-f6ff1dd12a60" providerId="AD" clId="Web-{42A0C0D6-C1AE-8606-0330-2BD2029A6B0F}" dt="2022-10-18T02:54:39.243" v="217"/>
          <ac:spMkLst>
            <pc:docMk/>
            <pc:sldMk cId="109857222" sldId="256"/>
            <ac:spMk id="50" creationId="{1709F1D5-B0F1-4714-A239-E5B61C161915}"/>
          </ac:spMkLst>
        </pc:spChg>
        <pc:spChg chg="add">
          <ac:chgData name="Kolli, Saikiran" userId="S::sxk0021@mavs.uta.edu::9d3a811d-9c4f-4bc0-8416-f6ff1dd12a60" providerId="AD" clId="Web-{42A0C0D6-C1AE-8606-0330-2BD2029A6B0F}" dt="2022-10-18T02:54:39.243" v="217"/>
          <ac:spMkLst>
            <pc:docMk/>
            <pc:sldMk cId="109857222" sldId="256"/>
            <ac:spMk id="51" creationId="{7B786209-1B0B-4CA9-9BDD-F7327066A84D}"/>
          </ac:spMkLst>
        </pc:spChg>
        <pc:spChg chg="add">
          <ac:chgData name="Kolli, Saikiran" userId="S::sxk0021@mavs.uta.edu::9d3a811d-9c4f-4bc0-8416-f6ff1dd12a60" providerId="AD" clId="Web-{42A0C0D6-C1AE-8606-0330-2BD2029A6B0F}" dt="2022-10-18T02:54:39.243" v="217"/>
          <ac:spMkLst>
            <pc:docMk/>
            <pc:sldMk cId="109857222" sldId="256"/>
            <ac:spMk id="52" creationId="{228FB460-D3FF-4440-A020-05982A09E517}"/>
          </ac:spMkLst>
        </pc:spChg>
        <pc:spChg chg="add">
          <ac:chgData name="Kolli, Saikiran" userId="S::sxk0021@mavs.uta.edu::9d3a811d-9c4f-4bc0-8416-f6ff1dd12a60" providerId="AD" clId="Web-{42A0C0D6-C1AE-8606-0330-2BD2029A6B0F}" dt="2022-10-18T02:54:39.243" v="217"/>
          <ac:spMkLst>
            <pc:docMk/>
            <pc:sldMk cId="109857222" sldId="256"/>
            <ac:spMk id="53" creationId="{2D2964BB-484D-45AE-AD66-D407D0629652}"/>
          </ac:spMkLst>
        </pc:spChg>
        <pc:spChg chg="add">
          <ac:chgData name="Kolli, Saikiran" userId="S::sxk0021@mavs.uta.edu::9d3a811d-9c4f-4bc0-8416-f6ff1dd12a60" providerId="AD" clId="Web-{42A0C0D6-C1AE-8606-0330-2BD2029A6B0F}" dt="2022-10-18T02:54:39.243" v="217"/>
          <ac:spMkLst>
            <pc:docMk/>
            <pc:sldMk cId="109857222" sldId="256"/>
            <ac:spMk id="54" creationId="{14847E93-7DC1-4D4B-8829-B19AA7137C50}"/>
          </ac:spMkLst>
        </pc:spChg>
        <pc:spChg chg="add">
          <ac:chgData name="Kolli, Saikiran" userId="S::sxk0021@mavs.uta.edu::9d3a811d-9c4f-4bc0-8416-f6ff1dd12a60" providerId="AD" clId="Web-{42A0C0D6-C1AE-8606-0330-2BD2029A6B0F}" dt="2022-10-18T02:54:39.243" v="217"/>
          <ac:spMkLst>
            <pc:docMk/>
            <pc:sldMk cId="109857222" sldId="256"/>
            <ac:spMk id="55" creationId="{6691AC69-A76E-4DAB-B565-468B6B87ACF3}"/>
          </ac:spMkLst>
        </pc:spChg>
        <pc:spChg chg="add">
          <ac:chgData name="Kolli, Saikiran" userId="S::sxk0021@mavs.uta.edu::9d3a811d-9c4f-4bc0-8416-f6ff1dd12a60" providerId="AD" clId="Web-{42A0C0D6-C1AE-8606-0330-2BD2029A6B0F}" dt="2022-10-18T02:54:39.243" v="217"/>
          <ac:spMkLst>
            <pc:docMk/>
            <pc:sldMk cId="109857222" sldId="256"/>
            <ac:spMk id="56" creationId="{5566D6E1-03A1-4D73-A4E0-35D74D568A04}"/>
          </ac:spMkLst>
        </pc:spChg>
        <pc:picChg chg="del mod">
          <ac:chgData name="Kolli, Saikiran" userId="S::sxk0021@mavs.uta.edu::9d3a811d-9c4f-4bc0-8416-f6ff1dd12a60" providerId="AD" clId="Web-{42A0C0D6-C1AE-8606-0330-2BD2029A6B0F}" dt="2022-10-18T02:49:14.277" v="168"/>
          <ac:picMkLst>
            <pc:docMk/>
            <pc:sldMk cId="109857222" sldId="256"/>
            <ac:picMk id="5" creationId="{0377F62A-A0BE-E0F0-AA31-DC7586912612}"/>
          </ac:picMkLst>
        </pc:picChg>
      </pc:sldChg>
      <pc:sldChg chg="addSp delSp modSp mod modClrScheme chgLayout">
        <pc:chgData name="Kolli, Saikiran" userId="S::sxk0021@mavs.uta.edu::9d3a811d-9c4f-4bc0-8416-f6ff1dd12a60" providerId="AD" clId="Web-{42A0C0D6-C1AE-8606-0330-2BD2029A6B0F}" dt="2022-10-18T02:53:45.382" v="192"/>
        <pc:sldMkLst>
          <pc:docMk/>
          <pc:sldMk cId="3156746544" sldId="257"/>
        </pc:sldMkLst>
        <pc:spChg chg="mod ord">
          <ac:chgData name="Kolli, Saikiran" userId="S::sxk0021@mavs.uta.edu::9d3a811d-9c4f-4bc0-8416-f6ff1dd12a60" providerId="AD" clId="Web-{42A0C0D6-C1AE-8606-0330-2BD2029A6B0F}" dt="2022-10-18T02:53:45.382" v="192"/>
          <ac:spMkLst>
            <pc:docMk/>
            <pc:sldMk cId="3156746544" sldId="257"/>
            <ac:spMk id="2" creationId="{6A9B6815-9EF1-5C2D-1D40-C326B0E109B1}"/>
          </ac:spMkLst>
        </pc:spChg>
        <pc:spChg chg="mod ord">
          <ac:chgData name="Kolli, Saikiran" userId="S::sxk0021@mavs.uta.edu::9d3a811d-9c4f-4bc0-8416-f6ff1dd12a60" providerId="AD" clId="Web-{42A0C0D6-C1AE-8606-0330-2BD2029A6B0F}" dt="2022-10-18T02:53:45.382" v="192"/>
          <ac:spMkLst>
            <pc:docMk/>
            <pc:sldMk cId="3156746544" sldId="257"/>
            <ac:spMk id="25" creationId="{FFADE1AF-D380-7F0D-1D4E-124B015C19F5}"/>
          </ac:spMkLst>
        </pc:spChg>
        <pc:spChg chg="mod ord">
          <ac:chgData name="Kolli, Saikiran" userId="S::sxk0021@mavs.uta.edu::9d3a811d-9c4f-4bc0-8416-f6ff1dd12a60" providerId="AD" clId="Web-{42A0C0D6-C1AE-8606-0330-2BD2029A6B0F}" dt="2022-10-18T02:53:45.382" v="192"/>
          <ac:spMkLst>
            <pc:docMk/>
            <pc:sldMk cId="3156746544" sldId="257"/>
            <ac:spMk id="30" creationId="{127E97C3-64DA-1687-BBC3-6382FF747C37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3:45.382" v="192"/>
          <ac:spMkLst>
            <pc:docMk/>
            <pc:sldMk cId="3156746544" sldId="257"/>
            <ac:spMk id="35" creationId="{F837543A-6020-4505-A233-C9DB4BF74011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3:45.382" v="192"/>
          <ac:spMkLst>
            <pc:docMk/>
            <pc:sldMk cId="3156746544" sldId="257"/>
            <ac:spMk id="37" creationId="{35B16301-FB18-48BA-A6DD-C37CAF6F9A18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3:45.382" v="192"/>
          <ac:spMkLst>
            <pc:docMk/>
            <pc:sldMk cId="3156746544" sldId="257"/>
            <ac:spMk id="39" creationId="{C3C0D90E-074A-4F52-9B11-B52BEF4BCBE5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3:45.382" v="192"/>
          <ac:spMkLst>
            <pc:docMk/>
            <pc:sldMk cId="3156746544" sldId="257"/>
            <ac:spMk id="41" creationId="{CABBD4C1-E6F8-46F6-8152-A8A97490BF4D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3:45.382" v="192"/>
          <ac:spMkLst>
            <pc:docMk/>
            <pc:sldMk cId="3156746544" sldId="257"/>
            <ac:spMk id="43" creationId="{83BA5EF5-1FE9-4BF9-83BB-269BCDDF6156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3:45.382" v="192"/>
          <ac:spMkLst>
            <pc:docMk/>
            <pc:sldMk cId="3156746544" sldId="257"/>
            <ac:spMk id="47" creationId="{88853921-7BC9-4BDE-ACAB-133C683C82D6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3:45.382" v="192"/>
          <ac:spMkLst>
            <pc:docMk/>
            <pc:sldMk cId="3156746544" sldId="257"/>
            <ac:spMk id="49" creationId="{09192968-3AE7-4470-A61C-97294BB92731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3:45.382" v="192"/>
          <ac:spMkLst>
            <pc:docMk/>
            <pc:sldMk cId="3156746544" sldId="257"/>
            <ac:spMk id="51" creationId="{3AB72E55-43E4-4356-BFE8-E2102CB0B505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3:35.428" v="189"/>
          <ac:spMkLst>
            <pc:docMk/>
            <pc:sldMk cId="3156746544" sldId="257"/>
            <ac:spMk id="56" creationId="{081EA652-8C6A-4E69-BEB9-170809474553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3:35.428" v="189"/>
          <ac:spMkLst>
            <pc:docMk/>
            <pc:sldMk cId="3156746544" sldId="257"/>
            <ac:spMk id="58" creationId="{A4026A73-1F7F-49F2-B319-8CA3B3D53269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3:35.428" v="189"/>
          <ac:spMkLst>
            <pc:docMk/>
            <pc:sldMk cId="3156746544" sldId="257"/>
            <ac:spMk id="60" creationId="{5298780A-33B9-4EA2-8F67-DE68AD62841B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3:35.428" v="189"/>
          <ac:spMkLst>
            <pc:docMk/>
            <pc:sldMk cId="3156746544" sldId="257"/>
            <ac:spMk id="62" creationId="{7F488E8B-4E1E-4402-8935-D4E6C02615C7}"/>
          </ac:spMkLst>
        </pc:spChg>
        <pc:cxnChg chg="add del">
          <ac:chgData name="Kolli, Saikiran" userId="S::sxk0021@mavs.uta.edu::9d3a811d-9c4f-4bc0-8416-f6ff1dd12a60" providerId="AD" clId="Web-{42A0C0D6-C1AE-8606-0330-2BD2029A6B0F}" dt="2022-10-18T02:53:45.382" v="192"/>
          <ac:cxnSpMkLst>
            <pc:docMk/>
            <pc:sldMk cId="3156746544" sldId="257"/>
            <ac:cxnSpMk id="45" creationId="{4B3BCACB-5880-460B-9606-8C433A9AF99D}"/>
          </ac:cxnSpMkLst>
        </pc:cxnChg>
        <pc:cxnChg chg="add del">
          <ac:chgData name="Kolli, Saikiran" userId="S::sxk0021@mavs.uta.edu::9d3a811d-9c4f-4bc0-8416-f6ff1dd12a60" providerId="AD" clId="Web-{42A0C0D6-C1AE-8606-0330-2BD2029A6B0F}" dt="2022-10-18T02:53:35.428" v="189"/>
          <ac:cxnSpMkLst>
            <pc:docMk/>
            <pc:sldMk cId="3156746544" sldId="257"/>
            <ac:cxnSpMk id="64" creationId="{23AAC9B5-8015-485C-ACF9-A750390E9A56}"/>
          </ac:cxnSpMkLst>
        </pc:cxnChg>
      </pc:sldChg>
      <pc:sldChg chg="addSp delSp modSp mod setBg modClrScheme delDesignElem chgLayout">
        <pc:chgData name="Kolli, Saikiran" userId="S::sxk0021@mavs.uta.edu::9d3a811d-9c4f-4bc0-8416-f6ff1dd12a60" providerId="AD" clId="Web-{42A0C0D6-C1AE-8606-0330-2BD2029A6B0F}" dt="2022-10-18T02:48:22.557" v="165"/>
        <pc:sldMkLst>
          <pc:docMk/>
          <pc:sldMk cId="1363387646" sldId="258"/>
        </pc:sldMkLst>
        <pc:spChg chg="mod ord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1363387646" sldId="258"/>
            <ac:spMk id="2" creationId="{078B450A-9C00-AC29-CA57-9A697F52CAC6}"/>
          </ac:spMkLst>
        </pc:spChg>
        <pc:spChg chg="mod ord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1363387646" sldId="258"/>
            <ac:spMk id="3" creationId="{3380416A-7186-E62D-21CC-18898012C2CD}"/>
          </ac:spMkLst>
        </pc:spChg>
        <pc:spChg chg="mod ord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1363387646" sldId="258"/>
            <ac:spMk id="4" creationId="{8BCE9F9F-BBA5-48E1-7935-54219B1E7CEE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32:49.582" v="33"/>
          <ac:spMkLst>
            <pc:docMk/>
            <pc:sldMk cId="1363387646" sldId="258"/>
            <ac:spMk id="9" creationId="{907EF6B7-1338-4443-8C46-6A318D952DFD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32:49.582" v="33"/>
          <ac:spMkLst>
            <pc:docMk/>
            <pc:sldMk cId="1363387646" sldId="258"/>
            <ac:spMk id="11" creationId="{DAAE4CDD-124C-4DCF-9584-B6033B545DD5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32:49.582" v="33"/>
          <ac:spMkLst>
            <pc:docMk/>
            <pc:sldMk cId="1363387646" sldId="258"/>
            <ac:spMk id="13" creationId="{081E4A58-353D-44AE-B2FC-2A74E2E400F7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1363387646" sldId="258"/>
            <ac:spMk id="18" creationId="{09588DA8-065E-4F6F-8EFD-43104AB2E0CF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1363387646" sldId="258"/>
            <ac:spMk id="20" creationId="{C4285719-470E-454C-AF62-8323075F1F5B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1363387646" sldId="258"/>
            <ac:spMk id="22" creationId="{CD9FE4EF-C4D8-49A0-B2FF-81D8DB7D8A24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1363387646" sldId="258"/>
            <ac:spMk id="24" creationId="{4300840D-0A0B-4512-BACA-B439D5B9C57C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1363387646" sldId="258"/>
            <ac:spMk id="26" creationId="{D2B78728-A580-49A7-84F9-6EF6F583ADE0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1363387646" sldId="258"/>
            <ac:spMk id="28" creationId="{38FAA1A1-D861-433F-88FA-1E9D6FD31D11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1363387646" sldId="258"/>
            <ac:spMk id="30" creationId="{8D71EDA1-87BF-4D5D-AB79-F346FD19278A}"/>
          </ac:spMkLst>
        </pc:spChg>
      </pc:sldChg>
      <pc:sldChg chg="modSp mod modClrScheme chgLayout">
        <pc:chgData name="Kolli, Saikiran" userId="S::sxk0021@mavs.uta.edu::9d3a811d-9c4f-4bc0-8416-f6ff1dd12a60" providerId="AD" clId="Web-{42A0C0D6-C1AE-8606-0330-2BD2029A6B0F}" dt="2022-10-18T02:48:22.557" v="165"/>
        <pc:sldMkLst>
          <pc:docMk/>
          <pc:sldMk cId="655299500" sldId="259"/>
        </pc:sldMkLst>
        <pc:spChg chg="mod ord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655299500" sldId="259"/>
            <ac:spMk id="2" creationId="{D223E5D3-016D-3868-D22F-A3AADA92E533}"/>
          </ac:spMkLst>
        </pc:spChg>
        <pc:spChg chg="mod ord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655299500" sldId="259"/>
            <ac:spMk id="3" creationId="{890CF08C-07F1-0DAC-8F16-58C4FF0494A0}"/>
          </ac:spMkLst>
        </pc:spChg>
        <pc:spChg chg="mod ord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655299500" sldId="259"/>
            <ac:spMk id="4" creationId="{D9563049-9110-9A62-6F62-E4BFB6479A4D}"/>
          </ac:spMkLst>
        </pc:spChg>
      </pc:sldChg>
      <pc:sldChg chg="modSp mod modClrScheme chgLayout">
        <pc:chgData name="Kolli, Saikiran" userId="S::sxk0021@mavs.uta.edu::9d3a811d-9c4f-4bc0-8416-f6ff1dd12a60" providerId="AD" clId="Web-{42A0C0D6-C1AE-8606-0330-2BD2029A6B0F}" dt="2022-10-18T02:48:22.557" v="165"/>
        <pc:sldMkLst>
          <pc:docMk/>
          <pc:sldMk cId="1762670920" sldId="260"/>
        </pc:sldMkLst>
        <pc:spChg chg="mod ord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1762670920" sldId="260"/>
            <ac:spMk id="2" creationId="{892C1A4C-6211-13A8-E544-9C5CD0ED5E88}"/>
          </ac:spMkLst>
        </pc:spChg>
        <pc:spChg chg="mod ord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1762670920" sldId="260"/>
            <ac:spMk id="3" creationId="{92EC043A-A191-F163-E429-6AB3E6278984}"/>
          </ac:spMkLst>
        </pc:spChg>
        <pc:spChg chg="mod ord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1762670920" sldId="260"/>
            <ac:spMk id="4" creationId="{DDC237BA-D3D5-F180-FF41-6113D648D052}"/>
          </ac:spMkLst>
        </pc:spChg>
      </pc:sldChg>
      <pc:sldChg chg="addSp delSp modSp new del mod setBg modClrScheme delDesignElem chgLayout">
        <pc:chgData name="Kolli, Saikiran" userId="S::sxk0021@mavs.uta.edu::9d3a811d-9c4f-4bc0-8416-f6ff1dd12a60" providerId="AD" clId="Web-{42A0C0D6-C1AE-8606-0330-2BD2029A6B0F}" dt="2022-10-18T02:58:43.519" v="228"/>
        <pc:sldMkLst>
          <pc:docMk/>
          <pc:sldMk cId="2322789722" sldId="261"/>
        </pc:sldMkLst>
        <pc:spChg chg="mod ord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2322789722" sldId="261"/>
            <ac:spMk id="2" creationId="{70F7E095-44EC-5AB1-47A0-4B8BD1BD2C18}"/>
          </ac:spMkLst>
        </pc:spChg>
        <pc:spChg chg="mod ord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2322789722" sldId="261"/>
            <ac:spMk id="3" creationId="{BD5242BE-EA6F-78FC-2275-412104D873BD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2322789722" sldId="261"/>
            <ac:spMk id="8" creationId="{09588DA8-065E-4F6F-8EFD-43104AB2E0CF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2322789722" sldId="261"/>
            <ac:spMk id="10" creationId="{C4285719-470E-454C-AF62-8323075F1F5B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2322789722" sldId="261"/>
            <ac:spMk id="12" creationId="{CD9FE4EF-C4D8-49A0-B2FF-81D8DB7D8A24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2322789722" sldId="261"/>
            <ac:spMk id="14" creationId="{4300840D-0A0B-4512-BACA-B439D5B9C57C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2322789722" sldId="261"/>
            <ac:spMk id="16" creationId="{D2B78728-A580-49A7-84F9-6EF6F583ADE0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2322789722" sldId="261"/>
            <ac:spMk id="18" creationId="{38FAA1A1-D861-433F-88FA-1E9D6FD31D11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2322789722" sldId="261"/>
            <ac:spMk id="20" creationId="{8D71EDA1-87BF-4D5D-AB79-F346FD19278A}"/>
          </ac:spMkLst>
        </pc:spChg>
      </pc:sldChg>
      <pc:sldChg chg="modSp new mod modClrScheme chgLayout">
        <pc:chgData name="Kolli, Saikiran" userId="S::sxk0021@mavs.uta.edu::9d3a811d-9c4f-4bc0-8416-f6ff1dd12a60" providerId="AD" clId="Web-{42A0C0D6-C1AE-8606-0330-2BD2029A6B0F}" dt="2022-10-18T02:48:22.557" v="165"/>
        <pc:sldMkLst>
          <pc:docMk/>
          <pc:sldMk cId="955755415" sldId="262"/>
        </pc:sldMkLst>
        <pc:spChg chg="mod ord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955755415" sldId="262"/>
            <ac:spMk id="2" creationId="{E8D11FF2-C138-AA3C-1BF3-3AF8A268C75D}"/>
          </ac:spMkLst>
        </pc:spChg>
        <pc:spChg chg="mod ord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955755415" sldId="262"/>
            <ac:spMk id="3" creationId="{A6716F6D-C6B3-44F1-1928-D6F8E96ACBF1}"/>
          </ac:spMkLst>
        </pc:spChg>
      </pc:sldChg>
      <pc:sldChg chg="new">
        <pc:chgData name="Kolli, Saikiran" userId="S::sxk0021@mavs.uta.edu::9d3a811d-9c4f-4bc0-8416-f6ff1dd12a60" providerId="AD" clId="Web-{42A0C0D6-C1AE-8606-0330-2BD2029A6B0F}" dt="2022-10-18T02:58:51.519" v="229"/>
        <pc:sldMkLst>
          <pc:docMk/>
          <pc:sldMk cId="825314894" sldId="263"/>
        </pc:sldMkLst>
      </pc:sldChg>
      <pc:sldMasterChg chg="add del addSldLayout delSldLayout">
        <pc:chgData name="Kolli, Saikiran" userId="S::sxk0021@mavs.uta.edu::9d3a811d-9c4f-4bc0-8416-f6ff1dd12a60" providerId="AD" clId="Web-{42A0C0D6-C1AE-8606-0330-2BD2029A6B0F}" dt="2022-10-18T02:48:22.557" v="165"/>
        <pc:sldMasterMkLst>
          <pc:docMk/>
          <pc:sldMasterMk cId="1317751971" sldId="2147483744"/>
        </pc:sldMasterMkLst>
        <pc:sldLayoutChg chg="add del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317751971" sldId="2147483744"/>
            <pc:sldLayoutMk cId="2392818833" sldId="2147483745"/>
          </pc:sldLayoutMkLst>
        </pc:sldLayoutChg>
        <pc:sldLayoutChg chg="add del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317751971" sldId="2147483744"/>
            <pc:sldLayoutMk cId="24873363" sldId="2147483746"/>
          </pc:sldLayoutMkLst>
        </pc:sldLayoutChg>
        <pc:sldLayoutChg chg="add del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317751971" sldId="2147483744"/>
            <pc:sldLayoutMk cId="846664690" sldId="2147483747"/>
          </pc:sldLayoutMkLst>
        </pc:sldLayoutChg>
        <pc:sldLayoutChg chg="add del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317751971" sldId="2147483744"/>
            <pc:sldLayoutMk cId="2783947763" sldId="2147483748"/>
          </pc:sldLayoutMkLst>
        </pc:sldLayoutChg>
        <pc:sldLayoutChg chg="add del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317751971" sldId="2147483744"/>
            <pc:sldLayoutMk cId="723787181" sldId="2147483749"/>
          </pc:sldLayoutMkLst>
        </pc:sldLayoutChg>
        <pc:sldLayoutChg chg="add del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317751971" sldId="2147483744"/>
            <pc:sldLayoutMk cId="1714294899" sldId="2147483750"/>
          </pc:sldLayoutMkLst>
        </pc:sldLayoutChg>
        <pc:sldLayoutChg chg="add del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317751971" sldId="2147483744"/>
            <pc:sldLayoutMk cId="1246395717" sldId="2147483751"/>
          </pc:sldLayoutMkLst>
        </pc:sldLayoutChg>
        <pc:sldLayoutChg chg="add del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317751971" sldId="2147483744"/>
            <pc:sldLayoutMk cId="373491838" sldId="2147483752"/>
          </pc:sldLayoutMkLst>
        </pc:sldLayoutChg>
        <pc:sldLayoutChg chg="add del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317751971" sldId="2147483744"/>
            <pc:sldLayoutMk cId="388045307" sldId="2147483753"/>
          </pc:sldLayoutMkLst>
        </pc:sldLayoutChg>
        <pc:sldLayoutChg chg="add del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317751971" sldId="2147483744"/>
            <pc:sldLayoutMk cId="547087185" sldId="2147483754"/>
          </pc:sldLayoutMkLst>
        </pc:sldLayoutChg>
        <pc:sldLayoutChg chg="add del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317751971" sldId="2147483744"/>
            <pc:sldLayoutMk cId="2604026265" sldId="2147483755"/>
          </pc:sldLayoutMkLst>
        </pc:sldLayoutChg>
      </pc:sldMasterChg>
      <pc:sldMasterChg chg="add del addSldLayout delSldLayout modSldLayout">
        <pc:chgData name="Kolli, Saikiran" userId="S::sxk0021@mavs.uta.edu::9d3a811d-9c4f-4bc0-8416-f6ff1dd12a60" providerId="AD" clId="Web-{42A0C0D6-C1AE-8606-0330-2BD2029A6B0F}" dt="2022-10-18T02:48:22.557" v="165"/>
        <pc:sldMasterMkLst>
          <pc:docMk/>
          <pc:sldMasterMk cId="1246094887" sldId="2147483756"/>
        </pc:sldMasterMkLst>
        <pc:sldLayoutChg chg="add del mod replId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246094887" sldId="2147483756"/>
            <pc:sldLayoutMk cId="2346992117" sldId="2147483757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246094887" sldId="2147483756"/>
            <pc:sldLayoutMk cId="3438327646" sldId="2147483758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246094887" sldId="2147483756"/>
            <pc:sldLayoutMk cId="3533911339" sldId="2147483759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246094887" sldId="2147483756"/>
            <pc:sldLayoutMk cId="979510705" sldId="2147483760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246094887" sldId="2147483756"/>
            <pc:sldLayoutMk cId="536321254" sldId="2147483761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246094887" sldId="2147483756"/>
            <pc:sldLayoutMk cId="3709793167" sldId="2147483762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246094887" sldId="2147483756"/>
            <pc:sldLayoutMk cId="465505567" sldId="2147483763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246094887" sldId="2147483756"/>
            <pc:sldLayoutMk cId="3375352067" sldId="2147483764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246094887" sldId="2147483756"/>
            <pc:sldLayoutMk cId="3050889946" sldId="2147483765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246094887" sldId="2147483756"/>
            <pc:sldLayoutMk cId="1549355801" sldId="2147483766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246094887" sldId="2147483756"/>
            <pc:sldLayoutMk cId="756703217" sldId="2147483767"/>
          </pc:sldLayoutMkLst>
        </pc:sldLayoutChg>
      </pc:sldMasterChg>
      <pc:sldMasterChg chg="add del addSldLayout delSldLayout modSldLayout">
        <pc:chgData name="Kolli, Saikiran" userId="S::sxk0021@mavs.uta.edu::9d3a811d-9c4f-4bc0-8416-f6ff1dd12a60" providerId="AD" clId="Web-{42A0C0D6-C1AE-8606-0330-2BD2029A6B0F}" dt="2022-10-18T02:31:27.986" v="28"/>
        <pc:sldMasterMkLst>
          <pc:docMk/>
          <pc:sldMasterMk cId="3314628635" sldId="2147483756"/>
        </pc:sldMasterMkLst>
        <pc:sldLayoutChg chg="add del mod replId">
          <pc:chgData name="Kolli, Saikiran" userId="S::sxk0021@mavs.uta.edu::9d3a811d-9c4f-4bc0-8416-f6ff1dd12a60" providerId="AD" clId="Web-{42A0C0D6-C1AE-8606-0330-2BD2029A6B0F}" dt="2022-10-18T02:31:27.986" v="28"/>
          <pc:sldLayoutMkLst>
            <pc:docMk/>
            <pc:sldMasterMk cId="3314628635" sldId="2147483756"/>
            <pc:sldLayoutMk cId="818815337" sldId="2147483757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31:27.986" v="28"/>
          <pc:sldLayoutMkLst>
            <pc:docMk/>
            <pc:sldMasterMk cId="3314628635" sldId="2147483756"/>
            <pc:sldLayoutMk cId="3815528072" sldId="2147483758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31:27.986" v="28"/>
          <pc:sldLayoutMkLst>
            <pc:docMk/>
            <pc:sldMasterMk cId="3314628635" sldId="2147483756"/>
            <pc:sldLayoutMk cId="2844650089" sldId="2147483759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31:27.986" v="28"/>
          <pc:sldLayoutMkLst>
            <pc:docMk/>
            <pc:sldMasterMk cId="3314628635" sldId="2147483756"/>
            <pc:sldLayoutMk cId="1341807819" sldId="2147483760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31:27.986" v="28"/>
          <pc:sldLayoutMkLst>
            <pc:docMk/>
            <pc:sldMasterMk cId="3314628635" sldId="2147483756"/>
            <pc:sldLayoutMk cId="1740387506" sldId="2147483761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31:27.986" v="28"/>
          <pc:sldLayoutMkLst>
            <pc:docMk/>
            <pc:sldMasterMk cId="3314628635" sldId="2147483756"/>
            <pc:sldLayoutMk cId="1866597544" sldId="2147483762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31:27.986" v="28"/>
          <pc:sldLayoutMkLst>
            <pc:docMk/>
            <pc:sldMasterMk cId="3314628635" sldId="2147483756"/>
            <pc:sldLayoutMk cId="2075040835" sldId="2147483763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31:27.986" v="28"/>
          <pc:sldLayoutMkLst>
            <pc:docMk/>
            <pc:sldMasterMk cId="3314628635" sldId="2147483756"/>
            <pc:sldLayoutMk cId="3593081922" sldId="2147483764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31:27.986" v="28"/>
          <pc:sldLayoutMkLst>
            <pc:docMk/>
            <pc:sldMasterMk cId="3314628635" sldId="2147483756"/>
            <pc:sldLayoutMk cId="2865805009" sldId="2147483765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31:27.986" v="28"/>
          <pc:sldLayoutMkLst>
            <pc:docMk/>
            <pc:sldMasterMk cId="3314628635" sldId="2147483756"/>
            <pc:sldLayoutMk cId="4024006827" sldId="2147483766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31:27.986" v="28"/>
          <pc:sldLayoutMkLst>
            <pc:docMk/>
            <pc:sldMasterMk cId="3314628635" sldId="2147483756"/>
            <pc:sldLayoutMk cId="2723550611" sldId="2147483767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31:27.986" v="28"/>
          <pc:sldLayoutMkLst>
            <pc:docMk/>
            <pc:sldMasterMk cId="3314628635" sldId="2147483756"/>
            <pc:sldLayoutMk cId="1538172153" sldId="2147483768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31:27.986" v="28"/>
          <pc:sldLayoutMkLst>
            <pc:docMk/>
            <pc:sldMasterMk cId="3314628635" sldId="2147483756"/>
            <pc:sldLayoutMk cId="2329910570" sldId="2147483769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31:27.986" v="28"/>
          <pc:sldLayoutMkLst>
            <pc:docMk/>
            <pc:sldMasterMk cId="3314628635" sldId="2147483756"/>
            <pc:sldLayoutMk cId="888448331" sldId="2147483770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31:27.986" v="28"/>
          <pc:sldLayoutMkLst>
            <pc:docMk/>
            <pc:sldMasterMk cId="3314628635" sldId="2147483756"/>
            <pc:sldLayoutMk cId="4093475970" sldId="2147483771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31:27.986" v="28"/>
          <pc:sldLayoutMkLst>
            <pc:docMk/>
            <pc:sldMasterMk cId="3314628635" sldId="2147483756"/>
            <pc:sldLayoutMk cId="376970681" sldId="2147483772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31:27.986" v="28"/>
          <pc:sldLayoutMkLst>
            <pc:docMk/>
            <pc:sldMasterMk cId="3314628635" sldId="2147483756"/>
            <pc:sldLayoutMk cId="825081778" sldId="2147483773"/>
          </pc:sldLayoutMkLst>
        </pc:sldLayoutChg>
      </pc:sldMasterChg>
    </pc:docChg>
  </pc:docChgLst>
  <pc:docChgLst>
    <pc:chgData name="Aramalla, Chandra Sujith Reddy" userId="S::cxa6647@mavs.uta.edu::e4a549df-eb45-445c-9010-cee6fcc1ee5d" providerId="AD" clId="Web-{C27AD362-D436-4A7D-87B2-197103B32805}"/>
    <pc:docChg chg="modSld">
      <pc:chgData name="Aramalla, Chandra Sujith Reddy" userId="S::cxa6647@mavs.uta.edu::e4a549df-eb45-445c-9010-cee6fcc1ee5d" providerId="AD" clId="Web-{C27AD362-D436-4A7D-87B2-197103B32805}" dt="2022-10-18T02:33:01.660" v="2" actId="20577"/>
      <pc:docMkLst>
        <pc:docMk/>
      </pc:docMkLst>
      <pc:sldChg chg="modSp">
        <pc:chgData name="Aramalla, Chandra Sujith Reddy" userId="S::cxa6647@mavs.uta.edu::e4a549df-eb45-445c-9010-cee6fcc1ee5d" providerId="AD" clId="Web-{C27AD362-D436-4A7D-87B2-197103B32805}" dt="2022-10-18T02:33:01.660" v="2" actId="20577"/>
        <pc:sldMkLst>
          <pc:docMk/>
          <pc:sldMk cId="1363387646" sldId="258"/>
        </pc:sldMkLst>
        <pc:spChg chg="mod">
          <ac:chgData name="Aramalla, Chandra Sujith Reddy" userId="S::cxa6647@mavs.uta.edu::e4a549df-eb45-445c-9010-cee6fcc1ee5d" providerId="AD" clId="Web-{C27AD362-D436-4A7D-87B2-197103B32805}" dt="2022-10-18T02:33:01.660" v="2" actId="20577"/>
          <ac:spMkLst>
            <pc:docMk/>
            <pc:sldMk cId="1363387646" sldId="258"/>
            <ac:spMk id="3" creationId="{3380416A-7186-E62D-21CC-18898012C2CD}"/>
          </ac:spMkLst>
        </pc:spChg>
      </pc:sldChg>
    </pc:docChg>
  </pc:docChgLst>
  <pc:docChgLst>
    <pc:chgData name="Ajayi, Oluwadamilola Ol" userId="S::oxa7642@mavs.uta.edu::651499a5-7403-4406-84ef-956c83b57a58" providerId="AD" clId="Web-{F792235F-41A4-75D3-82F7-02BB142467E1}"/>
    <pc:docChg chg="addSld modSld">
      <pc:chgData name="Ajayi, Oluwadamilola Ol" userId="S::oxa7642@mavs.uta.edu::651499a5-7403-4406-84ef-956c83b57a58" providerId="AD" clId="Web-{F792235F-41A4-75D3-82F7-02BB142467E1}" dt="2022-10-20T16:26:05.013" v="172" actId="20577"/>
      <pc:docMkLst>
        <pc:docMk/>
      </pc:docMkLst>
      <pc:sldChg chg="modSp">
        <pc:chgData name="Ajayi, Oluwadamilola Ol" userId="S::oxa7642@mavs.uta.edu::651499a5-7403-4406-84ef-956c83b57a58" providerId="AD" clId="Web-{F792235F-41A4-75D3-82F7-02BB142467E1}" dt="2022-10-20T16:26:05.013" v="172" actId="20577"/>
        <pc:sldMkLst>
          <pc:docMk/>
          <pc:sldMk cId="3156746544" sldId="257"/>
        </pc:sldMkLst>
        <pc:spChg chg="mod">
          <ac:chgData name="Ajayi, Oluwadamilola Ol" userId="S::oxa7642@mavs.uta.edu::651499a5-7403-4406-84ef-956c83b57a58" providerId="AD" clId="Web-{F792235F-41A4-75D3-82F7-02BB142467E1}" dt="2022-10-20T16:26:05.013" v="172" actId="20577"/>
          <ac:spMkLst>
            <pc:docMk/>
            <pc:sldMk cId="3156746544" sldId="257"/>
            <ac:spMk id="25" creationId="{FFADE1AF-D380-7F0D-1D4E-124B015C19F5}"/>
          </ac:spMkLst>
        </pc:spChg>
      </pc:sldChg>
      <pc:sldChg chg="modSp">
        <pc:chgData name="Ajayi, Oluwadamilola Ol" userId="S::oxa7642@mavs.uta.edu::651499a5-7403-4406-84ef-956c83b57a58" providerId="AD" clId="Web-{F792235F-41A4-75D3-82F7-02BB142467E1}" dt="2022-10-20T15:26:40.612" v="34" actId="20577"/>
        <pc:sldMkLst>
          <pc:docMk/>
          <pc:sldMk cId="1762670920" sldId="260"/>
        </pc:sldMkLst>
        <pc:spChg chg="mod">
          <ac:chgData name="Ajayi, Oluwadamilola Ol" userId="S::oxa7642@mavs.uta.edu::651499a5-7403-4406-84ef-956c83b57a58" providerId="AD" clId="Web-{F792235F-41A4-75D3-82F7-02BB142467E1}" dt="2022-10-20T15:26:40.612" v="34" actId="20577"/>
          <ac:spMkLst>
            <pc:docMk/>
            <pc:sldMk cId="1762670920" sldId="260"/>
            <ac:spMk id="3" creationId="{92EC043A-A191-F163-E429-6AB3E6278984}"/>
          </ac:spMkLst>
        </pc:spChg>
      </pc:sldChg>
      <pc:sldChg chg="addSp delSp modSp new mod setBg">
        <pc:chgData name="Ajayi, Oluwadamilola Ol" userId="S::oxa7642@mavs.uta.edu::651499a5-7403-4406-84ef-956c83b57a58" providerId="AD" clId="Web-{F792235F-41A4-75D3-82F7-02BB142467E1}" dt="2022-10-20T15:27:12.081" v="37" actId="20577"/>
        <pc:sldMkLst>
          <pc:docMk/>
          <pc:sldMk cId="2028179235" sldId="268"/>
        </pc:sldMkLst>
        <pc:spChg chg="del">
          <ac:chgData name="Ajayi, Oluwadamilola Ol" userId="S::oxa7642@mavs.uta.edu::651499a5-7403-4406-84ef-956c83b57a58" providerId="AD" clId="Web-{F792235F-41A4-75D3-82F7-02BB142467E1}" dt="2022-10-20T15:24:25.750" v="2"/>
          <ac:spMkLst>
            <pc:docMk/>
            <pc:sldMk cId="2028179235" sldId="268"/>
            <ac:spMk id="2" creationId="{A61DC2F2-59B0-5DBE-9BD6-A20F124F1453}"/>
          </ac:spMkLst>
        </pc:spChg>
        <pc:spChg chg="del">
          <ac:chgData name="Ajayi, Oluwadamilola Ol" userId="S::oxa7642@mavs.uta.edu::651499a5-7403-4406-84ef-956c83b57a58" providerId="AD" clId="Web-{F792235F-41A4-75D3-82F7-02BB142467E1}" dt="2022-10-20T15:24:18.921" v="1"/>
          <ac:spMkLst>
            <pc:docMk/>
            <pc:sldMk cId="2028179235" sldId="268"/>
            <ac:spMk id="3" creationId="{D579588B-2141-7FFB-0A7E-574B98934B53}"/>
          </ac:spMkLst>
        </pc:spChg>
        <pc:spChg chg="mod">
          <ac:chgData name="Ajayi, Oluwadamilola Ol" userId="S::oxa7642@mavs.uta.edu::651499a5-7403-4406-84ef-956c83b57a58" providerId="AD" clId="Web-{F792235F-41A4-75D3-82F7-02BB142467E1}" dt="2022-10-20T15:24:25.750" v="2"/>
          <ac:spMkLst>
            <pc:docMk/>
            <pc:sldMk cId="2028179235" sldId="268"/>
            <ac:spMk id="4" creationId="{9EC41E50-2841-6B14-F94C-8C0F23B06562}"/>
          </ac:spMkLst>
        </pc:spChg>
        <pc:spChg chg="add mod">
          <ac:chgData name="Ajayi, Oluwadamilola Ol" userId="S::oxa7642@mavs.uta.edu::651499a5-7403-4406-84ef-956c83b57a58" providerId="AD" clId="Web-{F792235F-41A4-75D3-82F7-02BB142467E1}" dt="2022-10-20T15:27:12.081" v="37" actId="20577"/>
          <ac:spMkLst>
            <pc:docMk/>
            <pc:sldMk cId="2028179235" sldId="268"/>
            <ac:spMk id="6" creationId="{13A49231-9768-CD93-00FB-F811C10B3F3A}"/>
          </ac:spMkLst>
        </pc:spChg>
        <pc:picChg chg="add mod ord">
          <ac:chgData name="Ajayi, Oluwadamilola Ol" userId="S::oxa7642@mavs.uta.edu::651499a5-7403-4406-84ef-956c83b57a58" providerId="AD" clId="Web-{F792235F-41A4-75D3-82F7-02BB142467E1}" dt="2022-10-20T15:24:25.750" v="2"/>
          <ac:picMkLst>
            <pc:docMk/>
            <pc:sldMk cId="2028179235" sldId="268"/>
            <ac:picMk id="5" creationId="{B724539F-613D-9E24-7028-A734246AFA00}"/>
          </ac:picMkLst>
        </pc:picChg>
      </pc:sldChg>
      <pc:sldChg chg="addSp delSp modSp new mod setBg">
        <pc:chgData name="Ajayi, Oluwadamilola Ol" userId="S::oxa7642@mavs.uta.edu::651499a5-7403-4406-84ef-956c83b57a58" providerId="AD" clId="Web-{F792235F-41A4-75D3-82F7-02BB142467E1}" dt="2022-10-20T15:27:25.269" v="38"/>
        <pc:sldMkLst>
          <pc:docMk/>
          <pc:sldMk cId="1568129767" sldId="269"/>
        </pc:sldMkLst>
        <pc:spChg chg="del">
          <ac:chgData name="Ajayi, Oluwadamilola Ol" userId="S::oxa7642@mavs.uta.edu::651499a5-7403-4406-84ef-956c83b57a58" providerId="AD" clId="Web-{F792235F-41A4-75D3-82F7-02BB142467E1}" dt="2022-10-20T15:25:06.766" v="5"/>
          <ac:spMkLst>
            <pc:docMk/>
            <pc:sldMk cId="1568129767" sldId="269"/>
            <ac:spMk id="2" creationId="{88AB8F66-81EB-7B87-BFF9-FB7B507928E0}"/>
          </ac:spMkLst>
        </pc:spChg>
        <pc:spChg chg="del">
          <ac:chgData name="Ajayi, Oluwadamilola Ol" userId="S::oxa7642@mavs.uta.edu::651499a5-7403-4406-84ef-956c83b57a58" providerId="AD" clId="Web-{F792235F-41A4-75D3-82F7-02BB142467E1}" dt="2022-10-20T15:25:03.657" v="4"/>
          <ac:spMkLst>
            <pc:docMk/>
            <pc:sldMk cId="1568129767" sldId="269"/>
            <ac:spMk id="3" creationId="{99B3DFF8-1787-C235-A98D-D7ED1297AD92}"/>
          </ac:spMkLst>
        </pc:spChg>
        <pc:spChg chg="mod">
          <ac:chgData name="Ajayi, Oluwadamilola Ol" userId="S::oxa7642@mavs.uta.edu::651499a5-7403-4406-84ef-956c83b57a58" providerId="AD" clId="Web-{F792235F-41A4-75D3-82F7-02BB142467E1}" dt="2022-10-20T15:25:06.766" v="5"/>
          <ac:spMkLst>
            <pc:docMk/>
            <pc:sldMk cId="1568129767" sldId="269"/>
            <ac:spMk id="4" creationId="{86763818-FF7E-1F89-8821-511C310A1002}"/>
          </ac:spMkLst>
        </pc:spChg>
        <pc:spChg chg="add">
          <ac:chgData name="Ajayi, Oluwadamilola Ol" userId="S::oxa7642@mavs.uta.edu::651499a5-7403-4406-84ef-956c83b57a58" providerId="AD" clId="Web-{F792235F-41A4-75D3-82F7-02BB142467E1}" dt="2022-10-20T15:27:25.269" v="38"/>
          <ac:spMkLst>
            <pc:docMk/>
            <pc:sldMk cId="1568129767" sldId="269"/>
            <ac:spMk id="7" creationId="{B811D106-538F-D9AF-D6C5-2329F297581D}"/>
          </ac:spMkLst>
        </pc:spChg>
        <pc:picChg chg="add mod ord">
          <ac:chgData name="Ajayi, Oluwadamilola Ol" userId="S::oxa7642@mavs.uta.edu::651499a5-7403-4406-84ef-956c83b57a58" providerId="AD" clId="Web-{F792235F-41A4-75D3-82F7-02BB142467E1}" dt="2022-10-20T15:25:06.766" v="5"/>
          <ac:picMkLst>
            <pc:docMk/>
            <pc:sldMk cId="1568129767" sldId="269"/>
            <ac:picMk id="5" creationId="{40D38B13-27EB-D87A-3920-6038C9A973E7}"/>
          </ac:picMkLst>
        </pc:picChg>
      </pc:sldChg>
    </pc:docChg>
  </pc:docChgLst>
  <pc:docChgLst>
    <pc:chgData name="Aramalla, Chandra Sujith Reddy" userId="S::cxa6647@mavs.uta.edu::e4a549df-eb45-445c-9010-cee6fcc1ee5d" providerId="AD" clId="Web-{983FE97F-9DF0-4BD8-A3AA-C3865ADF12A9}"/>
    <pc:docChg chg="modSld">
      <pc:chgData name="Aramalla, Chandra Sujith Reddy" userId="S::cxa6647@mavs.uta.edu::e4a549df-eb45-445c-9010-cee6fcc1ee5d" providerId="AD" clId="Web-{983FE97F-9DF0-4BD8-A3AA-C3865ADF12A9}" dt="2022-10-18T02:26:45.462" v="185" actId="20577"/>
      <pc:docMkLst>
        <pc:docMk/>
      </pc:docMkLst>
      <pc:sldChg chg="modSp">
        <pc:chgData name="Aramalla, Chandra Sujith Reddy" userId="S::cxa6647@mavs.uta.edu::e4a549df-eb45-445c-9010-cee6fcc1ee5d" providerId="AD" clId="Web-{983FE97F-9DF0-4BD8-A3AA-C3865ADF12A9}" dt="2022-10-18T02:07:06.009" v="39" actId="20577"/>
        <pc:sldMkLst>
          <pc:docMk/>
          <pc:sldMk cId="109857222" sldId="256"/>
        </pc:sldMkLst>
        <pc:spChg chg="mod">
          <ac:chgData name="Aramalla, Chandra Sujith Reddy" userId="S::cxa6647@mavs.uta.edu::e4a549df-eb45-445c-9010-cee6fcc1ee5d" providerId="AD" clId="Web-{983FE97F-9DF0-4BD8-A3AA-C3865ADF12A9}" dt="2022-10-18T02:07:06.009" v="3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ramalla, Chandra Sujith Reddy" userId="S::cxa6647@mavs.uta.edu::e4a549df-eb45-445c-9010-cee6fcc1ee5d" providerId="AD" clId="Web-{983FE97F-9DF0-4BD8-A3AA-C3865ADF12A9}" dt="2022-10-18T02:06:53.368" v="3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Aramalla, Chandra Sujith Reddy" userId="S::cxa6647@mavs.uta.edu::e4a549df-eb45-445c-9010-cee6fcc1ee5d" providerId="AD" clId="Web-{983FE97F-9DF0-4BD8-A3AA-C3865ADF12A9}" dt="2022-10-18T02:26:45.462" v="185" actId="20577"/>
        <pc:sldMkLst>
          <pc:docMk/>
          <pc:sldMk cId="1363387646" sldId="258"/>
        </pc:sldMkLst>
        <pc:spChg chg="mod">
          <ac:chgData name="Aramalla, Chandra Sujith Reddy" userId="S::cxa6647@mavs.uta.edu::e4a549df-eb45-445c-9010-cee6fcc1ee5d" providerId="AD" clId="Web-{983FE97F-9DF0-4BD8-A3AA-C3865ADF12A9}" dt="2022-10-18T02:05:23.818" v="27" actId="20577"/>
          <ac:spMkLst>
            <pc:docMk/>
            <pc:sldMk cId="1363387646" sldId="258"/>
            <ac:spMk id="2" creationId="{078B450A-9C00-AC29-CA57-9A697F52CAC6}"/>
          </ac:spMkLst>
        </pc:spChg>
        <pc:spChg chg="mod">
          <ac:chgData name="Aramalla, Chandra Sujith Reddy" userId="S::cxa6647@mavs.uta.edu::e4a549df-eb45-445c-9010-cee6fcc1ee5d" providerId="AD" clId="Web-{983FE97F-9DF0-4BD8-A3AA-C3865ADF12A9}" dt="2022-10-18T02:26:45.462" v="185" actId="20577"/>
          <ac:spMkLst>
            <pc:docMk/>
            <pc:sldMk cId="1363387646" sldId="258"/>
            <ac:spMk id="3" creationId="{3380416A-7186-E62D-21CC-18898012C2CD}"/>
          </ac:spMkLst>
        </pc:spChg>
      </pc:sldChg>
    </pc:docChg>
  </pc:docChgLst>
  <pc:docChgLst>
    <pc:chgData name="Ajayi, Oluwadamilola Ol" userId="S::oxa7642@mavs.uta.edu::651499a5-7403-4406-84ef-956c83b57a58" providerId="AD" clId="Web-{46F8240A-082F-1DE4-7ACE-C736CAA92750}"/>
    <pc:docChg chg="addSld delSld modSld">
      <pc:chgData name="Ajayi, Oluwadamilola Ol" userId="S::oxa7642@mavs.uta.edu::651499a5-7403-4406-84ef-956c83b57a58" providerId="AD" clId="Web-{46F8240A-082F-1DE4-7ACE-C736CAA92750}" dt="2022-10-18T03:30:28.978" v="42"/>
      <pc:docMkLst>
        <pc:docMk/>
      </pc:docMkLst>
      <pc:sldChg chg="addSp delSp modSp mod setBg">
        <pc:chgData name="Ajayi, Oluwadamilola Ol" userId="S::oxa7642@mavs.uta.edu::651499a5-7403-4406-84ef-956c83b57a58" providerId="AD" clId="Web-{46F8240A-082F-1DE4-7ACE-C736CAA92750}" dt="2022-10-18T03:28:25.647" v="41"/>
        <pc:sldMkLst>
          <pc:docMk/>
          <pc:sldMk cId="825314894" sldId="263"/>
        </pc:sldMkLst>
        <pc:spChg chg="del">
          <ac:chgData name="Ajayi, Oluwadamilola Ol" userId="S::oxa7642@mavs.uta.edu::651499a5-7403-4406-84ef-956c83b57a58" providerId="AD" clId="Web-{46F8240A-082F-1DE4-7ACE-C736CAA92750}" dt="2022-10-18T03:22:41.092" v="17"/>
          <ac:spMkLst>
            <pc:docMk/>
            <pc:sldMk cId="825314894" sldId="263"/>
            <ac:spMk id="2" creationId="{DE9EC83F-B467-9CC5-0820-B0410358ACB2}"/>
          </ac:spMkLst>
        </pc:spChg>
        <pc:spChg chg="add del">
          <ac:chgData name="Ajayi, Oluwadamilola Ol" userId="S::oxa7642@mavs.uta.edu::651499a5-7403-4406-84ef-956c83b57a58" providerId="AD" clId="Web-{46F8240A-082F-1DE4-7ACE-C736CAA92750}" dt="2022-10-18T03:25:19.956" v="24"/>
          <ac:spMkLst>
            <pc:docMk/>
            <pc:sldMk cId="825314894" sldId="263"/>
            <ac:spMk id="10" creationId="{A9F529C3-C941-49FD-8C67-82F134F64BDB}"/>
          </ac:spMkLst>
        </pc:spChg>
        <pc:spChg chg="add del">
          <ac:chgData name="Ajayi, Oluwadamilola Ol" userId="S::oxa7642@mavs.uta.edu::651499a5-7403-4406-84ef-956c83b57a58" providerId="AD" clId="Web-{46F8240A-082F-1DE4-7ACE-C736CAA92750}" dt="2022-10-18T03:25:19.956" v="24"/>
          <ac:spMkLst>
            <pc:docMk/>
            <pc:sldMk cId="825314894" sldId="263"/>
            <ac:spMk id="12" creationId="{20586029-32A0-47E5-9AEC-AE3ABA6B94D0}"/>
          </ac:spMkLst>
        </pc:spChg>
        <pc:picChg chg="mod ord">
          <ac:chgData name="Ajayi, Oluwadamilola Ol" userId="S::oxa7642@mavs.uta.edu::651499a5-7403-4406-84ef-956c83b57a58" providerId="AD" clId="Web-{46F8240A-082F-1DE4-7ACE-C736CAA92750}" dt="2022-10-18T03:28:25.647" v="41"/>
          <ac:picMkLst>
            <pc:docMk/>
            <pc:sldMk cId="825314894" sldId="263"/>
            <ac:picMk id="4" creationId="{CCA56727-736F-6110-B744-BB25DB64A109}"/>
          </ac:picMkLst>
        </pc:picChg>
        <pc:picChg chg="add del mod">
          <ac:chgData name="Ajayi, Oluwadamilola Ol" userId="S::oxa7642@mavs.uta.edu::651499a5-7403-4406-84ef-956c83b57a58" providerId="AD" clId="Web-{46F8240A-082F-1DE4-7ACE-C736CAA92750}" dt="2022-10-18T03:26:01.222" v="31"/>
          <ac:picMkLst>
            <pc:docMk/>
            <pc:sldMk cId="825314894" sldId="263"/>
            <ac:picMk id="5" creationId="{A1AC6125-E22F-FCF3-EBE4-264C96B6E56B}"/>
          </ac:picMkLst>
        </pc:picChg>
        <pc:picChg chg="add mod">
          <ac:chgData name="Ajayi, Oluwadamilola Ol" userId="S::oxa7642@mavs.uta.edu::651499a5-7403-4406-84ef-956c83b57a58" providerId="AD" clId="Web-{46F8240A-082F-1DE4-7ACE-C736CAA92750}" dt="2022-10-18T03:28:25.647" v="41"/>
          <ac:picMkLst>
            <pc:docMk/>
            <pc:sldMk cId="825314894" sldId="263"/>
            <ac:picMk id="6" creationId="{CC956FC1-7772-506F-7A0C-718C99757335}"/>
          </ac:picMkLst>
        </pc:picChg>
        <pc:cxnChg chg="add del">
          <ac:chgData name="Ajayi, Oluwadamilola Ol" userId="S::oxa7642@mavs.uta.edu::651499a5-7403-4406-84ef-956c83b57a58" providerId="AD" clId="Web-{46F8240A-082F-1DE4-7ACE-C736CAA92750}" dt="2022-10-18T03:25:19.956" v="24"/>
          <ac:cxnSpMkLst>
            <pc:docMk/>
            <pc:sldMk cId="825314894" sldId="263"/>
            <ac:cxnSpMk id="14" creationId="{8C730EAB-A532-4295-A302-FB4B90DB9F5E}"/>
          </ac:cxnSpMkLst>
        </pc:cxnChg>
      </pc:sldChg>
      <pc:sldChg chg="addSp delSp modSp del">
        <pc:chgData name="Ajayi, Oluwadamilola Ol" userId="S::oxa7642@mavs.uta.edu::651499a5-7403-4406-84ef-956c83b57a58" providerId="AD" clId="Web-{46F8240A-082F-1DE4-7ACE-C736CAA92750}" dt="2022-10-18T03:22:39.592" v="10"/>
        <pc:sldMkLst>
          <pc:docMk/>
          <pc:sldMk cId="1086182350" sldId="264"/>
        </pc:sldMkLst>
        <pc:spChg chg="add mod">
          <ac:chgData name="Ajayi, Oluwadamilola Ol" userId="S::oxa7642@mavs.uta.edu::651499a5-7403-4406-84ef-956c83b57a58" providerId="AD" clId="Web-{46F8240A-082F-1DE4-7ACE-C736CAA92750}" dt="2022-10-18T03:22:38.827" v="7"/>
          <ac:spMkLst>
            <pc:docMk/>
            <pc:sldMk cId="1086182350" sldId="264"/>
            <ac:spMk id="6" creationId="{CC68F642-A084-9483-8BF7-493AF6ADA92C}"/>
          </ac:spMkLst>
        </pc:spChg>
        <pc:picChg chg="del mod">
          <ac:chgData name="Ajayi, Oluwadamilola Ol" userId="S::oxa7642@mavs.uta.edu::651499a5-7403-4406-84ef-956c83b57a58" providerId="AD" clId="Web-{46F8240A-082F-1DE4-7ACE-C736CAA92750}" dt="2022-10-18T03:22:38.827" v="7"/>
          <ac:picMkLst>
            <pc:docMk/>
            <pc:sldMk cId="1086182350" sldId="264"/>
            <ac:picMk id="4" creationId="{1DC92C0F-2495-AA14-CB3C-F5A532BF26F1}"/>
          </ac:picMkLst>
        </pc:picChg>
      </pc:sldChg>
      <pc:sldChg chg="new">
        <pc:chgData name="Ajayi, Oluwadamilola Ol" userId="S::oxa7642@mavs.uta.edu::651499a5-7403-4406-84ef-956c83b57a58" providerId="AD" clId="Web-{46F8240A-082F-1DE4-7ACE-C736CAA92750}" dt="2022-10-18T03:30:28.978" v="42"/>
        <pc:sldMkLst>
          <pc:docMk/>
          <pc:sldMk cId="3346049224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13BBB-6B5B-4727-8C97-4EFCBA69D7A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1CA8B-029E-4735-A566-7CDE1B3A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70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1CA8B-029E-4735-A566-7CDE1B3AAC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7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1CA8B-029E-4735-A566-7CDE1B3AAC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9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3284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5794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072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4321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748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9132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5621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1004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6632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7252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929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0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icharan1248/cse6324_team1_project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rytic/slither#how-to-install" TargetMode="External"/><Relationship Id="rId3" Type="http://schemas.openxmlformats.org/officeDocument/2006/relationships/hyperlink" Target="https://github.com/crytic/slither/wiki/Contract-Flattening" TargetMode="External"/><Relationship Id="rId7" Type="http://schemas.openxmlformats.org/officeDocument/2006/relationships/hyperlink" Target="https://github.com/crytic/solc-select#quickstart" TargetMode="External"/><Relationship Id="rId2" Type="http://schemas.openxmlformats.org/officeDocument/2006/relationships/hyperlink" Target="https://github.com/crytic/slith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pmjs.com/package/solc" TargetMode="External"/><Relationship Id="rId11" Type="http://schemas.openxmlformats.org/officeDocument/2006/relationships/hyperlink" Target="https://remix-ide.readthedocs.io/en/latest/static_analysis.html" TargetMode="External"/><Relationship Id="rId5" Type="http://schemas.openxmlformats.org/officeDocument/2006/relationships/hyperlink" Target="https://github.com/crytic/solc-select" TargetMode="External"/><Relationship Id="rId10" Type="http://schemas.openxmlformats.org/officeDocument/2006/relationships/hyperlink" Target="https://github.com/crytic/slither/blob/master/slither/core/compilation_unit.py" TargetMode="External"/><Relationship Id="rId4" Type="http://schemas.openxmlformats.org/officeDocument/2006/relationships/hyperlink" Target="https://docs.soliditylang.org/en/v0.8.17/installing-solidity.html" TargetMode="External"/><Relationship Id="rId9" Type="http://schemas.openxmlformats.org/officeDocument/2006/relationships/hyperlink" Target="https://github.com/crytic/slither/blob/master/slither/tools/flattening/flattening.py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565" y="548640"/>
            <a:ext cx="4463553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b="1" kern="1200" dirty="0">
                <a:latin typeface="+mj-lt"/>
                <a:ea typeface="+mj-ea"/>
                <a:cs typeface="+mj-cs"/>
              </a:rPr>
              <a:t>Advance Software Engineering CSE 6324 -004 </a:t>
            </a:r>
            <a:br>
              <a:rPr lang="en-US" sz="5000" b="1" dirty="0"/>
            </a:br>
            <a:r>
              <a:rPr lang="en-US" sz="5000" b="1" kern="1200" dirty="0">
                <a:latin typeface="+mj-lt"/>
                <a:ea typeface="+mj-ea"/>
                <a:cs typeface="+mj-cs"/>
              </a:rPr>
              <a:t>Iteration 2</a:t>
            </a:r>
            <a:br>
              <a:rPr lang="en-US" sz="5000" b="1" kern="1200" dirty="0">
                <a:latin typeface="+mj-lt"/>
                <a:ea typeface="+mj-ea"/>
                <a:cs typeface="+mj-cs"/>
              </a:rPr>
            </a:br>
            <a:endParaRPr lang="en-US" sz="5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algn="l"/>
            <a:r>
              <a:rPr lang="en-US" sz="4400" b="1" dirty="0"/>
              <a:t>Team 1:</a:t>
            </a:r>
            <a:endParaRPr lang="en-US" sz="4400" dirty="0">
              <a:cs typeface="Calibri" panose="020F05020202040302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SAICHARAN PAGIDIMUNTHALA - 1002006773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RAMYA MADDINENI - 1001965818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BHARGAV SUNKARI - 1002028016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DILEEP KUMAR NAIDU RAVI - 1002023397</a:t>
            </a:r>
          </a:p>
          <a:p>
            <a:pPr algn="l"/>
            <a:endParaRPr lang="en-US" sz="2200" dirty="0"/>
          </a:p>
          <a:p>
            <a:pPr algn="l"/>
            <a:r>
              <a:rPr lang="en-US" sz="2200" b="1" dirty="0"/>
              <a:t>GitHub Repository:</a:t>
            </a:r>
            <a:endParaRPr lang="en-US" sz="2200" b="1" dirty="0">
              <a:cs typeface="Calibri" panose="020F05020202040302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hlinkClick r:id="rId2"/>
              </a:rPr>
              <a:t>https://github.com/saicharan1248/cse6324_team1_project.git</a:t>
            </a: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9F01E-72D8-2B84-91ED-AFDB4673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30EA680-D336-4FF7-8B7A-9848BB0A1C32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3E5D3-016D-3868-D22F-A3AADA92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9"/>
            <a:ext cx="5393361" cy="1325563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User's &amp; Customers</a:t>
            </a:r>
            <a:endParaRPr lang="en-US" b="1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One in a crowd">
            <a:extLst>
              <a:ext uri="{FF2B5EF4-FFF2-40B4-BE49-F238E27FC236}">
                <a16:creationId xmlns:a16="http://schemas.microsoft.com/office/drawing/2014/main" id="{C312D436-A6BB-03E4-DCCC-25B72FD1C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25" r="8751" b="4"/>
          <a:stretch/>
        </p:blipFill>
        <p:spPr>
          <a:xfrm>
            <a:off x="7887184" y="1222191"/>
            <a:ext cx="3781051" cy="3769640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63049-9110-9A62-6F62-E4BFB647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0244" y="6356350"/>
            <a:ext cx="13235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cs typeface="Calibri"/>
              </a:rPr>
              <a:t>8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D88E748-6B06-340B-17BB-8C10F065F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19362"/>
              </p:ext>
            </p:extLst>
          </p:nvPr>
        </p:nvGraphicFramePr>
        <p:xfrm>
          <a:off x="550526" y="1826759"/>
          <a:ext cx="6990815" cy="30401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27671">
                  <a:extLst>
                    <a:ext uri="{9D8B030D-6E8A-4147-A177-3AD203B41FA5}">
                      <a16:colId xmlns:a16="http://schemas.microsoft.com/office/drawing/2014/main" val="2891142803"/>
                    </a:ext>
                  </a:extLst>
                </a:gridCol>
                <a:gridCol w="3563144">
                  <a:extLst>
                    <a:ext uri="{9D8B030D-6E8A-4147-A177-3AD203B41FA5}">
                      <a16:colId xmlns:a16="http://schemas.microsoft.com/office/drawing/2014/main" val="1836545856"/>
                    </a:ext>
                  </a:extLst>
                </a:gridCol>
              </a:tblGrid>
              <a:tr h="562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959954"/>
                  </a:ext>
                </a:extLst>
              </a:tr>
              <a:tr h="11602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Aishwarya Kalmangi </a:t>
                      </a:r>
                      <a:endParaRPr lang="en-US" sz="18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More sample solidity contracts must be tested for</a:t>
                      </a: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GB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This method to Work.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39606"/>
                  </a:ext>
                </a:extLst>
              </a:tr>
              <a:tr h="13174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Sai Nikhil </a:t>
                      </a:r>
                      <a:r>
                        <a:rPr lang="en-GB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Kanchukatla</a:t>
                      </a:r>
                      <a:r>
                        <a:rPr lang="en-GB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(CSE 6324-Team8)</a:t>
                      </a:r>
                      <a:endParaRPr lang="en-US" sz="18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Simple method to implement But, still need some modification .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260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29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C1A4C-6211-13A8-E544-9C5CD0ED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 dirty="0">
                <a:cs typeface="Calibri Light"/>
              </a:rPr>
              <a:t>References:</a:t>
            </a:r>
            <a:endParaRPr lang="en-US" sz="5400" b="1" dirty="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C043A-A191-F163-E429-6AB3E6278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u="none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Slither, the Solidity source </a:t>
            </a:r>
            <a:r>
              <a:rPr lang="en-GB" sz="2400" u="none" strike="noStrike" dirty="0" err="1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analyzer</a:t>
            </a:r>
            <a:r>
              <a:rPr lang="en-GB" sz="240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GB" sz="2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u="none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Contract Flattening in Slither flat</a:t>
            </a:r>
            <a:r>
              <a:rPr lang="en-GB" sz="240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u="none" strike="noStrike" dirty="0" err="1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Solc</a:t>
            </a:r>
            <a:r>
              <a:rPr lang="en-GB" sz="2400" u="none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 compiler</a:t>
            </a:r>
            <a:r>
              <a:rPr lang="en-GB" sz="240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u="none" strike="noStrike" dirty="0" err="1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Solc</a:t>
            </a:r>
            <a:r>
              <a:rPr lang="en-GB" sz="2400" u="none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 select</a:t>
            </a:r>
            <a:r>
              <a:rPr lang="en-GB" sz="240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u="none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Installing Solidity compiler</a:t>
            </a:r>
            <a:r>
              <a:rPr lang="en-GB" sz="240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u="none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Installing </a:t>
            </a:r>
            <a:r>
              <a:rPr lang="en-GB" sz="2400" u="none" strike="noStrike" dirty="0" err="1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solc</a:t>
            </a:r>
            <a:r>
              <a:rPr lang="en-GB" sz="2400" u="none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-select</a:t>
            </a:r>
            <a:r>
              <a:rPr lang="en-GB" sz="240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[6]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u="none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Install Slither</a:t>
            </a:r>
            <a:r>
              <a:rPr lang="en-GB" sz="240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[7]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u="none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9"/>
              </a:rPr>
              <a:t>Tools: slither-flat</a:t>
            </a:r>
            <a:r>
              <a:rPr lang="en-GB" sz="240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[8]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u="none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Compilation Unit</a:t>
            </a:r>
            <a:r>
              <a:rPr lang="en-GB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2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[9]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u="none" strike="noStrike" dirty="0" err="1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1"/>
              </a:rPr>
              <a:t>RemixIDE</a:t>
            </a:r>
            <a:r>
              <a:rPr lang="en-GB" sz="2400" u="none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1"/>
              </a:rPr>
              <a:t> - Static analysis</a:t>
            </a:r>
            <a:r>
              <a:rPr lang="en-GB" sz="240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[10]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200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237BA-D3D5-F180-FF41-6113D648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7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ood human figure">
            <a:extLst>
              <a:ext uri="{FF2B5EF4-FFF2-40B4-BE49-F238E27FC236}">
                <a16:creationId xmlns:a16="http://schemas.microsoft.com/office/drawing/2014/main" id="{47FD0C8A-2B8F-7705-006A-6767B7BC95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2" b="1560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0CD32-575D-C87F-E74B-792B75D5B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000B-4DAB-0842-43A4-6F9007E45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B8831-E9D2-4C3F-85A2-4F443D40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8F63A3B-78C7-47BE-AE5E-E10140E04643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12</a:t>
            </a:fld>
            <a:endParaRPr lang="en-US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30148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3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B6815-9EF1-5C2D-1D40-C326B0E10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cs typeface="Calibri Light"/>
              </a:rPr>
              <a:t>Project Plan:</a:t>
            </a:r>
          </a:p>
        </p:txBody>
      </p:sp>
      <p:sp>
        <p:nvSpPr>
          <p:cNvPr id="53" name="Arc 3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FADE1AF-D380-7F0D-1D4E-124B015C1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607040" cy="5585619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200000"/>
              </a:lnSpc>
              <a:spcBef>
                <a:spcPts val="0"/>
              </a:spcBef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Install Python v3.6+ &amp;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solc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 compiler. </a:t>
            </a:r>
          </a:p>
          <a:p>
            <a:pPr>
              <a:lnSpc>
                <a:spcPct val="200000"/>
              </a:lnSpc>
              <a:spcBef>
                <a:spcPts val="0"/>
              </a:spcBef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Install Slither.</a:t>
            </a:r>
          </a:p>
          <a:p>
            <a:pPr>
              <a:lnSpc>
                <a:spcPct val="200000"/>
              </a:lnSpc>
              <a:spcBef>
                <a:spcPts val="0"/>
              </a:spcBef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Load the solidity contract.</a:t>
            </a:r>
          </a:p>
          <a:p>
            <a:pPr>
              <a:lnSpc>
                <a:spcPct val="200000"/>
              </a:lnSpc>
              <a:spcBef>
                <a:spcPts val="0"/>
              </a:spcBef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Set up the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solc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 compiler version.</a:t>
            </a:r>
          </a:p>
          <a:p>
            <a:pPr>
              <a:lnSpc>
                <a:spcPct val="200000"/>
              </a:lnSpc>
              <a:spcBef>
                <a:spcPts val="0"/>
              </a:spcBef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Add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error_top_level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 to compilation unit.</a:t>
            </a:r>
          </a:p>
          <a:p>
            <a:pPr>
              <a:lnSpc>
                <a:spcPct val="200000"/>
              </a:lnSpc>
              <a:spcBef>
                <a:spcPts val="0"/>
              </a:spcBef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Update flattening.py to read the custom errors from top level.</a:t>
            </a:r>
          </a:p>
          <a:p>
            <a:pPr>
              <a:lnSpc>
                <a:spcPct val="200000"/>
              </a:lnSpc>
              <a:spcBef>
                <a:spcPts val="0"/>
              </a:spcBef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Analyze the solidity contract. </a:t>
            </a:r>
          </a:p>
          <a:p>
            <a:pPr>
              <a:lnSpc>
                <a:spcPct val="200000"/>
              </a:lnSpc>
              <a:spcBef>
                <a:spcPts val="0"/>
              </a:spcBef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Generate the report.</a:t>
            </a:r>
          </a:p>
          <a:p>
            <a:endParaRPr lang="en-US" sz="1800" dirty="0">
              <a:cs typeface="Calibri"/>
            </a:endParaRPr>
          </a:p>
          <a:p>
            <a:pPr marL="0" indent="0">
              <a:buNone/>
            </a:pPr>
            <a:endParaRPr lang="en-US" sz="1800" dirty="0">
              <a:cs typeface="Calibri"/>
            </a:endParaRP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127E97C3-64DA-1687-BBC3-6382FF74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dirty="0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Title 4">
            <a:extLst>
              <a:ext uri="{FF2B5EF4-FFF2-40B4-BE49-F238E27FC236}">
                <a16:creationId xmlns:a16="http://schemas.microsoft.com/office/drawing/2014/main" id="{82281A63-C22F-5960-2293-26D355C0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COMPETITOR – REMIX IDE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E025D96-8DE2-DA69-22EA-372CB3EE0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1" y="1825625"/>
            <a:ext cx="4689532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checked the possible vulnerability that can possibly be caused by that issue. And this is what we found on the analysis report generated by Solidity Static Analysis extension[1].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storage warning is irrelevant as the custom error is defined outside the contract which is misread by the slither-flat tool.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F3A52-F589-0026-78FF-DC711503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0244" y="6356350"/>
            <a:ext cx="132355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  <a:defRPr/>
              </a:pPr>
              <a:t>3</a:t>
            </a:fld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16EB26E-F7E0-5A7B-1D1B-E8F6FA30B6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803" b="-1"/>
          <a:stretch/>
        </p:blipFill>
        <p:spPr>
          <a:xfrm>
            <a:off x="6345337" y="619120"/>
            <a:ext cx="5793401" cy="56096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9110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B6815-9EF1-5C2D-1D40-C326B0E10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1"/>
              <a:t>DEMO</a:t>
            </a:r>
            <a:endParaRPr lang="en-US" sz="72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127E97C3-64DA-1687-BBC3-6382FF74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330EA680-D336-4FF7-8B7A-9848BB0A1C32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7668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7A16BC3-47DF-EF56-2492-5BE3734C0A28}"/>
              </a:ext>
            </a:extLst>
          </p:cNvPr>
          <p:cNvSpPr txBox="1"/>
          <p:nvPr/>
        </p:nvSpPr>
        <p:spPr>
          <a:xfrm>
            <a:off x="4945336" y="506727"/>
            <a:ext cx="6609921" cy="15267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solidFill>
                  <a:schemeClr val="bg1"/>
                </a:solidFill>
              </a:rPr>
              <a:t>Flattening Smart Contract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FF260-6437-57D8-A8F5-351C54CA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62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4CCD52-2923-C178-12A7-EB13E3A9EF0E}"/>
              </a:ext>
            </a:extLst>
          </p:cNvPr>
          <p:cNvSpPr txBox="1"/>
          <p:nvPr/>
        </p:nvSpPr>
        <p:spPr>
          <a:xfrm>
            <a:off x="3809999" y="873512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9" name="image11.png">
            <a:extLst>
              <a:ext uri="{FF2B5EF4-FFF2-40B4-BE49-F238E27FC236}">
                <a16:creationId xmlns:a16="http://schemas.microsoft.com/office/drawing/2014/main" id="{8BDA295A-B6D2-A7A9-CE6F-AD6492ACE236}"/>
              </a:ext>
            </a:extLst>
          </p:cNvPr>
          <p:cNvPicPr/>
          <p:nvPr/>
        </p:nvPicPr>
        <p:blipFill>
          <a:blip r:embed="rId3"/>
          <a:srcRect l="3321" r="3321"/>
          <a:stretch>
            <a:fillRect/>
          </a:stretch>
        </p:blipFill>
        <p:spPr>
          <a:xfrm>
            <a:off x="6263149" y="2312673"/>
            <a:ext cx="5730875" cy="4038600"/>
          </a:xfrm>
          <a:prstGeom prst="rect">
            <a:avLst/>
          </a:prstGeom>
          <a:ln/>
        </p:spPr>
      </p:pic>
      <p:pic>
        <p:nvPicPr>
          <p:cNvPr id="10" name="image5.png">
            <a:extLst>
              <a:ext uri="{FF2B5EF4-FFF2-40B4-BE49-F238E27FC236}">
                <a16:creationId xmlns:a16="http://schemas.microsoft.com/office/drawing/2014/main" id="{857D5470-D67C-A379-CC94-3231110EB78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197976" y="2302519"/>
            <a:ext cx="6017342" cy="404875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2531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E190F20D-A9CA-468A-B23E-ABD0E343E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b="1" dirty="0"/>
              <a:t>Implementation</a:t>
            </a:r>
          </a:p>
        </p:txBody>
      </p:sp>
      <p:pic>
        <p:nvPicPr>
          <p:cNvPr id="6" name="Content Placeholder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C7ADE16-33EE-AD02-7CC1-691815A54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8" r="13175" b="-1"/>
          <a:stretch/>
        </p:blipFill>
        <p:spPr bwMode="auto">
          <a:xfrm>
            <a:off x="4654296" y="703176"/>
            <a:ext cx="6903720" cy="5451648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7225D-D594-5431-19F3-209F02A7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0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59750D-A92B-8EAB-64A7-CEB233159659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Pseudo Code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8CC47536-5D8B-7316-AEAC-8A0BCD9B6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161" y="1412670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This defines a method called _</a:t>
            </a:r>
            <a:r>
              <a:rPr lang="en-US" sz="2200" dirty="0" err="1"/>
              <a:t>get_source_code_custom_errors</a:t>
            </a:r>
            <a:r>
              <a:rPr lang="en-US" sz="2200" dirty="0"/>
              <a:t> that takes in a </a:t>
            </a:r>
            <a:r>
              <a:rPr lang="en-US" sz="2200" dirty="0" err="1"/>
              <a:t>compilation_unit</a:t>
            </a:r>
            <a:r>
              <a:rPr lang="en-US" sz="2200" dirty="0"/>
              <a:t> object as a parameter. This method will extract any custom errors defined outside of a contract and add them to the flattened code.</a:t>
            </a:r>
          </a:p>
          <a:p>
            <a:r>
              <a:rPr lang="en-US" sz="2200" dirty="0"/>
              <a:t>This initializes an empty string called </a:t>
            </a:r>
            <a:r>
              <a:rPr lang="en-US" sz="2200" dirty="0" err="1"/>
              <a:t>source_code</a:t>
            </a:r>
            <a:r>
              <a:rPr lang="en-US" sz="2200" dirty="0"/>
              <a:t> that will be used to accumulate the flattened code.</a:t>
            </a:r>
          </a:p>
          <a:p>
            <a:r>
              <a:rPr lang="en-US" sz="2200" dirty="0"/>
              <a:t>This loop iterates over each custom error defined outside of a contract in the </a:t>
            </a:r>
            <a:r>
              <a:rPr lang="en-US" sz="2200" dirty="0" err="1"/>
              <a:t>compilation_unit</a:t>
            </a:r>
            <a:r>
              <a:rPr lang="en-US" sz="2200" dirty="0"/>
              <a:t>.</a:t>
            </a:r>
          </a:p>
          <a:p>
            <a:r>
              <a:rPr lang="en-US" sz="2200" dirty="0"/>
              <a:t>This line retrieves the node representing the current custom error being iterated over.</a:t>
            </a:r>
          </a:p>
          <a:p>
            <a:r>
              <a:rPr lang="en-US" sz="2200" dirty="0"/>
              <a:t>This list comprehension generates a list of strings for each argument in the current custom error node, where each string is of the form "</a:t>
            </a:r>
            <a:r>
              <a:rPr lang="en-US" sz="2200" dirty="0" err="1"/>
              <a:t>argument_name:argument_type</a:t>
            </a:r>
            <a:r>
              <a:rPr lang="en-US" sz="2200" dirty="0"/>
              <a:t>".</a:t>
            </a:r>
          </a:p>
          <a:p>
            <a:r>
              <a:rPr lang="en-US" sz="2200" dirty="0"/>
              <a:t> For example, if a custom error has two arguments called "a" and "b" of type "uint256" and "address", respectively, the resulting list would be ["a:uint256", "b:address"].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B46D6-4A39-E149-5CDD-C8B89076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4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59750D-A92B-8EAB-64A7-CEB233159659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Pseudo Code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8CC47536-5D8B-7316-AEAC-8A0BCD9B6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161" y="1451998"/>
            <a:ext cx="10515600" cy="435133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200" dirty="0"/>
              <a:t>This line adds a string to </a:t>
            </a:r>
            <a:r>
              <a:rPr lang="en-US" sz="2200" dirty="0" err="1"/>
              <a:t>source_code</a:t>
            </a:r>
            <a:r>
              <a:rPr lang="en-US" sz="2200" dirty="0"/>
              <a:t> that represents the current custom error being iterated over, in the form "error </a:t>
            </a:r>
            <a:r>
              <a:rPr lang="en-US" sz="2200" dirty="0" err="1"/>
              <a:t>error_name</a:t>
            </a:r>
            <a:r>
              <a:rPr lang="en-US" sz="2200" dirty="0"/>
              <a:t>(argument1_name:argument1_type, argument2_name:argument2_type, ...);". </a:t>
            </a:r>
          </a:p>
          <a:p>
            <a:r>
              <a:rPr lang="en-US" sz="2200" dirty="0"/>
              <a:t>For example, if a custom error called "</a:t>
            </a:r>
            <a:r>
              <a:rPr lang="en-US" sz="2200" dirty="0" err="1"/>
              <a:t>MyError</a:t>
            </a:r>
            <a:r>
              <a:rPr lang="en-US" sz="2200" dirty="0"/>
              <a:t>" has two arguments called "a" and "b" of type "uint256" and "address", respectively, the resulting string would be "error </a:t>
            </a:r>
            <a:r>
              <a:rPr lang="en-US" sz="2200" dirty="0" err="1"/>
              <a:t>MyError</a:t>
            </a:r>
            <a:r>
              <a:rPr lang="en-US" sz="2200" dirty="0"/>
              <a:t>(a:uint256,b:address);".</a:t>
            </a:r>
          </a:p>
          <a:p>
            <a:r>
              <a:rPr lang="en-US" sz="2200" dirty="0"/>
              <a:t>This line recursively calls the _</a:t>
            </a:r>
            <a:r>
              <a:rPr lang="en-US" sz="2200" dirty="0" err="1"/>
              <a:t>get_source_code_custom_errors</a:t>
            </a:r>
            <a:r>
              <a:rPr lang="en-US" sz="2200" dirty="0"/>
              <a:t> method to include any nested custom errors defined inside other custom errors.</a:t>
            </a:r>
          </a:p>
          <a:p>
            <a:r>
              <a:rPr lang="en-US" sz="2200" dirty="0"/>
              <a:t>These lines call the _</a:t>
            </a:r>
            <a:r>
              <a:rPr lang="en-US" sz="2200" dirty="0" err="1"/>
              <a:t>get_source_code_top_level</a:t>
            </a:r>
            <a:r>
              <a:rPr lang="en-US" sz="2200" dirty="0"/>
              <a:t> method on each of the top-level components of the </a:t>
            </a:r>
            <a:r>
              <a:rPr lang="en-US" sz="2200" dirty="0" err="1"/>
              <a:t>compilation_unit</a:t>
            </a:r>
            <a:r>
              <a:rPr lang="en-US" sz="2200" dirty="0"/>
              <a:t> (structures, </a:t>
            </a:r>
            <a:r>
              <a:rPr lang="en-US" sz="2200" dirty="0" err="1"/>
              <a:t>enums</a:t>
            </a:r>
            <a:r>
              <a:rPr lang="en-US" sz="2200" dirty="0"/>
              <a:t>, variables, and functions) and add the resulting strings to </a:t>
            </a:r>
            <a:r>
              <a:rPr lang="en-US" sz="2200" dirty="0" err="1"/>
              <a:t>source_code</a:t>
            </a:r>
            <a:r>
              <a:rPr lang="en-US" sz="2200" dirty="0"/>
              <a:t>.</a:t>
            </a:r>
          </a:p>
          <a:p>
            <a:r>
              <a:rPr lang="en-US" sz="2200" dirty="0"/>
              <a:t>Finally, this line returns the flattened source code, which includes any custom errors defined outside of a contract.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B46D6-4A39-E149-5CDD-C8B89076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5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B450A-9C00-AC29-CA57-9A697F52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11761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 </a:t>
            </a:r>
            <a:r>
              <a:rPr lang="en-US" b="1" dirty="0">
                <a:cs typeface="Calibri Light"/>
              </a:rPr>
              <a:t>Risks &amp; Mitigation Plan</a:t>
            </a:r>
            <a:r>
              <a:rPr lang="en-US" dirty="0">
                <a:cs typeface="Calibri Light"/>
              </a:rPr>
              <a:t> 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2B37BF9-01D0-B820-3575-F6231D450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184" y="2001054"/>
            <a:ext cx="3781051" cy="2211914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E9F9F-BBA5-48E1-7935-54219B1E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0244" y="6356350"/>
            <a:ext cx="13235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97884-A461-CEA7-6316-C2602B196FD1}"/>
              </a:ext>
            </a:extLst>
          </p:cNvPr>
          <p:cNvSpPr txBox="1"/>
          <p:nvPr/>
        </p:nvSpPr>
        <p:spPr>
          <a:xfrm>
            <a:off x="11067585" y="5519853"/>
            <a:ext cx="9850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cs typeface="Calibri"/>
              </a:rPr>
              <a:t>[1]</a:t>
            </a:r>
            <a:endParaRPr lang="en-US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E0BB7C1F-BA7D-4697-95DA-B2F10E399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98462"/>
              </p:ext>
            </p:extLst>
          </p:nvPr>
        </p:nvGraphicFramePr>
        <p:xfrm>
          <a:off x="523765" y="1735822"/>
          <a:ext cx="6778014" cy="44301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89007">
                  <a:extLst>
                    <a:ext uri="{9D8B030D-6E8A-4147-A177-3AD203B41FA5}">
                      <a16:colId xmlns:a16="http://schemas.microsoft.com/office/drawing/2014/main" val="238891030"/>
                    </a:ext>
                  </a:extLst>
                </a:gridCol>
                <a:gridCol w="3389007">
                  <a:extLst>
                    <a:ext uri="{9D8B030D-6E8A-4147-A177-3AD203B41FA5}">
                      <a16:colId xmlns:a16="http://schemas.microsoft.com/office/drawing/2014/main" val="2391518834"/>
                    </a:ext>
                  </a:extLst>
                </a:gridCol>
              </a:tblGrid>
              <a:tr h="6435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494415"/>
                  </a:ext>
                </a:extLst>
              </a:tr>
              <a:tr h="639652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Lack of understanding of Solidity language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Spend time understanding the language before starting the work and seek advice from experts through the developer community.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586000"/>
                  </a:ext>
                </a:extLst>
              </a:tr>
              <a:tr h="1024595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Technical issue - 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inexperience in static analysis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Spend time understanding Slither.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40896"/>
                  </a:ext>
                </a:extLst>
              </a:tr>
              <a:tr h="10245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Technical issue - inexperience with Python</a:t>
                      </a:r>
                      <a:endParaRPr lang="en-US" sz="18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Spend time learning python.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268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387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724</Words>
  <Application>Microsoft Office PowerPoint</Application>
  <PresentationFormat>Widescreen</PresentationFormat>
  <Paragraphs>86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Advance Software Engineering CSE 6324 -004  Iteration 2 </vt:lpstr>
      <vt:lpstr>Project Plan:</vt:lpstr>
      <vt:lpstr>COMPETITOR – REMIX IDE</vt:lpstr>
      <vt:lpstr>DEMO</vt:lpstr>
      <vt:lpstr>PowerPoint Presentation</vt:lpstr>
      <vt:lpstr>PowerPoint Presentation</vt:lpstr>
      <vt:lpstr>PowerPoint Presentation</vt:lpstr>
      <vt:lpstr>PowerPoint Presentation</vt:lpstr>
      <vt:lpstr> Risks &amp; Mitigation Plan </vt:lpstr>
      <vt:lpstr>User's &amp; Customers</vt:lpstr>
      <vt:lpstr>References: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pagidimunthala saicharan</cp:lastModifiedBy>
  <cp:revision>50</cp:revision>
  <dcterms:created xsi:type="dcterms:W3CDTF">2022-10-18T01:32:46Z</dcterms:created>
  <dcterms:modified xsi:type="dcterms:W3CDTF">2023-04-03T23:08:50Z</dcterms:modified>
</cp:coreProperties>
</file>