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6" autoAdjust="0"/>
    <p:restoredTop sz="73146" autoAdjust="0"/>
  </p:normalViewPr>
  <p:slideViewPr>
    <p:cSldViewPr>
      <p:cViewPr varScale="1">
        <p:scale>
          <a:sx n="40" d="100"/>
          <a:sy n="40" d="100"/>
        </p:scale>
        <p:origin x="159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[Title]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1" name="AutoShape 31"/>
          <p:cNvSpPr/>
          <p:nvPr/>
        </p:nvSpPr>
        <p:spPr>
          <a:xfrm>
            <a:off x="8499198" y="2005583"/>
            <a:ext cx="7400396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Social buzz is a fast growing technology unicorn that need to adapt quickly to it’s global scale.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Accenture has begun a 3 month POC focusing on these tasks: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An audit for Social Buzz’s big data practice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Recommendations for a successful IPO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Analysis to find Social Buzz’s top 5 most popular categories of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0428209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64AEC0-393A-2365-AE45-734F88E551A5}"/>
              </a:ext>
            </a:extLst>
          </p:cNvPr>
          <p:cNvSpPr txBox="1"/>
          <p:nvPr/>
        </p:nvSpPr>
        <p:spPr>
          <a:xfrm>
            <a:off x="3276600" y="4961740"/>
            <a:ext cx="578686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Over </a:t>
            </a:r>
            <a:r>
              <a:rPr lang="en-US" sz="3600" u="sng" dirty="0">
                <a:solidFill>
                  <a:schemeClr val="bg1"/>
                </a:solidFill>
              </a:rPr>
              <a:t>100000</a:t>
            </a:r>
            <a:r>
              <a:rPr lang="en-US" sz="3600" dirty="0">
                <a:solidFill>
                  <a:schemeClr val="bg1"/>
                </a:solidFill>
              </a:rPr>
              <a:t> posts per day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u="sng" dirty="0">
                <a:solidFill>
                  <a:schemeClr val="bg1"/>
                </a:solidFill>
              </a:rPr>
              <a:t>36,500,000</a:t>
            </a:r>
            <a:r>
              <a:rPr lang="en-US" sz="3600" dirty="0">
                <a:solidFill>
                  <a:schemeClr val="bg1"/>
                </a:solidFill>
              </a:rPr>
              <a:t> pieces of content per year!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r>
              <a:rPr lang="en-US" sz="2000" dirty="0">
                <a:solidFill>
                  <a:schemeClr val="bg1"/>
                </a:solidFill>
              </a:rPr>
              <a:t>Analysis to find Social Buzz’s top 5 most popular categories of content.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F63D60-523F-E839-54BC-1095429EF955}"/>
              </a:ext>
            </a:extLst>
          </p:cNvPr>
          <p:cNvSpPr txBox="1"/>
          <p:nvPr/>
        </p:nvSpPr>
        <p:spPr>
          <a:xfrm>
            <a:off x="14404711" y="1625839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Saicharan</a:t>
            </a:r>
          </a:p>
          <a:p>
            <a:r>
              <a:rPr lang="en-US" sz="2800" dirty="0"/>
              <a:t>Data Analyst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F9921E-F43F-1F37-1C3E-35C10CFF6136}"/>
              </a:ext>
            </a:extLst>
          </p:cNvPr>
          <p:cNvSpPr txBox="1"/>
          <p:nvPr/>
        </p:nvSpPr>
        <p:spPr>
          <a:xfrm>
            <a:off x="14404711" y="4417283"/>
            <a:ext cx="3488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Marcus</a:t>
            </a:r>
            <a:r>
              <a:rPr lang="en-US" sz="2800" dirty="0"/>
              <a:t> </a:t>
            </a:r>
            <a:r>
              <a:rPr lang="en-US" sz="2800" b="1" dirty="0"/>
              <a:t>Rompton</a:t>
            </a:r>
          </a:p>
          <a:p>
            <a:r>
              <a:rPr lang="en-US" sz="2800" dirty="0"/>
              <a:t>Senior Principle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2B1735-BD61-3F5D-BC31-FB2EF065E4E4}"/>
              </a:ext>
            </a:extLst>
          </p:cNvPr>
          <p:cNvSpPr txBox="1"/>
          <p:nvPr/>
        </p:nvSpPr>
        <p:spPr>
          <a:xfrm>
            <a:off x="14332201" y="7368499"/>
            <a:ext cx="36901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Andrew</a:t>
            </a:r>
            <a:r>
              <a:rPr lang="en-US" sz="2800" dirty="0"/>
              <a:t> </a:t>
            </a:r>
            <a:r>
              <a:rPr lang="en-US" sz="2800" b="1" dirty="0"/>
              <a:t>Fleming</a:t>
            </a:r>
          </a:p>
          <a:p>
            <a:r>
              <a:rPr lang="en-US" sz="2800" dirty="0"/>
              <a:t>Chief Technical Architect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160</Words>
  <Application>Microsoft Office PowerPoint</Application>
  <PresentationFormat>Custom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Arial</vt:lpstr>
      <vt:lpstr>Calibri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Pagidimunthala, Saicharan</cp:lastModifiedBy>
  <cp:revision>9</cp:revision>
  <dcterms:created xsi:type="dcterms:W3CDTF">2006-08-16T00:00:00Z</dcterms:created>
  <dcterms:modified xsi:type="dcterms:W3CDTF">2024-07-05T17:46:56Z</dcterms:modified>
  <dc:identifier>DAEhDyfaYKE</dc:identifier>
</cp:coreProperties>
</file>