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391A6-29DC-4678-987A-8320667B0427}" v="180" dt="2023-04-26T04:57:31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1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 sai charan sammeta" userId="51924a716fdcaf54" providerId="LiveId" clId="{5D6391A6-29DC-4678-987A-8320667B0427}"/>
    <pc:docChg chg="undo custSel modSld">
      <pc:chgData name="jaya sai charan sammeta" userId="51924a716fdcaf54" providerId="LiveId" clId="{5D6391A6-29DC-4678-987A-8320667B0427}" dt="2023-04-26T04:57:54.458" v="608" actId="1076"/>
      <pc:docMkLst>
        <pc:docMk/>
      </pc:docMkLst>
      <pc:sldChg chg="modSp mod">
        <pc:chgData name="jaya sai charan sammeta" userId="51924a716fdcaf54" providerId="LiveId" clId="{5D6391A6-29DC-4678-987A-8320667B0427}" dt="2023-04-26T01:34:42.725" v="25" actId="20577"/>
        <pc:sldMkLst>
          <pc:docMk/>
          <pc:sldMk cId="0" sldId="256"/>
        </pc:sldMkLst>
        <pc:spChg chg="mod">
          <ac:chgData name="jaya sai charan sammeta" userId="51924a716fdcaf54" providerId="LiveId" clId="{5D6391A6-29DC-4678-987A-8320667B0427}" dt="2023-04-26T01:34:42.725" v="25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jaya sai charan sammeta" userId="51924a716fdcaf54" providerId="LiveId" clId="{5D6391A6-29DC-4678-987A-8320667B0427}" dt="2023-04-26T03:37:22.496" v="572" actId="20577"/>
        <pc:sldMkLst>
          <pc:docMk/>
          <pc:sldMk cId="0" sldId="258"/>
        </pc:sldMkLst>
        <pc:spChg chg="mod">
          <ac:chgData name="jaya sai charan sammeta" userId="51924a716fdcaf54" providerId="LiveId" clId="{5D6391A6-29DC-4678-987A-8320667B0427}" dt="2023-04-26T03:37:22.496" v="572" actId="20577"/>
          <ac:spMkLst>
            <pc:docMk/>
            <pc:sldMk cId="0" sldId="258"/>
            <ac:spMk id="67" creationId="{00000000-0000-0000-0000-000000000000}"/>
          </ac:spMkLst>
        </pc:spChg>
      </pc:sldChg>
      <pc:sldChg chg="modSp">
        <pc:chgData name="jaya sai charan sammeta" userId="51924a716fdcaf54" providerId="LiveId" clId="{5D6391A6-29DC-4678-987A-8320667B0427}" dt="2023-04-26T01:37:39.717" v="29" actId="20577"/>
        <pc:sldMkLst>
          <pc:docMk/>
          <pc:sldMk cId="0" sldId="259"/>
        </pc:sldMkLst>
        <pc:graphicFrameChg chg="mod">
          <ac:chgData name="jaya sai charan sammeta" userId="51924a716fdcaf54" providerId="LiveId" clId="{5D6391A6-29DC-4678-987A-8320667B0427}" dt="2023-04-26T01:37:39.717" v="29" actId="20577"/>
          <ac:graphicFrameMkLst>
            <pc:docMk/>
            <pc:sldMk cId="0" sldId="259"/>
            <ac:graphicFrameMk id="75" creationId="{B6080A01-7D01-2393-ED59-B09F3CBF404E}"/>
          </ac:graphicFrameMkLst>
        </pc:graphicFrameChg>
      </pc:sldChg>
      <pc:sldChg chg="modSp mod">
        <pc:chgData name="jaya sai charan sammeta" userId="51924a716fdcaf54" providerId="LiveId" clId="{5D6391A6-29DC-4678-987A-8320667B0427}" dt="2023-04-26T01:28:21.486" v="23" actId="20577"/>
        <pc:sldMkLst>
          <pc:docMk/>
          <pc:sldMk cId="0" sldId="260"/>
        </pc:sldMkLst>
        <pc:spChg chg="mod">
          <ac:chgData name="jaya sai charan sammeta" userId="51924a716fdcaf54" providerId="LiveId" clId="{5D6391A6-29DC-4678-987A-8320667B0427}" dt="2023-04-26T01:22:53.555" v="1" actId="1076"/>
          <ac:spMkLst>
            <pc:docMk/>
            <pc:sldMk cId="0" sldId="260"/>
            <ac:spMk id="78" creationId="{00000000-0000-0000-0000-000000000000}"/>
          </ac:spMkLst>
        </pc:spChg>
        <pc:graphicFrameChg chg="mod">
          <ac:chgData name="jaya sai charan sammeta" userId="51924a716fdcaf54" providerId="LiveId" clId="{5D6391A6-29DC-4678-987A-8320667B0427}" dt="2023-04-26T01:28:21.486" v="23" actId="20577"/>
          <ac:graphicFrameMkLst>
            <pc:docMk/>
            <pc:sldMk cId="0" sldId="260"/>
            <ac:graphicFrameMk id="81" creationId="{50DFFDB3-9FC6-C230-EE98-AC6953F3F01E}"/>
          </ac:graphicFrameMkLst>
        </pc:graphicFrameChg>
      </pc:sldChg>
      <pc:sldChg chg="modSp mod">
        <pc:chgData name="jaya sai charan sammeta" userId="51924a716fdcaf54" providerId="LiveId" clId="{5D6391A6-29DC-4678-987A-8320667B0427}" dt="2023-04-26T03:16:39.462" v="471" actId="1076"/>
        <pc:sldMkLst>
          <pc:docMk/>
          <pc:sldMk cId="0" sldId="261"/>
        </pc:sldMkLst>
        <pc:spChg chg="mod">
          <ac:chgData name="jaya sai charan sammeta" userId="51924a716fdcaf54" providerId="LiveId" clId="{5D6391A6-29DC-4678-987A-8320667B0427}" dt="2023-04-26T01:50:16.072" v="201" actId="1076"/>
          <ac:spMkLst>
            <pc:docMk/>
            <pc:sldMk cId="0" sldId="261"/>
            <ac:spMk id="84" creationId="{00000000-0000-0000-0000-000000000000}"/>
          </ac:spMkLst>
        </pc:spChg>
        <pc:graphicFrameChg chg="mod">
          <ac:chgData name="jaya sai charan sammeta" userId="51924a716fdcaf54" providerId="LiveId" clId="{5D6391A6-29DC-4678-987A-8320667B0427}" dt="2023-04-26T03:16:39.462" v="471" actId="1076"/>
          <ac:graphicFrameMkLst>
            <pc:docMk/>
            <pc:sldMk cId="0" sldId="261"/>
            <ac:graphicFrameMk id="97" creationId="{506D92FE-8F05-9539-13FF-AE0B62E1E3C6}"/>
          </ac:graphicFrameMkLst>
        </pc:graphicFrameChg>
      </pc:sldChg>
      <pc:sldChg chg="addSp delSp modSp mod setBg">
        <pc:chgData name="jaya sai charan sammeta" userId="51924a716fdcaf54" providerId="LiveId" clId="{5D6391A6-29DC-4678-987A-8320667B0427}" dt="2023-04-26T01:50:24.002" v="202" actId="1076"/>
        <pc:sldMkLst>
          <pc:docMk/>
          <pc:sldMk cId="0" sldId="262"/>
        </pc:sldMkLst>
        <pc:spChg chg="mod">
          <ac:chgData name="jaya sai charan sammeta" userId="51924a716fdcaf54" providerId="LiveId" clId="{5D6391A6-29DC-4678-987A-8320667B0427}" dt="2023-04-26T01:50:24.002" v="202" actId="1076"/>
          <ac:spMkLst>
            <pc:docMk/>
            <pc:sldMk cId="0" sldId="262"/>
            <ac:spMk id="90" creationId="{00000000-0000-0000-0000-000000000000}"/>
          </ac:spMkLst>
        </pc:spChg>
        <pc:spChg chg="add del">
          <ac:chgData name="jaya sai charan sammeta" userId="51924a716fdcaf54" providerId="LiveId" clId="{5D6391A6-29DC-4678-987A-8320667B0427}" dt="2023-04-26T01:42:52.853" v="46" actId="26606"/>
          <ac:spMkLst>
            <pc:docMk/>
            <pc:sldMk cId="0" sldId="262"/>
            <ac:spMk id="101" creationId="{6C4028FD-8BAA-4A19-BFDE-594D991B7552}"/>
          </ac:spMkLst>
        </pc:spChg>
        <pc:spChg chg="add del">
          <ac:chgData name="jaya sai charan sammeta" userId="51924a716fdcaf54" providerId="LiveId" clId="{5D6391A6-29DC-4678-987A-8320667B0427}" dt="2023-04-26T01:43:05.276" v="48" actId="26606"/>
          <ac:spMkLst>
            <pc:docMk/>
            <pc:sldMk cId="0" sldId="262"/>
            <ac:spMk id="103" creationId="{955A2079-FA98-4876-80F0-72364A7D2EA4}"/>
          </ac:spMkLst>
        </pc:spChg>
        <pc:spChg chg="add del">
          <ac:chgData name="jaya sai charan sammeta" userId="51924a716fdcaf54" providerId="LiveId" clId="{5D6391A6-29DC-4678-987A-8320667B0427}" dt="2023-04-26T01:42:13.179" v="42" actId="26606"/>
          <ac:spMkLst>
            <pc:docMk/>
            <pc:sldMk cId="0" sldId="262"/>
            <ac:spMk id="104" creationId="{2659FDB4-FCBE-4A89-B46D-43D4FA54464D}"/>
          </ac:spMkLst>
        </pc:spChg>
        <pc:spChg chg="add del">
          <ac:chgData name="jaya sai charan sammeta" userId="51924a716fdcaf54" providerId="LiveId" clId="{5D6391A6-29DC-4678-987A-8320667B0427}" dt="2023-04-26T01:43:17.648" v="50" actId="26606"/>
          <ac:spMkLst>
            <pc:docMk/>
            <pc:sldMk cId="0" sldId="262"/>
            <ac:spMk id="105" creationId="{2659FDB4-FCBE-4A89-B46D-43D4FA54464D}"/>
          </ac:spMkLst>
        </pc:spChg>
        <pc:graphicFrameChg chg="mod modGraphic">
          <ac:chgData name="jaya sai charan sammeta" userId="51924a716fdcaf54" providerId="LiveId" clId="{5D6391A6-29DC-4678-987A-8320667B0427}" dt="2023-04-26T01:46:28.092" v="87" actId="255"/>
          <ac:graphicFrameMkLst>
            <pc:docMk/>
            <pc:sldMk cId="0" sldId="262"/>
            <ac:graphicFrameMk id="99" creationId="{F56A3386-6564-7905-8005-BF2B449837F8}"/>
          </ac:graphicFrameMkLst>
        </pc:graphicFrameChg>
        <pc:cxnChg chg="add del">
          <ac:chgData name="jaya sai charan sammeta" userId="51924a716fdcaf54" providerId="LiveId" clId="{5D6391A6-29DC-4678-987A-8320667B0427}" dt="2023-04-26T01:42:13.179" v="42" actId="26606"/>
          <ac:cxnSpMkLst>
            <pc:docMk/>
            <pc:sldMk cId="0" sldId="262"/>
            <ac:cxnSpMk id="106" creationId="{C8F51B3F-8331-4E4A-AE96-D47B1006EEAD}"/>
          </ac:cxnSpMkLst>
        </pc:cxnChg>
        <pc:cxnChg chg="add del">
          <ac:chgData name="jaya sai charan sammeta" userId="51924a716fdcaf54" providerId="LiveId" clId="{5D6391A6-29DC-4678-987A-8320667B0427}" dt="2023-04-26T01:43:17.648" v="50" actId="26606"/>
          <ac:cxnSpMkLst>
            <pc:docMk/>
            <pc:sldMk cId="0" sldId="262"/>
            <ac:cxnSpMk id="107" creationId="{C8F51B3F-8331-4E4A-AE96-D47B1006EEAD}"/>
          </ac:cxnSpMkLst>
        </pc:cxnChg>
      </pc:sldChg>
      <pc:sldChg chg="modSp mod">
        <pc:chgData name="jaya sai charan sammeta" userId="51924a716fdcaf54" providerId="LiveId" clId="{5D6391A6-29DC-4678-987A-8320667B0427}" dt="2023-04-26T01:50:32.290" v="203" actId="1076"/>
        <pc:sldMkLst>
          <pc:docMk/>
          <pc:sldMk cId="0" sldId="263"/>
        </pc:sldMkLst>
        <pc:spChg chg="mod">
          <ac:chgData name="jaya sai charan sammeta" userId="51924a716fdcaf54" providerId="LiveId" clId="{5D6391A6-29DC-4678-987A-8320667B0427}" dt="2023-04-26T01:50:32.290" v="203" actId="1076"/>
          <ac:spMkLst>
            <pc:docMk/>
            <pc:sldMk cId="0" sldId="263"/>
            <ac:spMk id="96" creationId="{00000000-0000-0000-0000-000000000000}"/>
          </ac:spMkLst>
        </pc:spChg>
        <pc:graphicFrameChg chg="mod">
          <ac:chgData name="jaya sai charan sammeta" userId="51924a716fdcaf54" providerId="LiveId" clId="{5D6391A6-29DC-4678-987A-8320667B0427}" dt="2023-04-26T01:49:56.100" v="199" actId="255"/>
          <ac:graphicFrameMkLst>
            <pc:docMk/>
            <pc:sldMk cId="0" sldId="263"/>
            <ac:graphicFrameMk id="99" creationId="{5B37671C-9E35-1C06-E69E-FDBEF7D4924F}"/>
          </ac:graphicFrameMkLst>
        </pc:graphicFrameChg>
      </pc:sldChg>
      <pc:sldChg chg="addSp delSp modSp mod">
        <pc:chgData name="jaya sai charan sammeta" userId="51924a716fdcaf54" providerId="LiveId" clId="{5D6391A6-29DC-4678-987A-8320667B0427}" dt="2023-04-26T03:20:11.302" v="476" actId="26606"/>
        <pc:sldMkLst>
          <pc:docMk/>
          <pc:sldMk cId="0" sldId="265"/>
        </pc:sldMkLst>
        <pc:spChg chg="mod">
          <ac:chgData name="jaya sai charan sammeta" userId="51924a716fdcaf54" providerId="LiveId" clId="{5D6391A6-29DC-4678-987A-8320667B0427}" dt="2023-04-26T03:20:11.302" v="476" actId="26606"/>
          <ac:spMkLst>
            <pc:docMk/>
            <pc:sldMk cId="0" sldId="265"/>
            <ac:spMk id="108" creationId="{00000000-0000-0000-0000-000000000000}"/>
          </ac:spMkLst>
        </pc:spChg>
        <pc:spChg chg="add del">
          <ac:chgData name="jaya sai charan sammeta" userId="51924a716fdcaf54" providerId="LiveId" clId="{5D6391A6-29DC-4678-987A-8320667B0427}" dt="2023-04-26T03:20:05.355" v="473" actId="26606"/>
          <ac:spMkLst>
            <pc:docMk/>
            <pc:sldMk cId="0" sldId="265"/>
            <ac:spMk id="140" creationId="{2659FDB4-FCBE-4A89-B46D-43D4FA54464D}"/>
          </ac:spMkLst>
        </pc:spChg>
        <pc:spChg chg="add del">
          <ac:chgData name="jaya sai charan sammeta" userId="51924a716fdcaf54" providerId="LiveId" clId="{5D6391A6-29DC-4678-987A-8320667B0427}" dt="2023-04-26T03:20:11.203" v="475" actId="26606"/>
          <ac:spMkLst>
            <pc:docMk/>
            <pc:sldMk cId="0" sldId="265"/>
            <ac:spMk id="144" creationId="{3A7E003E-EE76-4207-A774-A645C37F1D27}"/>
          </ac:spMkLst>
        </pc:spChg>
        <pc:spChg chg="add del">
          <ac:chgData name="jaya sai charan sammeta" userId="51924a716fdcaf54" providerId="LiveId" clId="{5D6391A6-29DC-4678-987A-8320667B0427}" dt="2023-04-26T03:20:11.203" v="475" actId="26606"/>
          <ac:spMkLst>
            <pc:docMk/>
            <pc:sldMk cId="0" sldId="265"/>
            <ac:spMk id="145" creationId="{FBD77573-9EF2-4C35-8285-A1CF6FBB0EA5}"/>
          </ac:spMkLst>
        </pc:spChg>
        <pc:spChg chg="add">
          <ac:chgData name="jaya sai charan sammeta" userId="51924a716fdcaf54" providerId="LiveId" clId="{5D6391A6-29DC-4678-987A-8320667B0427}" dt="2023-04-26T03:20:11.302" v="476" actId="26606"/>
          <ac:spMkLst>
            <pc:docMk/>
            <pc:sldMk cId="0" sldId="265"/>
            <ac:spMk id="147" creationId="{5628E5CB-913B-4378-97CE-18C9F6410C53}"/>
          </ac:spMkLst>
        </pc:spChg>
        <pc:graphicFrameChg chg="mod modGraphic">
          <ac:chgData name="jaya sai charan sammeta" userId="51924a716fdcaf54" providerId="LiveId" clId="{5D6391A6-29DC-4678-987A-8320667B0427}" dt="2023-04-26T03:20:11.302" v="476" actId="26606"/>
          <ac:graphicFrameMkLst>
            <pc:docMk/>
            <pc:sldMk cId="0" sldId="265"/>
            <ac:graphicFrameMk id="135" creationId="{55AE7F8A-647F-F405-63ED-32A5FFED88C3}"/>
          </ac:graphicFrameMkLst>
        </pc:graphicFrameChg>
        <pc:cxnChg chg="add del">
          <ac:chgData name="jaya sai charan sammeta" userId="51924a716fdcaf54" providerId="LiveId" clId="{5D6391A6-29DC-4678-987A-8320667B0427}" dt="2023-04-26T03:20:05.355" v="473" actId="26606"/>
          <ac:cxnSpMkLst>
            <pc:docMk/>
            <pc:sldMk cId="0" sldId="265"/>
            <ac:cxnSpMk id="142" creationId="{C8F51B3F-8331-4E4A-AE96-D47B1006EEAD}"/>
          </ac:cxnSpMkLst>
        </pc:cxnChg>
      </pc:sldChg>
      <pc:sldChg chg="addSp modSp mod">
        <pc:chgData name="jaya sai charan sammeta" userId="51924a716fdcaf54" providerId="LiveId" clId="{5D6391A6-29DC-4678-987A-8320667B0427}" dt="2023-04-26T03:00:27.882" v="312" actId="1076"/>
        <pc:sldMkLst>
          <pc:docMk/>
          <pc:sldMk cId="0" sldId="266"/>
        </pc:sldMkLst>
        <pc:spChg chg="add mod">
          <ac:chgData name="jaya sai charan sammeta" userId="51924a716fdcaf54" providerId="LiveId" clId="{5D6391A6-29DC-4678-987A-8320667B0427}" dt="2023-04-26T02:03:23.039" v="310" actId="20577"/>
          <ac:spMkLst>
            <pc:docMk/>
            <pc:sldMk cId="0" sldId="266"/>
            <ac:spMk id="2" creationId="{77E9D875-1B4A-4E99-31A8-DEB79E42EDBC}"/>
          </ac:spMkLst>
        </pc:spChg>
        <pc:spChg chg="add mod">
          <ac:chgData name="jaya sai charan sammeta" userId="51924a716fdcaf54" providerId="LiveId" clId="{5D6391A6-29DC-4678-987A-8320667B0427}" dt="2023-04-26T03:00:27.882" v="312" actId="1076"/>
          <ac:spMkLst>
            <pc:docMk/>
            <pc:sldMk cId="0" sldId="266"/>
            <ac:spMk id="3" creationId="{C813DF90-E0B5-59C8-643A-21029F22AE8A}"/>
          </ac:spMkLst>
        </pc:spChg>
        <pc:spChg chg="mod">
          <ac:chgData name="jaya sai charan sammeta" userId="51924a716fdcaf54" providerId="LiveId" clId="{5D6391A6-29DC-4678-987A-8320667B0427}" dt="2023-04-26T01:58:58.606" v="211" actId="1076"/>
          <ac:spMkLst>
            <pc:docMk/>
            <pc:sldMk cId="0" sldId="266"/>
            <ac:spMk id="114" creationId="{00000000-0000-0000-0000-000000000000}"/>
          </ac:spMkLst>
        </pc:spChg>
        <pc:picChg chg="mod">
          <ac:chgData name="jaya sai charan sammeta" userId="51924a716fdcaf54" providerId="LiveId" clId="{5D6391A6-29DC-4678-987A-8320667B0427}" dt="2023-04-26T01:58:45.491" v="209" actId="1076"/>
          <ac:picMkLst>
            <pc:docMk/>
            <pc:sldMk cId="0" sldId="266"/>
            <ac:picMk id="115" creationId="{00000000-0000-0000-0000-000000000000}"/>
          </ac:picMkLst>
        </pc:picChg>
        <pc:picChg chg="mod">
          <ac:chgData name="jaya sai charan sammeta" userId="51924a716fdcaf54" providerId="LiveId" clId="{5D6391A6-29DC-4678-987A-8320667B0427}" dt="2023-04-26T01:58:50.477" v="210" actId="1076"/>
          <ac:picMkLst>
            <pc:docMk/>
            <pc:sldMk cId="0" sldId="266"/>
            <ac:picMk id="116" creationId="{00000000-0000-0000-0000-000000000000}"/>
          </ac:picMkLst>
        </pc:picChg>
      </pc:sldChg>
      <pc:sldChg chg="addSp modSp mod">
        <pc:chgData name="jaya sai charan sammeta" userId="51924a716fdcaf54" providerId="LiveId" clId="{5D6391A6-29DC-4678-987A-8320667B0427}" dt="2023-04-26T04:57:54.458" v="608" actId="1076"/>
        <pc:sldMkLst>
          <pc:docMk/>
          <pc:sldMk cId="0" sldId="267"/>
        </pc:sldMkLst>
        <pc:spChg chg="add mod">
          <ac:chgData name="jaya sai charan sammeta" userId="51924a716fdcaf54" providerId="LiveId" clId="{5D6391A6-29DC-4678-987A-8320667B0427}" dt="2023-04-26T04:57:54.458" v="608" actId="1076"/>
          <ac:spMkLst>
            <pc:docMk/>
            <pc:sldMk cId="0" sldId="267"/>
            <ac:spMk id="2" creationId="{3C3705B8-0F57-FF2A-3DAD-CE647F44259B}"/>
          </ac:spMkLst>
        </pc:spChg>
        <pc:picChg chg="mod">
          <ac:chgData name="jaya sai charan sammeta" userId="51924a716fdcaf54" providerId="LiveId" clId="{5D6391A6-29DC-4678-987A-8320667B0427}" dt="2023-04-26T04:57:48.589" v="607" actId="1076"/>
          <ac:picMkLst>
            <pc:docMk/>
            <pc:sldMk cId="0" sldId="267"/>
            <ac:picMk id="121" creationId="{00000000-0000-0000-0000-000000000000}"/>
          </ac:picMkLst>
        </pc:picChg>
      </pc:sldChg>
      <pc:sldChg chg="modSp mod">
        <pc:chgData name="jaya sai charan sammeta" userId="51924a716fdcaf54" providerId="LiveId" clId="{5D6391A6-29DC-4678-987A-8320667B0427}" dt="2023-04-26T04:09:14.170" v="600" actId="1076"/>
        <pc:sldMkLst>
          <pc:docMk/>
          <pc:sldMk cId="0" sldId="268"/>
        </pc:sldMkLst>
        <pc:spChg chg="mod">
          <ac:chgData name="jaya sai charan sammeta" userId="51924a716fdcaf54" providerId="LiveId" clId="{5D6391A6-29DC-4678-987A-8320667B0427}" dt="2023-04-26T04:09:14.170" v="600" actId="1076"/>
          <ac:spMkLst>
            <pc:docMk/>
            <pc:sldMk cId="0" sldId="268"/>
            <ac:spMk id="126" creationId="{00000000-0000-0000-0000-000000000000}"/>
          </ac:spMkLst>
        </pc:spChg>
        <pc:spChg chg="mod">
          <ac:chgData name="jaya sai charan sammeta" userId="51924a716fdcaf54" providerId="LiveId" clId="{5D6391A6-29DC-4678-987A-8320667B0427}" dt="2023-04-26T04:08:06.496" v="599" actId="207"/>
          <ac:spMkLst>
            <pc:docMk/>
            <pc:sldMk cId="0" sldId="268"/>
            <ac:spMk id="127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955F1D-C8E4-4B19-8A12-C3BBE3613FD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67269D1-43DF-4F38-9309-462CF98F200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Customer churn can have a significant negative impact on telecom companies.</a:t>
          </a:r>
        </a:p>
      </dgm:t>
    </dgm:pt>
    <dgm:pt modelId="{15A04A76-026E-4908-BADC-E2E4930BE2E7}" type="parTrans" cxnId="{16992D06-8042-45C9-ACE2-8512A938E0DE}">
      <dgm:prSet/>
      <dgm:spPr/>
      <dgm:t>
        <a:bodyPr/>
        <a:lstStyle/>
        <a:p>
          <a:endParaRPr lang="en-US"/>
        </a:p>
      </dgm:t>
    </dgm:pt>
    <dgm:pt modelId="{020272A0-E05C-4D5E-AFFF-61610A1FBDE0}" type="sibTrans" cxnId="{16992D06-8042-45C9-ACE2-8512A938E0DE}">
      <dgm:prSet/>
      <dgm:spPr/>
      <dgm:t>
        <a:bodyPr/>
        <a:lstStyle/>
        <a:p>
          <a:endParaRPr lang="en-US"/>
        </a:p>
      </dgm:t>
    </dgm:pt>
    <dgm:pt modelId="{3E9FEFC4-96B7-478B-B089-CF6B58B2E10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Acquiring new customers can be significantly more expensive than retaining existing ones.</a:t>
          </a:r>
        </a:p>
      </dgm:t>
    </dgm:pt>
    <dgm:pt modelId="{BBD1AEE8-E2C8-429C-ADB0-C944487556CE}" type="parTrans" cxnId="{F3DF71F0-7C5C-4939-ACFE-6960B7CFC0A5}">
      <dgm:prSet/>
      <dgm:spPr/>
      <dgm:t>
        <a:bodyPr/>
        <a:lstStyle/>
        <a:p>
          <a:endParaRPr lang="en-US"/>
        </a:p>
      </dgm:t>
    </dgm:pt>
    <dgm:pt modelId="{BA395F14-3697-4269-9BD5-EFC05F794D2A}" type="sibTrans" cxnId="{F3DF71F0-7C5C-4939-ACFE-6960B7CFC0A5}">
      <dgm:prSet/>
      <dgm:spPr/>
      <dgm:t>
        <a:bodyPr/>
        <a:lstStyle/>
        <a:p>
          <a:endParaRPr lang="en-US"/>
        </a:p>
      </dgm:t>
    </dgm:pt>
    <dgm:pt modelId="{794E8427-0B06-4FC8-86CC-FD4D022CF73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Predicting customer churn allows telecom companies to proactively address customer concerns and improve the overall customer experience.</a:t>
          </a:r>
        </a:p>
      </dgm:t>
    </dgm:pt>
    <dgm:pt modelId="{5C89EF98-0C5D-41C1-83B2-E5C148F38F3E}" type="parTrans" cxnId="{5DE9B652-2897-42D8-B0F3-ADCFE55E6FA1}">
      <dgm:prSet/>
      <dgm:spPr/>
      <dgm:t>
        <a:bodyPr/>
        <a:lstStyle/>
        <a:p>
          <a:endParaRPr lang="en-US"/>
        </a:p>
      </dgm:t>
    </dgm:pt>
    <dgm:pt modelId="{9F55393A-F232-4F12-BED9-81C9D8C43C48}" type="sibTrans" cxnId="{5DE9B652-2897-42D8-B0F3-ADCFE55E6FA1}">
      <dgm:prSet/>
      <dgm:spPr/>
      <dgm:t>
        <a:bodyPr/>
        <a:lstStyle/>
        <a:p>
          <a:endParaRPr lang="en-US"/>
        </a:p>
      </dgm:t>
    </dgm:pt>
    <dgm:pt modelId="{4A4C8F8E-910E-4783-B2C4-BC4AD8BEE68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Today's highly competitive telecom industry, gaining a competitive edge is crucial. </a:t>
          </a:r>
        </a:p>
      </dgm:t>
    </dgm:pt>
    <dgm:pt modelId="{4AD080AA-8C54-44E9-9FA2-C59D30B8F11A}" type="parTrans" cxnId="{EAFC351A-1F97-4DDD-B7C0-E00B74CC4301}">
      <dgm:prSet/>
      <dgm:spPr/>
      <dgm:t>
        <a:bodyPr/>
        <a:lstStyle/>
        <a:p>
          <a:endParaRPr lang="en-US"/>
        </a:p>
      </dgm:t>
    </dgm:pt>
    <dgm:pt modelId="{F67E4E58-08C9-41E8-9E6A-0808225DA7B4}" type="sibTrans" cxnId="{EAFC351A-1F97-4DDD-B7C0-E00B74CC4301}">
      <dgm:prSet/>
      <dgm:spPr/>
      <dgm:t>
        <a:bodyPr/>
        <a:lstStyle/>
        <a:p>
          <a:endParaRPr lang="en-US"/>
        </a:p>
      </dgm:t>
    </dgm:pt>
    <dgm:pt modelId="{314EF684-5CBF-4522-A075-45BD5448DB21}" type="pres">
      <dgm:prSet presAssocID="{9D955F1D-C8E4-4B19-8A12-C3BBE3613FDE}" presName="root" presStyleCnt="0">
        <dgm:presLayoutVars>
          <dgm:dir/>
          <dgm:resizeHandles val="exact"/>
        </dgm:presLayoutVars>
      </dgm:prSet>
      <dgm:spPr/>
    </dgm:pt>
    <dgm:pt modelId="{B9AB7A07-A2EE-4FB1-B79E-1C2D8E2B9EDB}" type="pres">
      <dgm:prSet presAssocID="{9D955F1D-C8E4-4B19-8A12-C3BBE3613FDE}" presName="container" presStyleCnt="0">
        <dgm:presLayoutVars>
          <dgm:dir/>
          <dgm:resizeHandles val="exact"/>
        </dgm:presLayoutVars>
      </dgm:prSet>
      <dgm:spPr/>
    </dgm:pt>
    <dgm:pt modelId="{51D17E2D-40FB-4307-A223-FB62387D9F9C}" type="pres">
      <dgm:prSet presAssocID="{D67269D1-43DF-4F38-9309-462CF98F200D}" presName="compNode" presStyleCnt="0"/>
      <dgm:spPr/>
    </dgm:pt>
    <dgm:pt modelId="{08F93F94-E3FE-41CC-B3C1-1F893875EC9C}" type="pres">
      <dgm:prSet presAssocID="{D67269D1-43DF-4F38-9309-462CF98F200D}" presName="iconBgRect" presStyleLbl="bgShp" presStyleIdx="0" presStyleCnt="4"/>
      <dgm:spPr/>
    </dgm:pt>
    <dgm:pt modelId="{2E6A8D89-86BD-47EC-BBE2-9BFBCA51C4BE}" type="pres">
      <dgm:prSet presAssocID="{D67269D1-43DF-4F38-9309-462CF98F20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62FCE89-5CB7-418D-A259-56B79C6A4983}" type="pres">
      <dgm:prSet presAssocID="{D67269D1-43DF-4F38-9309-462CF98F200D}" presName="spaceRect" presStyleCnt="0"/>
      <dgm:spPr/>
    </dgm:pt>
    <dgm:pt modelId="{D6EEA4AA-CC46-4358-A360-60087125D2B5}" type="pres">
      <dgm:prSet presAssocID="{D67269D1-43DF-4F38-9309-462CF98F200D}" presName="textRect" presStyleLbl="revTx" presStyleIdx="0" presStyleCnt="4">
        <dgm:presLayoutVars>
          <dgm:chMax val="1"/>
          <dgm:chPref val="1"/>
        </dgm:presLayoutVars>
      </dgm:prSet>
      <dgm:spPr/>
    </dgm:pt>
    <dgm:pt modelId="{3F9151AD-5033-41EA-9F0F-82F31E3381AA}" type="pres">
      <dgm:prSet presAssocID="{020272A0-E05C-4D5E-AFFF-61610A1FBDE0}" presName="sibTrans" presStyleLbl="sibTrans2D1" presStyleIdx="0" presStyleCnt="0"/>
      <dgm:spPr/>
    </dgm:pt>
    <dgm:pt modelId="{CC62081C-F606-4EFE-8DBB-DE564F390C2F}" type="pres">
      <dgm:prSet presAssocID="{3E9FEFC4-96B7-478B-B089-CF6B58B2E105}" presName="compNode" presStyleCnt="0"/>
      <dgm:spPr/>
    </dgm:pt>
    <dgm:pt modelId="{F0165F9B-F9C7-4850-B40B-CDB10FC2FA9D}" type="pres">
      <dgm:prSet presAssocID="{3E9FEFC4-96B7-478B-B089-CF6B58B2E105}" presName="iconBgRect" presStyleLbl="bgShp" presStyleIdx="1" presStyleCnt="4"/>
      <dgm:spPr/>
    </dgm:pt>
    <dgm:pt modelId="{75FE35AE-6D15-48F1-8146-D78C287EED90}" type="pres">
      <dgm:prSet presAssocID="{3E9FEFC4-96B7-478B-B089-CF6B58B2E1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E6E77912-E9CE-471F-A8CC-DA9F901A4C25}" type="pres">
      <dgm:prSet presAssocID="{3E9FEFC4-96B7-478B-B089-CF6B58B2E105}" presName="spaceRect" presStyleCnt="0"/>
      <dgm:spPr/>
    </dgm:pt>
    <dgm:pt modelId="{C222F652-1149-4BA6-8711-1B9CB9678D61}" type="pres">
      <dgm:prSet presAssocID="{3E9FEFC4-96B7-478B-B089-CF6B58B2E105}" presName="textRect" presStyleLbl="revTx" presStyleIdx="1" presStyleCnt="4">
        <dgm:presLayoutVars>
          <dgm:chMax val="1"/>
          <dgm:chPref val="1"/>
        </dgm:presLayoutVars>
      </dgm:prSet>
      <dgm:spPr/>
    </dgm:pt>
    <dgm:pt modelId="{A0E09314-BFDA-4C99-936C-40745B889550}" type="pres">
      <dgm:prSet presAssocID="{BA395F14-3697-4269-9BD5-EFC05F794D2A}" presName="sibTrans" presStyleLbl="sibTrans2D1" presStyleIdx="0" presStyleCnt="0"/>
      <dgm:spPr/>
    </dgm:pt>
    <dgm:pt modelId="{C81D9F34-207E-4816-A77D-3CA4033552E6}" type="pres">
      <dgm:prSet presAssocID="{794E8427-0B06-4FC8-86CC-FD4D022CF738}" presName="compNode" presStyleCnt="0"/>
      <dgm:spPr/>
    </dgm:pt>
    <dgm:pt modelId="{03AC84E1-5825-4E78-99B4-80969096AC2E}" type="pres">
      <dgm:prSet presAssocID="{794E8427-0B06-4FC8-86CC-FD4D022CF738}" presName="iconBgRect" presStyleLbl="bgShp" presStyleIdx="2" presStyleCnt="4"/>
      <dgm:spPr/>
    </dgm:pt>
    <dgm:pt modelId="{2B6E2608-58F4-4119-87F0-8658505C1512}" type="pres">
      <dgm:prSet presAssocID="{794E8427-0B06-4FC8-86CC-FD4D022CF7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2EBBCA43-FB17-46BD-8595-55FC78D8D9D9}" type="pres">
      <dgm:prSet presAssocID="{794E8427-0B06-4FC8-86CC-FD4D022CF738}" presName="spaceRect" presStyleCnt="0"/>
      <dgm:spPr/>
    </dgm:pt>
    <dgm:pt modelId="{69546FF8-A37E-4AB0-AC39-8B2CBC0F6282}" type="pres">
      <dgm:prSet presAssocID="{794E8427-0B06-4FC8-86CC-FD4D022CF738}" presName="textRect" presStyleLbl="revTx" presStyleIdx="2" presStyleCnt="4">
        <dgm:presLayoutVars>
          <dgm:chMax val="1"/>
          <dgm:chPref val="1"/>
        </dgm:presLayoutVars>
      </dgm:prSet>
      <dgm:spPr/>
    </dgm:pt>
    <dgm:pt modelId="{6E6E1DD7-E791-4733-B859-62E59A6ACAFF}" type="pres">
      <dgm:prSet presAssocID="{9F55393A-F232-4F12-BED9-81C9D8C43C48}" presName="sibTrans" presStyleLbl="sibTrans2D1" presStyleIdx="0" presStyleCnt="0"/>
      <dgm:spPr/>
    </dgm:pt>
    <dgm:pt modelId="{A0E206AB-FFAF-4AC7-8340-B486352ABD7E}" type="pres">
      <dgm:prSet presAssocID="{4A4C8F8E-910E-4783-B2C4-BC4AD8BEE688}" presName="compNode" presStyleCnt="0"/>
      <dgm:spPr/>
    </dgm:pt>
    <dgm:pt modelId="{4871566A-9CEF-4DA2-961C-B30F6BC2AA64}" type="pres">
      <dgm:prSet presAssocID="{4A4C8F8E-910E-4783-B2C4-BC4AD8BEE688}" presName="iconBgRect" presStyleLbl="bgShp" presStyleIdx="3" presStyleCnt="4"/>
      <dgm:spPr/>
    </dgm:pt>
    <dgm:pt modelId="{4B7D67D0-3E25-4CD6-814B-B3E14FF53107}" type="pres">
      <dgm:prSet presAssocID="{4A4C8F8E-910E-4783-B2C4-BC4AD8BEE6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190C01B-27E2-4395-A7B3-CF156E96E6E2}" type="pres">
      <dgm:prSet presAssocID="{4A4C8F8E-910E-4783-B2C4-BC4AD8BEE688}" presName="spaceRect" presStyleCnt="0"/>
      <dgm:spPr/>
    </dgm:pt>
    <dgm:pt modelId="{F32F91D7-4D31-4879-9D1C-0528345E7718}" type="pres">
      <dgm:prSet presAssocID="{4A4C8F8E-910E-4783-B2C4-BC4AD8BEE68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6992D06-8042-45C9-ACE2-8512A938E0DE}" srcId="{9D955F1D-C8E4-4B19-8A12-C3BBE3613FDE}" destId="{D67269D1-43DF-4F38-9309-462CF98F200D}" srcOrd="0" destOrd="0" parTransId="{15A04A76-026E-4908-BADC-E2E4930BE2E7}" sibTransId="{020272A0-E05C-4D5E-AFFF-61610A1FBDE0}"/>
    <dgm:cxn modelId="{EAFC351A-1F97-4DDD-B7C0-E00B74CC4301}" srcId="{9D955F1D-C8E4-4B19-8A12-C3BBE3613FDE}" destId="{4A4C8F8E-910E-4783-B2C4-BC4AD8BEE688}" srcOrd="3" destOrd="0" parTransId="{4AD080AA-8C54-44E9-9FA2-C59D30B8F11A}" sibTransId="{F67E4E58-08C9-41E8-9E6A-0808225DA7B4}"/>
    <dgm:cxn modelId="{7ABE1C5E-5CBD-4003-9CD3-208528F1660B}" type="presOf" srcId="{9F55393A-F232-4F12-BED9-81C9D8C43C48}" destId="{6E6E1DD7-E791-4733-B859-62E59A6ACAFF}" srcOrd="0" destOrd="0" presId="urn:microsoft.com/office/officeart/2018/2/layout/IconCircleList"/>
    <dgm:cxn modelId="{5DE9B652-2897-42D8-B0F3-ADCFE55E6FA1}" srcId="{9D955F1D-C8E4-4B19-8A12-C3BBE3613FDE}" destId="{794E8427-0B06-4FC8-86CC-FD4D022CF738}" srcOrd="2" destOrd="0" parTransId="{5C89EF98-0C5D-41C1-83B2-E5C148F38F3E}" sibTransId="{9F55393A-F232-4F12-BED9-81C9D8C43C48}"/>
    <dgm:cxn modelId="{15380754-4D46-4E3B-99F4-58231AE1ED89}" type="presOf" srcId="{020272A0-E05C-4D5E-AFFF-61610A1FBDE0}" destId="{3F9151AD-5033-41EA-9F0F-82F31E3381AA}" srcOrd="0" destOrd="0" presId="urn:microsoft.com/office/officeart/2018/2/layout/IconCircleList"/>
    <dgm:cxn modelId="{017F3C54-E2BD-49C2-9DFF-067B2F2E42C6}" type="presOf" srcId="{D67269D1-43DF-4F38-9309-462CF98F200D}" destId="{D6EEA4AA-CC46-4358-A360-60087125D2B5}" srcOrd="0" destOrd="0" presId="urn:microsoft.com/office/officeart/2018/2/layout/IconCircleList"/>
    <dgm:cxn modelId="{F0C68376-30AE-41DF-8FA3-748896C2EC15}" type="presOf" srcId="{3E9FEFC4-96B7-478B-B089-CF6B58B2E105}" destId="{C222F652-1149-4BA6-8711-1B9CB9678D61}" srcOrd="0" destOrd="0" presId="urn:microsoft.com/office/officeart/2018/2/layout/IconCircleList"/>
    <dgm:cxn modelId="{A8CC2C89-D325-4F0F-A439-303C86650145}" type="presOf" srcId="{4A4C8F8E-910E-4783-B2C4-BC4AD8BEE688}" destId="{F32F91D7-4D31-4879-9D1C-0528345E7718}" srcOrd="0" destOrd="0" presId="urn:microsoft.com/office/officeart/2018/2/layout/IconCircleList"/>
    <dgm:cxn modelId="{72AB6691-9880-4A9E-A749-A622AEEA9FE4}" type="presOf" srcId="{794E8427-0B06-4FC8-86CC-FD4D022CF738}" destId="{69546FF8-A37E-4AB0-AC39-8B2CBC0F6282}" srcOrd="0" destOrd="0" presId="urn:microsoft.com/office/officeart/2018/2/layout/IconCircleList"/>
    <dgm:cxn modelId="{EC6E889F-A33F-4B9C-AFCB-6E70993FD601}" type="presOf" srcId="{9D955F1D-C8E4-4B19-8A12-C3BBE3613FDE}" destId="{314EF684-5CBF-4522-A075-45BD5448DB21}" srcOrd="0" destOrd="0" presId="urn:microsoft.com/office/officeart/2018/2/layout/IconCircleList"/>
    <dgm:cxn modelId="{F3DF71F0-7C5C-4939-ACFE-6960B7CFC0A5}" srcId="{9D955F1D-C8E4-4B19-8A12-C3BBE3613FDE}" destId="{3E9FEFC4-96B7-478B-B089-CF6B58B2E105}" srcOrd="1" destOrd="0" parTransId="{BBD1AEE8-E2C8-429C-ADB0-C944487556CE}" sibTransId="{BA395F14-3697-4269-9BD5-EFC05F794D2A}"/>
    <dgm:cxn modelId="{79048EF2-98A1-426C-8483-12546426FA4C}" type="presOf" srcId="{BA395F14-3697-4269-9BD5-EFC05F794D2A}" destId="{A0E09314-BFDA-4C99-936C-40745B889550}" srcOrd="0" destOrd="0" presId="urn:microsoft.com/office/officeart/2018/2/layout/IconCircleList"/>
    <dgm:cxn modelId="{7FB2F2FA-4C1E-4633-A153-0177A1462A73}" type="presParOf" srcId="{314EF684-5CBF-4522-A075-45BD5448DB21}" destId="{B9AB7A07-A2EE-4FB1-B79E-1C2D8E2B9EDB}" srcOrd="0" destOrd="0" presId="urn:microsoft.com/office/officeart/2018/2/layout/IconCircleList"/>
    <dgm:cxn modelId="{F51BE00E-5F37-4398-960C-A66E572A6EB5}" type="presParOf" srcId="{B9AB7A07-A2EE-4FB1-B79E-1C2D8E2B9EDB}" destId="{51D17E2D-40FB-4307-A223-FB62387D9F9C}" srcOrd="0" destOrd="0" presId="urn:microsoft.com/office/officeart/2018/2/layout/IconCircleList"/>
    <dgm:cxn modelId="{1DC22B36-5FFB-4D1C-81FA-FC0616666C29}" type="presParOf" srcId="{51D17E2D-40FB-4307-A223-FB62387D9F9C}" destId="{08F93F94-E3FE-41CC-B3C1-1F893875EC9C}" srcOrd="0" destOrd="0" presId="urn:microsoft.com/office/officeart/2018/2/layout/IconCircleList"/>
    <dgm:cxn modelId="{2A3C8B2B-11B5-4CAB-98A6-2E226FD00E55}" type="presParOf" srcId="{51D17E2D-40FB-4307-A223-FB62387D9F9C}" destId="{2E6A8D89-86BD-47EC-BBE2-9BFBCA51C4BE}" srcOrd="1" destOrd="0" presId="urn:microsoft.com/office/officeart/2018/2/layout/IconCircleList"/>
    <dgm:cxn modelId="{41B5654B-C78E-4F96-BDAD-B53AAFFDF661}" type="presParOf" srcId="{51D17E2D-40FB-4307-A223-FB62387D9F9C}" destId="{A62FCE89-5CB7-418D-A259-56B79C6A4983}" srcOrd="2" destOrd="0" presId="urn:microsoft.com/office/officeart/2018/2/layout/IconCircleList"/>
    <dgm:cxn modelId="{AD8FCD4D-B857-47AB-8618-0D381E75C5CE}" type="presParOf" srcId="{51D17E2D-40FB-4307-A223-FB62387D9F9C}" destId="{D6EEA4AA-CC46-4358-A360-60087125D2B5}" srcOrd="3" destOrd="0" presId="urn:microsoft.com/office/officeart/2018/2/layout/IconCircleList"/>
    <dgm:cxn modelId="{A022109E-CFD6-4E9B-A544-7CF48B2E7EC3}" type="presParOf" srcId="{B9AB7A07-A2EE-4FB1-B79E-1C2D8E2B9EDB}" destId="{3F9151AD-5033-41EA-9F0F-82F31E3381AA}" srcOrd="1" destOrd="0" presId="urn:microsoft.com/office/officeart/2018/2/layout/IconCircleList"/>
    <dgm:cxn modelId="{79380891-2DD8-4597-AC80-812B63DD03D8}" type="presParOf" srcId="{B9AB7A07-A2EE-4FB1-B79E-1C2D8E2B9EDB}" destId="{CC62081C-F606-4EFE-8DBB-DE564F390C2F}" srcOrd="2" destOrd="0" presId="urn:microsoft.com/office/officeart/2018/2/layout/IconCircleList"/>
    <dgm:cxn modelId="{F0D856A6-2EBC-43B6-8B58-2A557E525669}" type="presParOf" srcId="{CC62081C-F606-4EFE-8DBB-DE564F390C2F}" destId="{F0165F9B-F9C7-4850-B40B-CDB10FC2FA9D}" srcOrd="0" destOrd="0" presId="urn:microsoft.com/office/officeart/2018/2/layout/IconCircleList"/>
    <dgm:cxn modelId="{60638D6B-0DA3-44A4-B97D-F9041E72D1D1}" type="presParOf" srcId="{CC62081C-F606-4EFE-8DBB-DE564F390C2F}" destId="{75FE35AE-6D15-48F1-8146-D78C287EED90}" srcOrd="1" destOrd="0" presId="urn:microsoft.com/office/officeart/2018/2/layout/IconCircleList"/>
    <dgm:cxn modelId="{E533DBFF-F861-4371-9B38-DE8D3FA5657A}" type="presParOf" srcId="{CC62081C-F606-4EFE-8DBB-DE564F390C2F}" destId="{E6E77912-E9CE-471F-A8CC-DA9F901A4C25}" srcOrd="2" destOrd="0" presId="urn:microsoft.com/office/officeart/2018/2/layout/IconCircleList"/>
    <dgm:cxn modelId="{52368C83-2F58-4A79-82A8-8656C43908E6}" type="presParOf" srcId="{CC62081C-F606-4EFE-8DBB-DE564F390C2F}" destId="{C222F652-1149-4BA6-8711-1B9CB9678D61}" srcOrd="3" destOrd="0" presId="urn:microsoft.com/office/officeart/2018/2/layout/IconCircleList"/>
    <dgm:cxn modelId="{4B599D3E-F4A1-4FBC-9DBB-FBD7635DBE37}" type="presParOf" srcId="{B9AB7A07-A2EE-4FB1-B79E-1C2D8E2B9EDB}" destId="{A0E09314-BFDA-4C99-936C-40745B889550}" srcOrd="3" destOrd="0" presId="urn:microsoft.com/office/officeart/2018/2/layout/IconCircleList"/>
    <dgm:cxn modelId="{DB50B453-31DA-42E4-948F-5BC5EDEB49D4}" type="presParOf" srcId="{B9AB7A07-A2EE-4FB1-B79E-1C2D8E2B9EDB}" destId="{C81D9F34-207E-4816-A77D-3CA4033552E6}" srcOrd="4" destOrd="0" presId="urn:microsoft.com/office/officeart/2018/2/layout/IconCircleList"/>
    <dgm:cxn modelId="{36EDA079-5DFB-421D-9D50-DC9714C8D149}" type="presParOf" srcId="{C81D9F34-207E-4816-A77D-3CA4033552E6}" destId="{03AC84E1-5825-4E78-99B4-80969096AC2E}" srcOrd="0" destOrd="0" presId="urn:microsoft.com/office/officeart/2018/2/layout/IconCircleList"/>
    <dgm:cxn modelId="{497568F3-D890-4473-B13E-BF01A8448805}" type="presParOf" srcId="{C81D9F34-207E-4816-A77D-3CA4033552E6}" destId="{2B6E2608-58F4-4119-87F0-8658505C1512}" srcOrd="1" destOrd="0" presId="urn:microsoft.com/office/officeart/2018/2/layout/IconCircleList"/>
    <dgm:cxn modelId="{8A617258-1A3A-4B6B-BE1C-18A1007CC757}" type="presParOf" srcId="{C81D9F34-207E-4816-A77D-3CA4033552E6}" destId="{2EBBCA43-FB17-46BD-8595-55FC78D8D9D9}" srcOrd="2" destOrd="0" presId="urn:microsoft.com/office/officeart/2018/2/layout/IconCircleList"/>
    <dgm:cxn modelId="{CB613E81-81E1-42FB-801F-EBA9C57C33FC}" type="presParOf" srcId="{C81D9F34-207E-4816-A77D-3CA4033552E6}" destId="{69546FF8-A37E-4AB0-AC39-8B2CBC0F6282}" srcOrd="3" destOrd="0" presId="urn:microsoft.com/office/officeart/2018/2/layout/IconCircleList"/>
    <dgm:cxn modelId="{7B9CB6D6-0623-409B-A96E-28BAFB8E7909}" type="presParOf" srcId="{B9AB7A07-A2EE-4FB1-B79E-1C2D8E2B9EDB}" destId="{6E6E1DD7-E791-4733-B859-62E59A6ACAFF}" srcOrd="5" destOrd="0" presId="urn:microsoft.com/office/officeart/2018/2/layout/IconCircleList"/>
    <dgm:cxn modelId="{A45AF4D8-2F65-4B92-9A68-F378BCCBDF73}" type="presParOf" srcId="{B9AB7A07-A2EE-4FB1-B79E-1C2D8E2B9EDB}" destId="{A0E206AB-FFAF-4AC7-8340-B486352ABD7E}" srcOrd="6" destOrd="0" presId="urn:microsoft.com/office/officeart/2018/2/layout/IconCircleList"/>
    <dgm:cxn modelId="{43071054-10D2-4D40-9DC9-CCE8D59F8F79}" type="presParOf" srcId="{A0E206AB-FFAF-4AC7-8340-B486352ABD7E}" destId="{4871566A-9CEF-4DA2-961C-B30F6BC2AA64}" srcOrd="0" destOrd="0" presId="urn:microsoft.com/office/officeart/2018/2/layout/IconCircleList"/>
    <dgm:cxn modelId="{21498EDD-9531-40EB-B876-198C567A0D30}" type="presParOf" srcId="{A0E206AB-FFAF-4AC7-8340-B486352ABD7E}" destId="{4B7D67D0-3E25-4CD6-814B-B3E14FF53107}" srcOrd="1" destOrd="0" presId="urn:microsoft.com/office/officeart/2018/2/layout/IconCircleList"/>
    <dgm:cxn modelId="{E753CC1F-29A8-4932-B9E3-23ED7AC51EA1}" type="presParOf" srcId="{A0E206AB-FFAF-4AC7-8340-B486352ABD7E}" destId="{5190C01B-27E2-4395-A7B3-CF156E96E6E2}" srcOrd="2" destOrd="0" presId="urn:microsoft.com/office/officeart/2018/2/layout/IconCircleList"/>
    <dgm:cxn modelId="{7F5EB5B3-BC83-4874-9798-88A51653B21C}" type="presParOf" srcId="{A0E206AB-FFAF-4AC7-8340-B486352ABD7E}" destId="{F32F91D7-4D31-4879-9D1C-0528345E771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C399AD-FBD5-4B18-9050-057D7F060F7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B57F34C-DD6D-43A2-ADD1-932E775E7EFC}">
      <dgm:prSet/>
      <dgm:spPr/>
      <dgm:t>
        <a:bodyPr/>
        <a:lstStyle/>
        <a:p>
          <a:pPr>
            <a:defRPr cap="all"/>
          </a:pPr>
          <a:r>
            <a:rPr lang="en-US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churn prediction model</a:t>
          </a:r>
        </a:p>
      </dgm:t>
    </dgm:pt>
    <dgm:pt modelId="{D8F0E199-3967-44DC-9A4A-B600A573A10E}" type="parTrans" cxnId="{05D1BF73-873F-4945-B5F2-84109B1875C0}">
      <dgm:prSet/>
      <dgm:spPr/>
      <dgm:t>
        <a:bodyPr/>
        <a:lstStyle/>
        <a:p>
          <a:endParaRPr lang="en-US"/>
        </a:p>
      </dgm:t>
    </dgm:pt>
    <dgm:pt modelId="{B1334C42-793D-45ED-B5B6-BDC1332F12DC}" type="sibTrans" cxnId="{05D1BF73-873F-4945-B5F2-84109B1875C0}">
      <dgm:prSet/>
      <dgm:spPr/>
      <dgm:t>
        <a:bodyPr/>
        <a:lstStyle/>
        <a:p>
          <a:endParaRPr lang="en-US"/>
        </a:p>
      </dgm:t>
    </dgm:pt>
    <dgm:pt modelId="{4104D5B3-C9FE-45D7-A469-2EE036C70134}">
      <dgm:prSet/>
      <dgm:spPr/>
      <dgm:t>
        <a:bodyPr/>
        <a:lstStyle/>
        <a:p>
          <a:pPr>
            <a:defRPr cap="all"/>
          </a:pPr>
          <a:r>
            <a:rPr lang="en-US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Obtain the relation between the customer’s characteristics and the churn</a:t>
          </a:r>
        </a:p>
      </dgm:t>
    </dgm:pt>
    <dgm:pt modelId="{1133E3A7-D3E3-4106-9744-E19E67F79565}" type="parTrans" cxnId="{B3096517-7514-435B-9CE0-B5773EDB6F49}">
      <dgm:prSet/>
      <dgm:spPr/>
      <dgm:t>
        <a:bodyPr/>
        <a:lstStyle/>
        <a:p>
          <a:endParaRPr lang="en-US"/>
        </a:p>
      </dgm:t>
    </dgm:pt>
    <dgm:pt modelId="{7D2F4093-BD0E-4A22-A793-A6FEFF754635}" type="sibTrans" cxnId="{B3096517-7514-435B-9CE0-B5773EDB6F49}">
      <dgm:prSet/>
      <dgm:spPr/>
      <dgm:t>
        <a:bodyPr/>
        <a:lstStyle/>
        <a:p>
          <a:endParaRPr lang="en-US"/>
        </a:p>
      </dgm:t>
    </dgm:pt>
    <dgm:pt modelId="{1BAA8323-2FD5-4057-88AD-2C6EF567C24C}">
      <dgm:prSet/>
      <dgm:spPr/>
      <dgm:t>
        <a:bodyPr/>
        <a:lstStyle/>
        <a:p>
          <a:pPr>
            <a:defRPr cap="all"/>
          </a:pPr>
          <a:r>
            <a:rPr lang="en-US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Provide the telecom companies an easy and effective way to predict customers who are going to churn</a:t>
          </a:r>
        </a:p>
      </dgm:t>
    </dgm:pt>
    <dgm:pt modelId="{EA00920E-4814-45FF-B4C0-292D6E238851}" type="parTrans" cxnId="{125C7A45-1484-4962-AE1F-DE29356253C7}">
      <dgm:prSet/>
      <dgm:spPr/>
      <dgm:t>
        <a:bodyPr/>
        <a:lstStyle/>
        <a:p>
          <a:endParaRPr lang="en-US"/>
        </a:p>
      </dgm:t>
    </dgm:pt>
    <dgm:pt modelId="{165D241D-BAB7-4D50-AAB4-9813D22389FC}" type="sibTrans" cxnId="{125C7A45-1484-4962-AE1F-DE29356253C7}">
      <dgm:prSet/>
      <dgm:spPr/>
      <dgm:t>
        <a:bodyPr/>
        <a:lstStyle/>
        <a:p>
          <a:endParaRPr lang="en-US"/>
        </a:p>
      </dgm:t>
    </dgm:pt>
    <dgm:pt modelId="{E9A7D25F-ED67-43FF-B9DF-35D13B4F4C79}">
      <dgm:prSet/>
      <dgm:spPr/>
      <dgm:t>
        <a:bodyPr/>
        <a:lstStyle/>
        <a:p>
          <a:pPr>
            <a:defRPr cap="all"/>
          </a:pPr>
          <a:r>
            <a:rPr lang="en-US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Gain competitive advantage</a:t>
          </a:r>
        </a:p>
      </dgm:t>
    </dgm:pt>
    <dgm:pt modelId="{289C3630-9550-4294-AD11-4DA56BFEF3D6}" type="parTrans" cxnId="{3E6094AC-D20F-4811-9696-8645F063CA1C}">
      <dgm:prSet/>
      <dgm:spPr/>
      <dgm:t>
        <a:bodyPr/>
        <a:lstStyle/>
        <a:p>
          <a:endParaRPr lang="en-US"/>
        </a:p>
      </dgm:t>
    </dgm:pt>
    <dgm:pt modelId="{AF452AA6-E0F7-4299-BAFE-9BC32036E853}" type="sibTrans" cxnId="{3E6094AC-D20F-4811-9696-8645F063CA1C}">
      <dgm:prSet/>
      <dgm:spPr/>
      <dgm:t>
        <a:bodyPr/>
        <a:lstStyle/>
        <a:p>
          <a:endParaRPr lang="en-US"/>
        </a:p>
      </dgm:t>
    </dgm:pt>
    <dgm:pt modelId="{09DF77E1-5268-47F1-9ADC-73BD0D70DA08}">
      <dgm:prSet/>
      <dgm:spPr/>
      <dgm:t>
        <a:bodyPr/>
        <a:lstStyle/>
        <a:p>
          <a:pPr>
            <a:defRPr cap="all"/>
          </a:pPr>
          <a:r>
            <a:rPr lang="en-US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Increase customer retention</a:t>
          </a:r>
        </a:p>
      </dgm:t>
    </dgm:pt>
    <dgm:pt modelId="{D71209E0-F585-45F5-9BBA-79647C113E71}" type="parTrans" cxnId="{A2C68D5A-2997-45DD-A0AD-BF1DAFB154F4}">
      <dgm:prSet/>
      <dgm:spPr/>
      <dgm:t>
        <a:bodyPr/>
        <a:lstStyle/>
        <a:p>
          <a:endParaRPr lang="en-US"/>
        </a:p>
      </dgm:t>
    </dgm:pt>
    <dgm:pt modelId="{9C148AA0-8E2C-4F86-A52E-93DE2F0DC3EF}" type="sibTrans" cxnId="{A2C68D5A-2997-45DD-A0AD-BF1DAFB154F4}">
      <dgm:prSet/>
      <dgm:spPr/>
      <dgm:t>
        <a:bodyPr/>
        <a:lstStyle/>
        <a:p>
          <a:endParaRPr lang="en-US"/>
        </a:p>
      </dgm:t>
    </dgm:pt>
    <dgm:pt modelId="{1F25B556-D4B8-4622-B8ED-2320B3479B63}" type="pres">
      <dgm:prSet presAssocID="{43C399AD-FBD5-4B18-9050-057D7F060F70}" presName="root" presStyleCnt="0">
        <dgm:presLayoutVars>
          <dgm:dir/>
          <dgm:resizeHandles val="exact"/>
        </dgm:presLayoutVars>
      </dgm:prSet>
      <dgm:spPr/>
    </dgm:pt>
    <dgm:pt modelId="{AD4A8115-13E2-4DC3-90C2-7DB775D934EF}" type="pres">
      <dgm:prSet presAssocID="{8B57F34C-DD6D-43A2-ADD1-932E775E7EFC}" presName="compNode" presStyleCnt="0"/>
      <dgm:spPr/>
    </dgm:pt>
    <dgm:pt modelId="{4546B712-2A93-4915-9B83-58F272843A39}" type="pres">
      <dgm:prSet presAssocID="{8B57F34C-DD6D-43A2-ADD1-932E775E7EFC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CD82817-E492-4962-8D6A-6156C8230CBA}" type="pres">
      <dgm:prSet presAssocID="{8B57F34C-DD6D-43A2-ADD1-932E775E7EF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77A1F54-2D4B-40CC-9269-E4B92A92C506}" type="pres">
      <dgm:prSet presAssocID="{8B57F34C-DD6D-43A2-ADD1-932E775E7EFC}" presName="spaceRect" presStyleCnt="0"/>
      <dgm:spPr/>
    </dgm:pt>
    <dgm:pt modelId="{E247017B-2C2E-4F12-99C8-9236FF8151F8}" type="pres">
      <dgm:prSet presAssocID="{8B57F34C-DD6D-43A2-ADD1-932E775E7EFC}" presName="textRect" presStyleLbl="revTx" presStyleIdx="0" presStyleCnt="5">
        <dgm:presLayoutVars>
          <dgm:chMax val="1"/>
          <dgm:chPref val="1"/>
        </dgm:presLayoutVars>
      </dgm:prSet>
      <dgm:spPr/>
    </dgm:pt>
    <dgm:pt modelId="{1B29104E-10D5-4BC4-AF91-E2AA1CD312F9}" type="pres">
      <dgm:prSet presAssocID="{B1334C42-793D-45ED-B5B6-BDC1332F12DC}" presName="sibTrans" presStyleCnt="0"/>
      <dgm:spPr/>
    </dgm:pt>
    <dgm:pt modelId="{C84DC333-165B-48EB-ACF0-52DEEE646268}" type="pres">
      <dgm:prSet presAssocID="{4104D5B3-C9FE-45D7-A469-2EE036C70134}" presName="compNode" presStyleCnt="0"/>
      <dgm:spPr/>
    </dgm:pt>
    <dgm:pt modelId="{99E4A049-68AF-4D0C-B2B3-CE650009EB42}" type="pres">
      <dgm:prSet presAssocID="{4104D5B3-C9FE-45D7-A469-2EE036C70134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231A619-DAE8-4602-AE6B-4491D8D8F96A}" type="pres">
      <dgm:prSet presAssocID="{4104D5B3-C9FE-45D7-A469-2EE036C7013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B826FDD-750C-4430-8F58-8BF6D1267D1D}" type="pres">
      <dgm:prSet presAssocID="{4104D5B3-C9FE-45D7-A469-2EE036C70134}" presName="spaceRect" presStyleCnt="0"/>
      <dgm:spPr/>
    </dgm:pt>
    <dgm:pt modelId="{A0796F30-A1E8-4FDB-BDE7-6A0EBBDE9771}" type="pres">
      <dgm:prSet presAssocID="{4104D5B3-C9FE-45D7-A469-2EE036C70134}" presName="textRect" presStyleLbl="revTx" presStyleIdx="1" presStyleCnt="5">
        <dgm:presLayoutVars>
          <dgm:chMax val="1"/>
          <dgm:chPref val="1"/>
        </dgm:presLayoutVars>
      </dgm:prSet>
      <dgm:spPr/>
    </dgm:pt>
    <dgm:pt modelId="{10F29D2E-1EF9-45EE-A9D3-15691F4A446A}" type="pres">
      <dgm:prSet presAssocID="{7D2F4093-BD0E-4A22-A793-A6FEFF754635}" presName="sibTrans" presStyleCnt="0"/>
      <dgm:spPr/>
    </dgm:pt>
    <dgm:pt modelId="{5FD78588-B411-4DCA-8EE9-020E7A04FF73}" type="pres">
      <dgm:prSet presAssocID="{1BAA8323-2FD5-4057-88AD-2C6EF567C24C}" presName="compNode" presStyleCnt="0"/>
      <dgm:spPr/>
    </dgm:pt>
    <dgm:pt modelId="{7656BCFA-BA91-4709-A241-523AB5D135D0}" type="pres">
      <dgm:prSet presAssocID="{1BAA8323-2FD5-4057-88AD-2C6EF567C24C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A7F1B42-DB95-4132-BB15-60B6122AE2ED}" type="pres">
      <dgm:prSet presAssocID="{1BAA8323-2FD5-4057-88AD-2C6EF567C24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92187A0-AA97-4F7C-B366-978467A29187}" type="pres">
      <dgm:prSet presAssocID="{1BAA8323-2FD5-4057-88AD-2C6EF567C24C}" presName="spaceRect" presStyleCnt="0"/>
      <dgm:spPr/>
    </dgm:pt>
    <dgm:pt modelId="{1893A154-0146-4703-910A-EAAD314C6423}" type="pres">
      <dgm:prSet presAssocID="{1BAA8323-2FD5-4057-88AD-2C6EF567C24C}" presName="textRect" presStyleLbl="revTx" presStyleIdx="2" presStyleCnt="5">
        <dgm:presLayoutVars>
          <dgm:chMax val="1"/>
          <dgm:chPref val="1"/>
        </dgm:presLayoutVars>
      </dgm:prSet>
      <dgm:spPr/>
    </dgm:pt>
    <dgm:pt modelId="{079C6845-7734-449E-AAAD-0764F910916D}" type="pres">
      <dgm:prSet presAssocID="{165D241D-BAB7-4D50-AAB4-9813D22389FC}" presName="sibTrans" presStyleCnt="0"/>
      <dgm:spPr/>
    </dgm:pt>
    <dgm:pt modelId="{CCEF60E6-828B-4964-93D3-1F636837B650}" type="pres">
      <dgm:prSet presAssocID="{E9A7D25F-ED67-43FF-B9DF-35D13B4F4C79}" presName="compNode" presStyleCnt="0"/>
      <dgm:spPr/>
    </dgm:pt>
    <dgm:pt modelId="{53E869FC-FB81-4E9B-A678-1A6C0256AE44}" type="pres">
      <dgm:prSet presAssocID="{E9A7D25F-ED67-43FF-B9DF-35D13B4F4C79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D00960E-A639-4EB7-B36C-838E86B95F5F}" type="pres">
      <dgm:prSet presAssocID="{E9A7D25F-ED67-43FF-B9DF-35D13B4F4C7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E7AF1C0-35E7-4D2F-982D-A96401BC7BDA}" type="pres">
      <dgm:prSet presAssocID="{E9A7D25F-ED67-43FF-B9DF-35D13B4F4C79}" presName="spaceRect" presStyleCnt="0"/>
      <dgm:spPr/>
    </dgm:pt>
    <dgm:pt modelId="{A33D8FC8-0563-4A4B-998B-3E02B3C7CBD2}" type="pres">
      <dgm:prSet presAssocID="{E9A7D25F-ED67-43FF-B9DF-35D13B4F4C79}" presName="textRect" presStyleLbl="revTx" presStyleIdx="3" presStyleCnt="5">
        <dgm:presLayoutVars>
          <dgm:chMax val="1"/>
          <dgm:chPref val="1"/>
        </dgm:presLayoutVars>
      </dgm:prSet>
      <dgm:spPr/>
    </dgm:pt>
    <dgm:pt modelId="{50588593-CE64-4ABB-A5A2-44369EC65909}" type="pres">
      <dgm:prSet presAssocID="{AF452AA6-E0F7-4299-BAFE-9BC32036E853}" presName="sibTrans" presStyleCnt="0"/>
      <dgm:spPr/>
    </dgm:pt>
    <dgm:pt modelId="{6B1F085A-49CE-4C20-B5FE-6790A96364D7}" type="pres">
      <dgm:prSet presAssocID="{09DF77E1-5268-47F1-9ADC-73BD0D70DA08}" presName="compNode" presStyleCnt="0"/>
      <dgm:spPr/>
    </dgm:pt>
    <dgm:pt modelId="{F445FE9F-9C25-4961-B886-E24CFC931B20}" type="pres">
      <dgm:prSet presAssocID="{09DF77E1-5268-47F1-9ADC-73BD0D70DA0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8E8F4E2-FE59-4D2E-9645-56F4492F709A}" type="pres">
      <dgm:prSet presAssocID="{09DF77E1-5268-47F1-9ADC-73BD0D70DA0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E5B3A26-42FA-4216-8022-1DD5D98EE51F}" type="pres">
      <dgm:prSet presAssocID="{09DF77E1-5268-47F1-9ADC-73BD0D70DA08}" presName="spaceRect" presStyleCnt="0"/>
      <dgm:spPr/>
    </dgm:pt>
    <dgm:pt modelId="{11A23F57-44A6-4C1C-A9F2-AB60082DB6F9}" type="pres">
      <dgm:prSet presAssocID="{09DF77E1-5268-47F1-9ADC-73BD0D70DA0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3096517-7514-435B-9CE0-B5773EDB6F49}" srcId="{43C399AD-FBD5-4B18-9050-057D7F060F70}" destId="{4104D5B3-C9FE-45D7-A469-2EE036C70134}" srcOrd="1" destOrd="0" parTransId="{1133E3A7-D3E3-4106-9744-E19E67F79565}" sibTransId="{7D2F4093-BD0E-4A22-A793-A6FEFF754635}"/>
    <dgm:cxn modelId="{97850121-FDE8-4A45-9733-06D486326B30}" type="presOf" srcId="{E9A7D25F-ED67-43FF-B9DF-35D13B4F4C79}" destId="{A33D8FC8-0563-4A4B-998B-3E02B3C7CBD2}" srcOrd="0" destOrd="0" presId="urn:microsoft.com/office/officeart/2018/5/layout/IconLeafLabelList"/>
    <dgm:cxn modelId="{C6188A2C-2244-45A0-9B9C-205441347792}" type="presOf" srcId="{09DF77E1-5268-47F1-9ADC-73BD0D70DA08}" destId="{11A23F57-44A6-4C1C-A9F2-AB60082DB6F9}" srcOrd="0" destOrd="0" presId="urn:microsoft.com/office/officeart/2018/5/layout/IconLeafLabelList"/>
    <dgm:cxn modelId="{125C7A45-1484-4962-AE1F-DE29356253C7}" srcId="{43C399AD-FBD5-4B18-9050-057D7F060F70}" destId="{1BAA8323-2FD5-4057-88AD-2C6EF567C24C}" srcOrd="2" destOrd="0" parTransId="{EA00920E-4814-45FF-B4C0-292D6E238851}" sibTransId="{165D241D-BAB7-4D50-AAB4-9813D22389FC}"/>
    <dgm:cxn modelId="{1501824E-786B-401E-BFDC-6C879C58ACAE}" type="presOf" srcId="{4104D5B3-C9FE-45D7-A469-2EE036C70134}" destId="{A0796F30-A1E8-4FDB-BDE7-6A0EBBDE9771}" srcOrd="0" destOrd="0" presId="urn:microsoft.com/office/officeart/2018/5/layout/IconLeafLabelList"/>
    <dgm:cxn modelId="{336DB353-71E8-4E52-9DF2-A55E9EC082AB}" type="presOf" srcId="{8B57F34C-DD6D-43A2-ADD1-932E775E7EFC}" destId="{E247017B-2C2E-4F12-99C8-9236FF8151F8}" srcOrd="0" destOrd="0" presId="urn:microsoft.com/office/officeart/2018/5/layout/IconLeafLabelList"/>
    <dgm:cxn modelId="{05D1BF73-873F-4945-B5F2-84109B1875C0}" srcId="{43C399AD-FBD5-4B18-9050-057D7F060F70}" destId="{8B57F34C-DD6D-43A2-ADD1-932E775E7EFC}" srcOrd="0" destOrd="0" parTransId="{D8F0E199-3967-44DC-9A4A-B600A573A10E}" sibTransId="{B1334C42-793D-45ED-B5B6-BDC1332F12DC}"/>
    <dgm:cxn modelId="{A2C68D5A-2997-45DD-A0AD-BF1DAFB154F4}" srcId="{43C399AD-FBD5-4B18-9050-057D7F060F70}" destId="{09DF77E1-5268-47F1-9ADC-73BD0D70DA08}" srcOrd="4" destOrd="0" parTransId="{D71209E0-F585-45F5-9BBA-79647C113E71}" sibTransId="{9C148AA0-8E2C-4F86-A52E-93DE2F0DC3EF}"/>
    <dgm:cxn modelId="{B118588E-BBD1-49A8-82BF-006468D828BE}" type="presOf" srcId="{1BAA8323-2FD5-4057-88AD-2C6EF567C24C}" destId="{1893A154-0146-4703-910A-EAAD314C6423}" srcOrd="0" destOrd="0" presId="urn:microsoft.com/office/officeart/2018/5/layout/IconLeafLabelList"/>
    <dgm:cxn modelId="{1295F596-9FCE-4C54-9DF0-382FC9BE38A1}" type="presOf" srcId="{43C399AD-FBD5-4B18-9050-057D7F060F70}" destId="{1F25B556-D4B8-4622-B8ED-2320B3479B63}" srcOrd="0" destOrd="0" presId="urn:microsoft.com/office/officeart/2018/5/layout/IconLeafLabelList"/>
    <dgm:cxn modelId="{3E6094AC-D20F-4811-9696-8645F063CA1C}" srcId="{43C399AD-FBD5-4B18-9050-057D7F060F70}" destId="{E9A7D25F-ED67-43FF-B9DF-35D13B4F4C79}" srcOrd="3" destOrd="0" parTransId="{289C3630-9550-4294-AD11-4DA56BFEF3D6}" sibTransId="{AF452AA6-E0F7-4299-BAFE-9BC32036E853}"/>
    <dgm:cxn modelId="{D659A26F-7F9C-4973-977D-793EF1DA80C9}" type="presParOf" srcId="{1F25B556-D4B8-4622-B8ED-2320B3479B63}" destId="{AD4A8115-13E2-4DC3-90C2-7DB775D934EF}" srcOrd="0" destOrd="0" presId="urn:microsoft.com/office/officeart/2018/5/layout/IconLeafLabelList"/>
    <dgm:cxn modelId="{CBBFD03E-C6CF-4EBD-B623-1044F7687C70}" type="presParOf" srcId="{AD4A8115-13E2-4DC3-90C2-7DB775D934EF}" destId="{4546B712-2A93-4915-9B83-58F272843A39}" srcOrd="0" destOrd="0" presId="urn:microsoft.com/office/officeart/2018/5/layout/IconLeafLabelList"/>
    <dgm:cxn modelId="{D322F40E-B1A4-402C-B722-69CEC84D9261}" type="presParOf" srcId="{AD4A8115-13E2-4DC3-90C2-7DB775D934EF}" destId="{BCD82817-E492-4962-8D6A-6156C8230CBA}" srcOrd="1" destOrd="0" presId="urn:microsoft.com/office/officeart/2018/5/layout/IconLeafLabelList"/>
    <dgm:cxn modelId="{912EC2D9-4644-4DD3-8FBD-2763F1D3D02E}" type="presParOf" srcId="{AD4A8115-13E2-4DC3-90C2-7DB775D934EF}" destId="{077A1F54-2D4B-40CC-9269-E4B92A92C506}" srcOrd="2" destOrd="0" presId="urn:microsoft.com/office/officeart/2018/5/layout/IconLeafLabelList"/>
    <dgm:cxn modelId="{925878BA-CD8D-4AE4-B123-DD66A0144D08}" type="presParOf" srcId="{AD4A8115-13E2-4DC3-90C2-7DB775D934EF}" destId="{E247017B-2C2E-4F12-99C8-9236FF8151F8}" srcOrd="3" destOrd="0" presId="urn:microsoft.com/office/officeart/2018/5/layout/IconLeafLabelList"/>
    <dgm:cxn modelId="{17F5DEF9-E1FD-49F4-876E-4CEFDF863461}" type="presParOf" srcId="{1F25B556-D4B8-4622-B8ED-2320B3479B63}" destId="{1B29104E-10D5-4BC4-AF91-E2AA1CD312F9}" srcOrd="1" destOrd="0" presId="urn:microsoft.com/office/officeart/2018/5/layout/IconLeafLabelList"/>
    <dgm:cxn modelId="{3D7B6E98-A012-4B9E-A81C-8C082AE2E370}" type="presParOf" srcId="{1F25B556-D4B8-4622-B8ED-2320B3479B63}" destId="{C84DC333-165B-48EB-ACF0-52DEEE646268}" srcOrd="2" destOrd="0" presId="urn:microsoft.com/office/officeart/2018/5/layout/IconLeafLabelList"/>
    <dgm:cxn modelId="{6B9DFCE9-6E01-4C60-B5E5-C14CCD25071A}" type="presParOf" srcId="{C84DC333-165B-48EB-ACF0-52DEEE646268}" destId="{99E4A049-68AF-4D0C-B2B3-CE650009EB42}" srcOrd="0" destOrd="0" presId="urn:microsoft.com/office/officeart/2018/5/layout/IconLeafLabelList"/>
    <dgm:cxn modelId="{5D1BA959-BECD-4657-A3F2-2EABD3619EBA}" type="presParOf" srcId="{C84DC333-165B-48EB-ACF0-52DEEE646268}" destId="{B231A619-DAE8-4602-AE6B-4491D8D8F96A}" srcOrd="1" destOrd="0" presId="urn:microsoft.com/office/officeart/2018/5/layout/IconLeafLabelList"/>
    <dgm:cxn modelId="{7396A299-7EC2-48A6-8397-372B0A3115A6}" type="presParOf" srcId="{C84DC333-165B-48EB-ACF0-52DEEE646268}" destId="{EB826FDD-750C-4430-8F58-8BF6D1267D1D}" srcOrd="2" destOrd="0" presId="urn:microsoft.com/office/officeart/2018/5/layout/IconLeafLabelList"/>
    <dgm:cxn modelId="{7A541A43-DF87-48F3-9CAD-917DD87744E8}" type="presParOf" srcId="{C84DC333-165B-48EB-ACF0-52DEEE646268}" destId="{A0796F30-A1E8-4FDB-BDE7-6A0EBBDE9771}" srcOrd="3" destOrd="0" presId="urn:microsoft.com/office/officeart/2018/5/layout/IconLeafLabelList"/>
    <dgm:cxn modelId="{74787C59-BFC7-4152-B4D0-4DD1539ED914}" type="presParOf" srcId="{1F25B556-D4B8-4622-B8ED-2320B3479B63}" destId="{10F29D2E-1EF9-45EE-A9D3-15691F4A446A}" srcOrd="3" destOrd="0" presId="urn:microsoft.com/office/officeart/2018/5/layout/IconLeafLabelList"/>
    <dgm:cxn modelId="{7B84F3A5-788C-4D48-8223-76978F92020C}" type="presParOf" srcId="{1F25B556-D4B8-4622-B8ED-2320B3479B63}" destId="{5FD78588-B411-4DCA-8EE9-020E7A04FF73}" srcOrd="4" destOrd="0" presId="urn:microsoft.com/office/officeart/2018/5/layout/IconLeafLabelList"/>
    <dgm:cxn modelId="{C8E6EE8F-A908-4A84-B47F-B525E75155E2}" type="presParOf" srcId="{5FD78588-B411-4DCA-8EE9-020E7A04FF73}" destId="{7656BCFA-BA91-4709-A241-523AB5D135D0}" srcOrd="0" destOrd="0" presId="urn:microsoft.com/office/officeart/2018/5/layout/IconLeafLabelList"/>
    <dgm:cxn modelId="{499074E9-83D7-4EF7-B536-D405A075575E}" type="presParOf" srcId="{5FD78588-B411-4DCA-8EE9-020E7A04FF73}" destId="{AA7F1B42-DB95-4132-BB15-60B6122AE2ED}" srcOrd="1" destOrd="0" presId="urn:microsoft.com/office/officeart/2018/5/layout/IconLeafLabelList"/>
    <dgm:cxn modelId="{115A8A5C-915A-44E3-B77C-A8AF5B644285}" type="presParOf" srcId="{5FD78588-B411-4DCA-8EE9-020E7A04FF73}" destId="{D92187A0-AA97-4F7C-B366-978467A29187}" srcOrd="2" destOrd="0" presId="urn:microsoft.com/office/officeart/2018/5/layout/IconLeafLabelList"/>
    <dgm:cxn modelId="{F948B2FA-6879-460C-A2AC-A58992E3CE65}" type="presParOf" srcId="{5FD78588-B411-4DCA-8EE9-020E7A04FF73}" destId="{1893A154-0146-4703-910A-EAAD314C6423}" srcOrd="3" destOrd="0" presId="urn:microsoft.com/office/officeart/2018/5/layout/IconLeafLabelList"/>
    <dgm:cxn modelId="{F2DA0839-38A3-4045-BB92-9FCF4498C5D6}" type="presParOf" srcId="{1F25B556-D4B8-4622-B8ED-2320B3479B63}" destId="{079C6845-7734-449E-AAAD-0764F910916D}" srcOrd="5" destOrd="0" presId="urn:microsoft.com/office/officeart/2018/5/layout/IconLeafLabelList"/>
    <dgm:cxn modelId="{474C6759-015A-49D0-8EAD-B63A0947A7E1}" type="presParOf" srcId="{1F25B556-D4B8-4622-B8ED-2320B3479B63}" destId="{CCEF60E6-828B-4964-93D3-1F636837B650}" srcOrd="6" destOrd="0" presId="urn:microsoft.com/office/officeart/2018/5/layout/IconLeafLabelList"/>
    <dgm:cxn modelId="{91863A3C-C898-4FE7-9D4E-47334BA99412}" type="presParOf" srcId="{CCEF60E6-828B-4964-93D3-1F636837B650}" destId="{53E869FC-FB81-4E9B-A678-1A6C0256AE44}" srcOrd="0" destOrd="0" presId="urn:microsoft.com/office/officeart/2018/5/layout/IconLeafLabelList"/>
    <dgm:cxn modelId="{E7A5BF19-860B-4399-8FBC-80AA5502FBF7}" type="presParOf" srcId="{CCEF60E6-828B-4964-93D3-1F636837B650}" destId="{DD00960E-A639-4EB7-B36C-838E86B95F5F}" srcOrd="1" destOrd="0" presId="urn:microsoft.com/office/officeart/2018/5/layout/IconLeafLabelList"/>
    <dgm:cxn modelId="{6A494B6D-56B7-4D49-AC60-78E32ECB50D3}" type="presParOf" srcId="{CCEF60E6-828B-4964-93D3-1F636837B650}" destId="{FE7AF1C0-35E7-4D2F-982D-A96401BC7BDA}" srcOrd="2" destOrd="0" presId="urn:microsoft.com/office/officeart/2018/5/layout/IconLeafLabelList"/>
    <dgm:cxn modelId="{CC284B30-741D-472F-97EE-5B6A67962853}" type="presParOf" srcId="{CCEF60E6-828B-4964-93D3-1F636837B650}" destId="{A33D8FC8-0563-4A4B-998B-3E02B3C7CBD2}" srcOrd="3" destOrd="0" presId="urn:microsoft.com/office/officeart/2018/5/layout/IconLeafLabelList"/>
    <dgm:cxn modelId="{445435F2-EA9D-4E60-814D-E95ED4B39436}" type="presParOf" srcId="{1F25B556-D4B8-4622-B8ED-2320B3479B63}" destId="{50588593-CE64-4ABB-A5A2-44369EC65909}" srcOrd="7" destOrd="0" presId="urn:microsoft.com/office/officeart/2018/5/layout/IconLeafLabelList"/>
    <dgm:cxn modelId="{12CF5FED-4A48-489A-85F5-28B92AAE75FF}" type="presParOf" srcId="{1F25B556-D4B8-4622-B8ED-2320B3479B63}" destId="{6B1F085A-49CE-4C20-B5FE-6790A96364D7}" srcOrd="8" destOrd="0" presId="urn:microsoft.com/office/officeart/2018/5/layout/IconLeafLabelList"/>
    <dgm:cxn modelId="{84CB1B68-6FBD-485D-81EA-BC36B1877903}" type="presParOf" srcId="{6B1F085A-49CE-4C20-B5FE-6790A96364D7}" destId="{F445FE9F-9C25-4961-B886-E24CFC931B20}" srcOrd="0" destOrd="0" presId="urn:microsoft.com/office/officeart/2018/5/layout/IconLeafLabelList"/>
    <dgm:cxn modelId="{22CA3003-4D48-4821-A2AB-047709B5E66F}" type="presParOf" srcId="{6B1F085A-49CE-4C20-B5FE-6790A96364D7}" destId="{38E8F4E2-FE59-4D2E-9645-56F4492F709A}" srcOrd="1" destOrd="0" presId="urn:microsoft.com/office/officeart/2018/5/layout/IconLeafLabelList"/>
    <dgm:cxn modelId="{72A4CB19-A630-4A94-AAD6-406930DCEFE6}" type="presParOf" srcId="{6B1F085A-49CE-4C20-B5FE-6790A96364D7}" destId="{EE5B3A26-42FA-4216-8022-1DD5D98EE51F}" srcOrd="2" destOrd="0" presId="urn:microsoft.com/office/officeart/2018/5/layout/IconLeafLabelList"/>
    <dgm:cxn modelId="{61584D92-3522-4BBA-BA97-4B66A2FEDA0F}" type="presParOf" srcId="{6B1F085A-49CE-4C20-B5FE-6790A96364D7}" destId="{11A23F57-44A6-4C1C-A9F2-AB60082DB6F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5833B1-8EC1-4B3A-9B08-1A75C19B5AB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6E4CE67-6B47-4E3B-AF78-B18FD68E2C2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Presents a comprehensive review of various machine learning algorithms used for churn prediction in the telecom industry. </a:t>
          </a:r>
        </a:p>
      </dgm:t>
    </dgm:pt>
    <dgm:pt modelId="{6AE3D107-2765-4252-8E33-63AE31C52D2A}" type="parTrans" cxnId="{779FD6F5-7B33-4A0D-87B2-B582881E91A6}">
      <dgm:prSet/>
      <dgm:spPr/>
      <dgm:t>
        <a:bodyPr/>
        <a:lstStyle/>
        <a:p>
          <a:endParaRPr lang="en-US"/>
        </a:p>
      </dgm:t>
    </dgm:pt>
    <dgm:pt modelId="{C294C18C-7596-4058-A997-9582C515CD33}" type="sibTrans" cxnId="{779FD6F5-7B33-4A0D-87B2-B582881E91A6}">
      <dgm:prSet/>
      <dgm:spPr/>
      <dgm:t>
        <a:bodyPr/>
        <a:lstStyle/>
        <a:p>
          <a:endParaRPr lang="en-US"/>
        </a:p>
      </dgm:t>
    </dgm:pt>
    <dgm:pt modelId="{40638CA4-D777-4A5B-94D7-F08DB52F2F6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forests, gradient boosting, and deep learning for churn prediction in the telecom industry. </a:t>
          </a:r>
        </a:p>
      </dgm:t>
    </dgm:pt>
    <dgm:pt modelId="{D304029A-44FA-4E06-95B5-32E0AEA7110B}" type="parTrans" cxnId="{54DEAB3F-0C42-4FA1-90DB-5DBB665D91B1}">
      <dgm:prSet/>
      <dgm:spPr/>
      <dgm:t>
        <a:bodyPr/>
        <a:lstStyle/>
        <a:p>
          <a:endParaRPr lang="en-US"/>
        </a:p>
      </dgm:t>
    </dgm:pt>
    <dgm:pt modelId="{FAE032EF-7FC1-4FFC-B8F8-69AF24A7E996}" type="sibTrans" cxnId="{54DEAB3F-0C42-4FA1-90DB-5DBB665D91B1}">
      <dgm:prSet/>
      <dgm:spPr/>
      <dgm:t>
        <a:bodyPr/>
        <a:lstStyle/>
        <a:p>
          <a:endParaRPr lang="en-US"/>
        </a:p>
      </dgm:t>
    </dgm:pt>
    <dgm:pt modelId="{B4829EE9-6182-4BC3-B04B-CB0CEEC90E3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 comparative study of machine learning algorithms for predicting customer churn in the telecom industry. </a:t>
          </a:r>
        </a:p>
      </dgm:t>
    </dgm:pt>
    <dgm:pt modelId="{F42C16EA-D85C-43AE-A8B6-6B78EA3C02EA}" type="parTrans" cxnId="{9AA6D715-8251-4C0D-B1DE-63951C3F7961}">
      <dgm:prSet/>
      <dgm:spPr/>
      <dgm:t>
        <a:bodyPr/>
        <a:lstStyle/>
        <a:p>
          <a:endParaRPr lang="en-US"/>
        </a:p>
      </dgm:t>
    </dgm:pt>
    <dgm:pt modelId="{E0263842-45E5-438A-B249-4C4E0ACA9CA5}" type="sibTrans" cxnId="{9AA6D715-8251-4C0D-B1DE-63951C3F7961}">
      <dgm:prSet/>
      <dgm:spPr/>
      <dgm:t>
        <a:bodyPr/>
        <a:lstStyle/>
        <a:p>
          <a:endParaRPr lang="en-US"/>
        </a:p>
      </dgm:t>
    </dgm:pt>
    <dgm:pt modelId="{0226D817-75FF-4776-860F-07EDDEBA0D5F}" type="pres">
      <dgm:prSet presAssocID="{445833B1-8EC1-4B3A-9B08-1A75C19B5AB2}" presName="root" presStyleCnt="0">
        <dgm:presLayoutVars>
          <dgm:dir/>
          <dgm:resizeHandles val="exact"/>
        </dgm:presLayoutVars>
      </dgm:prSet>
      <dgm:spPr/>
    </dgm:pt>
    <dgm:pt modelId="{D96F8BB8-4D49-4854-9C7E-8BB240D42FDF}" type="pres">
      <dgm:prSet presAssocID="{445833B1-8EC1-4B3A-9B08-1A75C19B5AB2}" presName="container" presStyleCnt="0">
        <dgm:presLayoutVars>
          <dgm:dir/>
          <dgm:resizeHandles val="exact"/>
        </dgm:presLayoutVars>
      </dgm:prSet>
      <dgm:spPr/>
    </dgm:pt>
    <dgm:pt modelId="{A0A3356A-FEB3-4F94-90E3-DE32957F75C5}" type="pres">
      <dgm:prSet presAssocID="{46E4CE67-6B47-4E3B-AF78-B18FD68E2C2C}" presName="compNode" presStyleCnt="0"/>
      <dgm:spPr/>
    </dgm:pt>
    <dgm:pt modelId="{948C2F9B-DCCE-4C07-8F8D-0BEB9D32BA93}" type="pres">
      <dgm:prSet presAssocID="{46E4CE67-6B47-4E3B-AF78-B18FD68E2C2C}" presName="iconBgRect" presStyleLbl="bgShp" presStyleIdx="0" presStyleCnt="3"/>
      <dgm:spPr/>
    </dgm:pt>
    <dgm:pt modelId="{EF89C7D9-C389-4CE1-B17E-E708C205443B}" type="pres">
      <dgm:prSet presAssocID="{46E4CE67-6B47-4E3B-AF78-B18FD68E2C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21DA80F-DE3E-4803-8E66-73AD110166C7}" type="pres">
      <dgm:prSet presAssocID="{46E4CE67-6B47-4E3B-AF78-B18FD68E2C2C}" presName="spaceRect" presStyleCnt="0"/>
      <dgm:spPr/>
    </dgm:pt>
    <dgm:pt modelId="{403F6965-06B6-41D2-ACBC-C4F813878A70}" type="pres">
      <dgm:prSet presAssocID="{46E4CE67-6B47-4E3B-AF78-B18FD68E2C2C}" presName="textRect" presStyleLbl="revTx" presStyleIdx="0" presStyleCnt="3">
        <dgm:presLayoutVars>
          <dgm:chMax val="1"/>
          <dgm:chPref val="1"/>
        </dgm:presLayoutVars>
      </dgm:prSet>
      <dgm:spPr/>
    </dgm:pt>
    <dgm:pt modelId="{F6B9D9FA-B60D-47BC-AA76-22D516C520A1}" type="pres">
      <dgm:prSet presAssocID="{C294C18C-7596-4058-A997-9582C515CD33}" presName="sibTrans" presStyleLbl="sibTrans2D1" presStyleIdx="0" presStyleCnt="0"/>
      <dgm:spPr/>
    </dgm:pt>
    <dgm:pt modelId="{E7C65E06-BB73-4D89-B802-BCDCB3B250AA}" type="pres">
      <dgm:prSet presAssocID="{40638CA4-D777-4A5B-94D7-F08DB52F2F6C}" presName="compNode" presStyleCnt="0"/>
      <dgm:spPr/>
    </dgm:pt>
    <dgm:pt modelId="{B25A5074-37D3-42EE-A1DB-02BA2DA80BAB}" type="pres">
      <dgm:prSet presAssocID="{40638CA4-D777-4A5B-94D7-F08DB52F2F6C}" presName="iconBgRect" presStyleLbl="bgShp" presStyleIdx="1" presStyleCnt="3"/>
      <dgm:spPr/>
    </dgm:pt>
    <dgm:pt modelId="{0E212AE6-42B5-4C2E-873F-16524192C9C1}" type="pres">
      <dgm:prSet presAssocID="{40638CA4-D777-4A5B-94D7-F08DB52F2F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4AF6D346-AEAB-43B5-BB6D-C35156902368}" type="pres">
      <dgm:prSet presAssocID="{40638CA4-D777-4A5B-94D7-F08DB52F2F6C}" presName="spaceRect" presStyleCnt="0"/>
      <dgm:spPr/>
    </dgm:pt>
    <dgm:pt modelId="{2B0DA1C3-4E45-4E98-A42E-325692EC15E1}" type="pres">
      <dgm:prSet presAssocID="{40638CA4-D777-4A5B-94D7-F08DB52F2F6C}" presName="textRect" presStyleLbl="revTx" presStyleIdx="1" presStyleCnt="3">
        <dgm:presLayoutVars>
          <dgm:chMax val="1"/>
          <dgm:chPref val="1"/>
        </dgm:presLayoutVars>
      </dgm:prSet>
      <dgm:spPr/>
    </dgm:pt>
    <dgm:pt modelId="{52DF74F5-BD56-4CFF-8999-EC12F0B28539}" type="pres">
      <dgm:prSet presAssocID="{FAE032EF-7FC1-4FFC-B8F8-69AF24A7E996}" presName="sibTrans" presStyleLbl="sibTrans2D1" presStyleIdx="0" presStyleCnt="0"/>
      <dgm:spPr/>
    </dgm:pt>
    <dgm:pt modelId="{A8BEF3BC-84FA-4577-BDD9-94617CC22ABB}" type="pres">
      <dgm:prSet presAssocID="{B4829EE9-6182-4BC3-B04B-CB0CEEC90E3E}" presName="compNode" presStyleCnt="0"/>
      <dgm:spPr/>
    </dgm:pt>
    <dgm:pt modelId="{3450CE0E-B735-4849-A4E5-FBBA66651397}" type="pres">
      <dgm:prSet presAssocID="{B4829EE9-6182-4BC3-B04B-CB0CEEC90E3E}" presName="iconBgRect" presStyleLbl="bgShp" presStyleIdx="2" presStyleCnt="3"/>
      <dgm:spPr/>
    </dgm:pt>
    <dgm:pt modelId="{E4903654-B35B-4BED-84C9-F1E4E07D1EE2}" type="pres">
      <dgm:prSet presAssocID="{B4829EE9-6182-4BC3-B04B-CB0CEEC90E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E78BB6C-A137-472B-AE09-EE03722BCA8E}" type="pres">
      <dgm:prSet presAssocID="{B4829EE9-6182-4BC3-B04B-CB0CEEC90E3E}" presName="spaceRect" presStyleCnt="0"/>
      <dgm:spPr/>
    </dgm:pt>
    <dgm:pt modelId="{9EFCDBE9-C4E2-4EA9-AF58-3FC80D58AB22}" type="pres">
      <dgm:prSet presAssocID="{B4829EE9-6182-4BC3-B04B-CB0CEEC90E3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AA6D715-8251-4C0D-B1DE-63951C3F7961}" srcId="{445833B1-8EC1-4B3A-9B08-1A75C19B5AB2}" destId="{B4829EE9-6182-4BC3-B04B-CB0CEEC90E3E}" srcOrd="2" destOrd="0" parTransId="{F42C16EA-D85C-43AE-A8B6-6B78EA3C02EA}" sibTransId="{E0263842-45E5-438A-B249-4C4E0ACA9CA5}"/>
    <dgm:cxn modelId="{54DEAB3F-0C42-4FA1-90DB-5DBB665D91B1}" srcId="{445833B1-8EC1-4B3A-9B08-1A75C19B5AB2}" destId="{40638CA4-D777-4A5B-94D7-F08DB52F2F6C}" srcOrd="1" destOrd="0" parTransId="{D304029A-44FA-4E06-95B5-32E0AEA7110B}" sibTransId="{FAE032EF-7FC1-4FFC-B8F8-69AF24A7E996}"/>
    <dgm:cxn modelId="{4874F765-F107-48F6-9D1B-784AC0E1976A}" type="presOf" srcId="{46E4CE67-6B47-4E3B-AF78-B18FD68E2C2C}" destId="{403F6965-06B6-41D2-ACBC-C4F813878A70}" srcOrd="0" destOrd="0" presId="urn:microsoft.com/office/officeart/2018/2/layout/IconCircleList"/>
    <dgm:cxn modelId="{78C3437C-B420-4024-AB67-E5D785A637C8}" type="presOf" srcId="{C294C18C-7596-4058-A997-9582C515CD33}" destId="{F6B9D9FA-B60D-47BC-AA76-22D516C520A1}" srcOrd="0" destOrd="0" presId="urn:microsoft.com/office/officeart/2018/2/layout/IconCircleList"/>
    <dgm:cxn modelId="{B2CCF891-BF99-4F6D-8BA1-8EB8B5B4744F}" type="presOf" srcId="{445833B1-8EC1-4B3A-9B08-1A75C19B5AB2}" destId="{0226D817-75FF-4776-860F-07EDDEBA0D5F}" srcOrd="0" destOrd="0" presId="urn:microsoft.com/office/officeart/2018/2/layout/IconCircleList"/>
    <dgm:cxn modelId="{DB1530A1-44EA-474E-AFD9-F069E28DF11A}" type="presOf" srcId="{FAE032EF-7FC1-4FFC-B8F8-69AF24A7E996}" destId="{52DF74F5-BD56-4CFF-8999-EC12F0B28539}" srcOrd="0" destOrd="0" presId="urn:microsoft.com/office/officeart/2018/2/layout/IconCircleList"/>
    <dgm:cxn modelId="{2BEF3AAC-BBA2-4F51-AFA1-0998ECBEA074}" type="presOf" srcId="{40638CA4-D777-4A5B-94D7-F08DB52F2F6C}" destId="{2B0DA1C3-4E45-4E98-A42E-325692EC15E1}" srcOrd="0" destOrd="0" presId="urn:microsoft.com/office/officeart/2018/2/layout/IconCircleList"/>
    <dgm:cxn modelId="{779FD6F5-7B33-4A0D-87B2-B582881E91A6}" srcId="{445833B1-8EC1-4B3A-9B08-1A75C19B5AB2}" destId="{46E4CE67-6B47-4E3B-AF78-B18FD68E2C2C}" srcOrd="0" destOrd="0" parTransId="{6AE3D107-2765-4252-8E33-63AE31C52D2A}" sibTransId="{C294C18C-7596-4058-A997-9582C515CD33}"/>
    <dgm:cxn modelId="{D0FE0EFE-86F0-4C62-90F7-C9DBEE012CE9}" type="presOf" srcId="{B4829EE9-6182-4BC3-B04B-CB0CEEC90E3E}" destId="{9EFCDBE9-C4E2-4EA9-AF58-3FC80D58AB22}" srcOrd="0" destOrd="0" presId="urn:microsoft.com/office/officeart/2018/2/layout/IconCircleList"/>
    <dgm:cxn modelId="{97B55042-7E58-4EE3-97C0-D718FE449514}" type="presParOf" srcId="{0226D817-75FF-4776-860F-07EDDEBA0D5F}" destId="{D96F8BB8-4D49-4854-9C7E-8BB240D42FDF}" srcOrd="0" destOrd="0" presId="urn:microsoft.com/office/officeart/2018/2/layout/IconCircleList"/>
    <dgm:cxn modelId="{69BD6D66-D99C-47F6-BE3D-BE364CE50A2A}" type="presParOf" srcId="{D96F8BB8-4D49-4854-9C7E-8BB240D42FDF}" destId="{A0A3356A-FEB3-4F94-90E3-DE32957F75C5}" srcOrd="0" destOrd="0" presId="urn:microsoft.com/office/officeart/2018/2/layout/IconCircleList"/>
    <dgm:cxn modelId="{FEAD6853-160C-4A19-8809-5F566BEDC377}" type="presParOf" srcId="{A0A3356A-FEB3-4F94-90E3-DE32957F75C5}" destId="{948C2F9B-DCCE-4C07-8F8D-0BEB9D32BA93}" srcOrd="0" destOrd="0" presId="urn:microsoft.com/office/officeart/2018/2/layout/IconCircleList"/>
    <dgm:cxn modelId="{931A37C0-478E-4348-8BFE-301143A14090}" type="presParOf" srcId="{A0A3356A-FEB3-4F94-90E3-DE32957F75C5}" destId="{EF89C7D9-C389-4CE1-B17E-E708C205443B}" srcOrd="1" destOrd="0" presId="urn:microsoft.com/office/officeart/2018/2/layout/IconCircleList"/>
    <dgm:cxn modelId="{3C780A86-DA48-4EA8-AEFC-0E161A66FF4A}" type="presParOf" srcId="{A0A3356A-FEB3-4F94-90E3-DE32957F75C5}" destId="{421DA80F-DE3E-4803-8E66-73AD110166C7}" srcOrd="2" destOrd="0" presId="urn:microsoft.com/office/officeart/2018/2/layout/IconCircleList"/>
    <dgm:cxn modelId="{DA1AC712-2E93-493F-966E-A7EB8A037B31}" type="presParOf" srcId="{A0A3356A-FEB3-4F94-90E3-DE32957F75C5}" destId="{403F6965-06B6-41D2-ACBC-C4F813878A70}" srcOrd="3" destOrd="0" presId="urn:microsoft.com/office/officeart/2018/2/layout/IconCircleList"/>
    <dgm:cxn modelId="{A5E0CAD2-EAF8-4460-9396-FEAFA9119C9F}" type="presParOf" srcId="{D96F8BB8-4D49-4854-9C7E-8BB240D42FDF}" destId="{F6B9D9FA-B60D-47BC-AA76-22D516C520A1}" srcOrd="1" destOrd="0" presId="urn:microsoft.com/office/officeart/2018/2/layout/IconCircleList"/>
    <dgm:cxn modelId="{1F4DAD28-83BB-41CD-8269-CAC9846DEA87}" type="presParOf" srcId="{D96F8BB8-4D49-4854-9C7E-8BB240D42FDF}" destId="{E7C65E06-BB73-4D89-B802-BCDCB3B250AA}" srcOrd="2" destOrd="0" presId="urn:microsoft.com/office/officeart/2018/2/layout/IconCircleList"/>
    <dgm:cxn modelId="{45C18193-7B46-445B-A2E7-E686D077DC59}" type="presParOf" srcId="{E7C65E06-BB73-4D89-B802-BCDCB3B250AA}" destId="{B25A5074-37D3-42EE-A1DB-02BA2DA80BAB}" srcOrd="0" destOrd="0" presId="urn:microsoft.com/office/officeart/2018/2/layout/IconCircleList"/>
    <dgm:cxn modelId="{D9445181-4C9C-4C33-B562-74B42A143EF1}" type="presParOf" srcId="{E7C65E06-BB73-4D89-B802-BCDCB3B250AA}" destId="{0E212AE6-42B5-4C2E-873F-16524192C9C1}" srcOrd="1" destOrd="0" presId="urn:microsoft.com/office/officeart/2018/2/layout/IconCircleList"/>
    <dgm:cxn modelId="{0254C14A-1D83-42D0-8449-3D81E855D75F}" type="presParOf" srcId="{E7C65E06-BB73-4D89-B802-BCDCB3B250AA}" destId="{4AF6D346-AEAB-43B5-BB6D-C35156902368}" srcOrd="2" destOrd="0" presId="urn:microsoft.com/office/officeart/2018/2/layout/IconCircleList"/>
    <dgm:cxn modelId="{F144FB3D-2C56-4F6B-B01F-D3828150A3BC}" type="presParOf" srcId="{E7C65E06-BB73-4D89-B802-BCDCB3B250AA}" destId="{2B0DA1C3-4E45-4E98-A42E-325692EC15E1}" srcOrd="3" destOrd="0" presId="urn:microsoft.com/office/officeart/2018/2/layout/IconCircleList"/>
    <dgm:cxn modelId="{46DAEBA7-EE75-4F6E-A714-EB8AAD8E0432}" type="presParOf" srcId="{D96F8BB8-4D49-4854-9C7E-8BB240D42FDF}" destId="{52DF74F5-BD56-4CFF-8999-EC12F0B28539}" srcOrd="3" destOrd="0" presId="urn:microsoft.com/office/officeart/2018/2/layout/IconCircleList"/>
    <dgm:cxn modelId="{2CC64AA6-6C25-487F-AC73-9B9388FB36BA}" type="presParOf" srcId="{D96F8BB8-4D49-4854-9C7E-8BB240D42FDF}" destId="{A8BEF3BC-84FA-4577-BDD9-94617CC22ABB}" srcOrd="4" destOrd="0" presId="urn:microsoft.com/office/officeart/2018/2/layout/IconCircleList"/>
    <dgm:cxn modelId="{7E1A23E7-44FA-4858-9090-D95C38F9FEFF}" type="presParOf" srcId="{A8BEF3BC-84FA-4577-BDD9-94617CC22ABB}" destId="{3450CE0E-B735-4849-A4E5-FBBA66651397}" srcOrd="0" destOrd="0" presId="urn:microsoft.com/office/officeart/2018/2/layout/IconCircleList"/>
    <dgm:cxn modelId="{8A18C5A0-7FE0-4FDA-95E0-5E2856DD2C63}" type="presParOf" srcId="{A8BEF3BC-84FA-4577-BDD9-94617CC22ABB}" destId="{E4903654-B35B-4BED-84C9-F1E4E07D1EE2}" srcOrd="1" destOrd="0" presId="urn:microsoft.com/office/officeart/2018/2/layout/IconCircleList"/>
    <dgm:cxn modelId="{7EEF3349-1F82-4B0E-9988-0DF03DFD7BE8}" type="presParOf" srcId="{A8BEF3BC-84FA-4577-BDD9-94617CC22ABB}" destId="{EE78BB6C-A137-472B-AE09-EE03722BCA8E}" srcOrd="2" destOrd="0" presId="urn:microsoft.com/office/officeart/2018/2/layout/IconCircleList"/>
    <dgm:cxn modelId="{15E83513-8C0D-4653-B19A-24BD3C4745C6}" type="presParOf" srcId="{A8BEF3BC-84FA-4577-BDD9-94617CC22ABB}" destId="{9EFCDBE9-C4E2-4EA9-AF58-3FC80D58AB2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1BD84A-0160-4C5C-B896-FE33F82E193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A0EB9B-CE2F-452F-89F1-3458661DDB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churn is a critical challenge faced by many businesses across various industries. </a:t>
          </a:r>
        </a:p>
      </dgm:t>
    </dgm:pt>
    <dgm:pt modelId="{C709A9F8-1A26-42F1-A93A-E2CA6203A3C2}" type="parTrans" cxnId="{5BFAD36C-25F8-4601-9C49-BF217499EE22}">
      <dgm:prSet/>
      <dgm:spPr/>
      <dgm:t>
        <a:bodyPr/>
        <a:lstStyle/>
        <a:p>
          <a:endParaRPr lang="en-US"/>
        </a:p>
      </dgm:t>
    </dgm:pt>
    <dgm:pt modelId="{D116E62C-CA78-4138-8BCB-709F1F5C88C4}" type="sibTrans" cxnId="{5BFAD36C-25F8-4601-9C49-BF217499EE2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E8D11C-8CC6-4C21-B0CE-F334DAB1C4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Losing customers can result in revenue loss, reduced market share, and increased costs to acquire new customers. </a:t>
          </a:r>
        </a:p>
      </dgm:t>
    </dgm:pt>
    <dgm:pt modelId="{47D26C74-B57E-4E90-B70D-681FAE7F31F6}" type="parTrans" cxnId="{5E36328B-50E6-442F-B7D3-F32054E01F83}">
      <dgm:prSet/>
      <dgm:spPr/>
      <dgm:t>
        <a:bodyPr/>
        <a:lstStyle/>
        <a:p>
          <a:endParaRPr lang="en-US"/>
        </a:p>
      </dgm:t>
    </dgm:pt>
    <dgm:pt modelId="{A21A100D-5402-4244-B935-B7B20B186D96}" type="sibTrans" cxnId="{5E36328B-50E6-442F-B7D3-F32054E01F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75A556-0EAE-4BAC-9C35-B89CFAE7A0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To proactively address this issue, businesses need to identify customers who are likely to churn and take appropriate actions to retain them.</a:t>
          </a:r>
        </a:p>
      </dgm:t>
    </dgm:pt>
    <dgm:pt modelId="{EAF16209-2DF9-462C-B58E-D2963A71DEC7}" type="parTrans" cxnId="{4535AC83-65E7-4039-9A56-6F7A17E94BBC}">
      <dgm:prSet/>
      <dgm:spPr/>
      <dgm:t>
        <a:bodyPr/>
        <a:lstStyle/>
        <a:p>
          <a:endParaRPr lang="en-US"/>
        </a:p>
      </dgm:t>
    </dgm:pt>
    <dgm:pt modelId="{CB3B36A8-3324-4E10-8738-EE39F36A6FEF}" type="sibTrans" cxnId="{4535AC83-65E7-4039-9A56-6F7A17E94B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4ED7FB-8DCE-4A94-92D2-CBE935CB727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Predictive model that can accurately forecast which customers are at risk of churning.</a:t>
          </a:r>
        </a:p>
      </dgm:t>
    </dgm:pt>
    <dgm:pt modelId="{5C7A5B71-8290-4D79-914E-4922D82DACC3}" type="parTrans" cxnId="{C90822C8-EBF2-49E5-B714-D8A6EF2EDFC4}">
      <dgm:prSet/>
      <dgm:spPr/>
      <dgm:t>
        <a:bodyPr/>
        <a:lstStyle/>
        <a:p>
          <a:endParaRPr lang="en-US"/>
        </a:p>
      </dgm:t>
    </dgm:pt>
    <dgm:pt modelId="{5B120FBA-3F05-4E68-947B-F84A2C761BE1}" type="sibTrans" cxnId="{C90822C8-EBF2-49E5-B714-D8A6EF2EDFC4}">
      <dgm:prSet/>
      <dgm:spPr/>
      <dgm:t>
        <a:bodyPr/>
        <a:lstStyle/>
        <a:p>
          <a:endParaRPr lang="en-US"/>
        </a:p>
      </dgm:t>
    </dgm:pt>
    <dgm:pt modelId="{07E7BB54-0DF6-450F-A726-D6E7B11E018D}" type="pres">
      <dgm:prSet presAssocID="{881BD84A-0160-4C5C-B896-FE33F82E1939}" presName="root" presStyleCnt="0">
        <dgm:presLayoutVars>
          <dgm:dir/>
          <dgm:resizeHandles val="exact"/>
        </dgm:presLayoutVars>
      </dgm:prSet>
      <dgm:spPr/>
    </dgm:pt>
    <dgm:pt modelId="{07871C53-3DEF-4341-BE2B-597B13D66AC6}" type="pres">
      <dgm:prSet presAssocID="{881BD84A-0160-4C5C-B896-FE33F82E1939}" presName="container" presStyleCnt="0">
        <dgm:presLayoutVars>
          <dgm:dir/>
          <dgm:resizeHandles val="exact"/>
        </dgm:presLayoutVars>
      </dgm:prSet>
      <dgm:spPr/>
    </dgm:pt>
    <dgm:pt modelId="{FB7A4D05-E915-4309-9200-044C3C02873E}" type="pres">
      <dgm:prSet presAssocID="{97A0EB9B-CE2F-452F-89F1-3458661DDB20}" presName="compNode" presStyleCnt="0"/>
      <dgm:spPr/>
    </dgm:pt>
    <dgm:pt modelId="{BAB57C1F-E23E-4176-9173-53562CB2830F}" type="pres">
      <dgm:prSet presAssocID="{97A0EB9B-CE2F-452F-89F1-3458661DDB20}" presName="iconBgRect" presStyleLbl="bgShp" presStyleIdx="0" presStyleCnt="4"/>
      <dgm:spPr/>
    </dgm:pt>
    <dgm:pt modelId="{6F39A5E2-B2E4-47DA-9064-D83FCCA096E6}" type="pres">
      <dgm:prSet presAssocID="{97A0EB9B-CE2F-452F-89F1-3458661DDB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E26D9E99-98EF-41B3-A1A0-2C3690CCC6D0}" type="pres">
      <dgm:prSet presAssocID="{97A0EB9B-CE2F-452F-89F1-3458661DDB20}" presName="spaceRect" presStyleCnt="0"/>
      <dgm:spPr/>
    </dgm:pt>
    <dgm:pt modelId="{09228CDF-B73B-4CB3-B483-9DECB3188EA2}" type="pres">
      <dgm:prSet presAssocID="{97A0EB9B-CE2F-452F-89F1-3458661DDB20}" presName="textRect" presStyleLbl="revTx" presStyleIdx="0" presStyleCnt="4">
        <dgm:presLayoutVars>
          <dgm:chMax val="1"/>
          <dgm:chPref val="1"/>
        </dgm:presLayoutVars>
      </dgm:prSet>
      <dgm:spPr/>
    </dgm:pt>
    <dgm:pt modelId="{D39D076C-1E10-494B-95C3-5AF4B8327327}" type="pres">
      <dgm:prSet presAssocID="{D116E62C-CA78-4138-8BCB-709F1F5C88C4}" presName="sibTrans" presStyleLbl="sibTrans2D1" presStyleIdx="0" presStyleCnt="0"/>
      <dgm:spPr/>
    </dgm:pt>
    <dgm:pt modelId="{949D80FA-D366-4582-BFB4-8F443D46F30C}" type="pres">
      <dgm:prSet presAssocID="{3EE8D11C-8CC6-4C21-B0CE-F334DAB1C487}" presName="compNode" presStyleCnt="0"/>
      <dgm:spPr/>
    </dgm:pt>
    <dgm:pt modelId="{58FA4701-84BC-45C5-9CD1-1CA4D0E9BA82}" type="pres">
      <dgm:prSet presAssocID="{3EE8D11C-8CC6-4C21-B0CE-F334DAB1C487}" presName="iconBgRect" presStyleLbl="bgShp" presStyleIdx="1" presStyleCnt="4"/>
      <dgm:spPr/>
    </dgm:pt>
    <dgm:pt modelId="{360CB31B-59ED-4C51-829E-3445592FC58E}" type="pres">
      <dgm:prSet presAssocID="{3EE8D11C-8CC6-4C21-B0CE-F334DAB1C48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CBABFCEC-77ED-4F4D-A600-27BE1002874D}" type="pres">
      <dgm:prSet presAssocID="{3EE8D11C-8CC6-4C21-B0CE-F334DAB1C487}" presName="spaceRect" presStyleCnt="0"/>
      <dgm:spPr/>
    </dgm:pt>
    <dgm:pt modelId="{D29A22A5-1641-42D0-A8C4-A31976233C32}" type="pres">
      <dgm:prSet presAssocID="{3EE8D11C-8CC6-4C21-B0CE-F334DAB1C487}" presName="textRect" presStyleLbl="revTx" presStyleIdx="1" presStyleCnt="4">
        <dgm:presLayoutVars>
          <dgm:chMax val="1"/>
          <dgm:chPref val="1"/>
        </dgm:presLayoutVars>
      </dgm:prSet>
      <dgm:spPr/>
    </dgm:pt>
    <dgm:pt modelId="{A7FC2FB4-EC54-456F-8725-D4BD0A3CF6FF}" type="pres">
      <dgm:prSet presAssocID="{A21A100D-5402-4244-B935-B7B20B186D96}" presName="sibTrans" presStyleLbl="sibTrans2D1" presStyleIdx="0" presStyleCnt="0"/>
      <dgm:spPr/>
    </dgm:pt>
    <dgm:pt modelId="{C423378A-D60E-4013-9852-937954B0CC16}" type="pres">
      <dgm:prSet presAssocID="{E175A556-0EAE-4BAC-9C35-B89CFAE7A08F}" presName="compNode" presStyleCnt="0"/>
      <dgm:spPr/>
    </dgm:pt>
    <dgm:pt modelId="{B425E828-574D-440D-BAEF-F6C9E173ED40}" type="pres">
      <dgm:prSet presAssocID="{E175A556-0EAE-4BAC-9C35-B89CFAE7A08F}" presName="iconBgRect" presStyleLbl="bgShp" presStyleIdx="2" presStyleCnt="4"/>
      <dgm:spPr/>
    </dgm:pt>
    <dgm:pt modelId="{A121058B-E91B-461B-AC92-275F5A8CF7BF}" type="pres">
      <dgm:prSet presAssocID="{E175A556-0EAE-4BAC-9C35-B89CFAE7A0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B699966-54D9-4BDC-A347-DFFBFEAA7301}" type="pres">
      <dgm:prSet presAssocID="{E175A556-0EAE-4BAC-9C35-B89CFAE7A08F}" presName="spaceRect" presStyleCnt="0"/>
      <dgm:spPr/>
    </dgm:pt>
    <dgm:pt modelId="{09FF9D6D-26AF-4029-9EB1-B527E34AE9CD}" type="pres">
      <dgm:prSet presAssocID="{E175A556-0EAE-4BAC-9C35-B89CFAE7A08F}" presName="textRect" presStyleLbl="revTx" presStyleIdx="2" presStyleCnt="4">
        <dgm:presLayoutVars>
          <dgm:chMax val="1"/>
          <dgm:chPref val="1"/>
        </dgm:presLayoutVars>
      </dgm:prSet>
      <dgm:spPr/>
    </dgm:pt>
    <dgm:pt modelId="{140F9CFA-4CEA-4084-A214-B0CDEEFE49BB}" type="pres">
      <dgm:prSet presAssocID="{CB3B36A8-3324-4E10-8738-EE39F36A6FEF}" presName="sibTrans" presStyleLbl="sibTrans2D1" presStyleIdx="0" presStyleCnt="0"/>
      <dgm:spPr/>
    </dgm:pt>
    <dgm:pt modelId="{1A73219C-BC04-4E51-B3B9-1D34E4B14163}" type="pres">
      <dgm:prSet presAssocID="{824ED7FB-8DCE-4A94-92D2-CBE935CB7275}" presName="compNode" presStyleCnt="0"/>
      <dgm:spPr/>
    </dgm:pt>
    <dgm:pt modelId="{82AA701D-5C52-410F-8020-A6858B837CB0}" type="pres">
      <dgm:prSet presAssocID="{824ED7FB-8DCE-4A94-92D2-CBE935CB7275}" presName="iconBgRect" presStyleLbl="bgShp" presStyleIdx="3" presStyleCnt="4"/>
      <dgm:spPr/>
    </dgm:pt>
    <dgm:pt modelId="{8B1F1FD3-3A52-415C-841D-D1503A208BF1}" type="pres">
      <dgm:prSet presAssocID="{824ED7FB-8DCE-4A94-92D2-CBE935CB72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E884DF0-5915-4D96-AF8B-C680C33664F9}" type="pres">
      <dgm:prSet presAssocID="{824ED7FB-8DCE-4A94-92D2-CBE935CB7275}" presName="spaceRect" presStyleCnt="0"/>
      <dgm:spPr/>
    </dgm:pt>
    <dgm:pt modelId="{7C509DDC-BEE5-49A0-BC50-6B8F5426A8C9}" type="pres">
      <dgm:prSet presAssocID="{824ED7FB-8DCE-4A94-92D2-CBE935CB727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7B211B-B6AD-4BA4-9D90-937F90B0739B}" type="presOf" srcId="{881BD84A-0160-4C5C-B896-FE33F82E1939}" destId="{07E7BB54-0DF6-450F-A726-D6E7B11E018D}" srcOrd="0" destOrd="0" presId="urn:microsoft.com/office/officeart/2018/2/layout/IconCircleList"/>
    <dgm:cxn modelId="{31817D35-0EDB-4B00-87E6-4C8AC9F4AFFA}" type="presOf" srcId="{3EE8D11C-8CC6-4C21-B0CE-F334DAB1C487}" destId="{D29A22A5-1641-42D0-A8C4-A31976233C32}" srcOrd="0" destOrd="0" presId="urn:microsoft.com/office/officeart/2018/2/layout/IconCircleList"/>
    <dgm:cxn modelId="{34F20E62-FFF0-4CE0-8BC6-350D8B6BF210}" type="presOf" srcId="{E175A556-0EAE-4BAC-9C35-B89CFAE7A08F}" destId="{09FF9D6D-26AF-4029-9EB1-B527E34AE9CD}" srcOrd="0" destOrd="0" presId="urn:microsoft.com/office/officeart/2018/2/layout/IconCircleList"/>
    <dgm:cxn modelId="{0D817D48-780D-4AAE-BB4D-E8AA027ABB79}" type="presOf" srcId="{A21A100D-5402-4244-B935-B7B20B186D96}" destId="{A7FC2FB4-EC54-456F-8725-D4BD0A3CF6FF}" srcOrd="0" destOrd="0" presId="urn:microsoft.com/office/officeart/2018/2/layout/IconCircleList"/>
    <dgm:cxn modelId="{0595154C-1D05-4A49-B1AA-3690E41EB8E7}" type="presOf" srcId="{CB3B36A8-3324-4E10-8738-EE39F36A6FEF}" destId="{140F9CFA-4CEA-4084-A214-B0CDEEFE49BB}" srcOrd="0" destOrd="0" presId="urn:microsoft.com/office/officeart/2018/2/layout/IconCircleList"/>
    <dgm:cxn modelId="{5BFAD36C-25F8-4601-9C49-BF217499EE22}" srcId="{881BD84A-0160-4C5C-B896-FE33F82E1939}" destId="{97A0EB9B-CE2F-452F-89F1-3458661DDB20}" srcOrd="0" destOrd="0" parTransId="{C709A9F8-1A26-42F1-A93A-E2CA6203A3C2}" sibTransId="{D116E62C-CA78-4138-8BCB-709F1F5C88C4}"/>
    <dgm:cxn modelId="{4535AC83-65E7-4039-9A56-6F7A17E94BBC}" srcId="{881BD84A-0160-4C5C-B896-FE33F82E1939}" destId="{E175A556-0EAE-4BAC-9C35-B89CFAE7A08F}" srcOrd="2" destOrd="0" parTransId="{EAF16209-2DF9-462C-B58E-D2963A71DEC7}" sibTransId="{CB3B36A8-3324-4E10-8738-EE39F36A6FEF}"/>
    <dgm:cxn modelId="{5E36328B-50E6-442F-B7D3-F32054E01F83}" srcId="{881BD84A-0160-4C5C-B896-FE33F82E1939}" destId="{3EE8D11C-8CC6-4C21-B0CE-F334DAB1C487}" srcOrd="1" destOrd="0" parTransId="{47D26C74-B57E-4E90-B70D-681FAE7F31F6}" sibTransId="{A21A100D-5402-4244-B935-B7B20B186D96}"/>
    <dgm:cxn modelId="{AABD0091-728E-48B4-BF97-FF3A5EBD3ED3}" type="presOf" srcId="{97A0EB9B-CE2F-452F-89F1-3458661DDB20}" destId="{09228CDF-B73B-4CB3-B483-9DECB3188EA2}" srcOrd="0" destOrd="0" presId="urn:microsoft.com/office/officeart/2018/2/layout/IconCircleList"/>
    <dgm:cxn modelId="{8452DD93-94A0-43DF-A7E2-20A60F0395D0}" type="presOf" srcId="{824ED7FB-8DCE-4A94-92D2-CBE935CB7275}" destId="{7C509DDC-BEE5-49A0-BC50-6B8F5426A8C9}" srcOrd="0" destOrd="0" presId="urn:microsoft.com/office/officeart/2018/2/layout/IconCircleList"/>
    <dgm:cxn modelId="{C90822C8-EBF2-49E5-B714-D8A6EF2EDFC4}" srcId="{881BD84A-0160-4C5C-B896-FE33F82E1939}" destId="{824ED7FB-8DCE-4A94-92D2-CBE935CB7275}" srcOrd="3" destOrd="0" parTransId="{5C7A5B71-8290-4D79-914E-4922D82DACC3}" sibTransId="{5B120FBA-3F05-4E68-947B-F84A2C761BE1}"/>
    <dgm:cxn modelId="{B8F3D8DF-8DEE-4EFD-9E41-E37F49FF523B}" type="presOf" srcId="{D116E62C-CA78-4138-8BCB-709F1F5C88C4}" destId="{D39D076C-1E10-494B-95C3-5AF4B8327327}" srcOrd="0" destOrd="0" presId="urn:microsoft.com/office/officeart/2018/2/layout/IconCircleList"/>
    <dgm:cxn modelId="{F266D5F1-2CC1-4812-9934-0765C226B6CB}" type="presParOf" srcId="{07E7BB54-0DF6-450F-A726-D6E7B11E018D}" destId="{07871C53-3DEF-4341-BE2B-597B13D66AC6}" srcOrd="0" destOrd="0" presId="urn:microsoft.com/office/officeart/2018/2/layout/IconCircleList"/>
    <dgm:cxn modelId="{BE5AD763-F210-4D1F-8197-FE1A9D89BBB0}" type="presParOf" srcId="{07871C53-3DEF-4341-BE2B-597B13D66AC6}" destId="{FB7A4D05-E915-4309-9200-044C3C02873E}" srcOrd="0" destOrd="0" presId="urn:microsoft.com/office/officeart/2018/2/layout/IconCircleList"/>
    <dgm:cxn modelId="{6AAAB63E-B899-4F80-B684-F12DC5AA741E}" type="presParOf" srcId="{FB7A4D05-E915-4309-9200-044C3C02873E}" destId="{BAB57C1F-E23E-4176-9173-53562CB2830F}" srcOrd="0" destOrd="0" presId="urn:microsoft.com/office/officeart/2018/2/layout/IconCircleList"/>
    <dgm:cxn modelId="{E0BF83B7-6C6C-47DC-8F2A-6E7992BDC087}" type="presParOf" srcId="{FB7A4D05-E915-4309-9200-044C3C02873E}" destId="{6F39A5E2-B2E4-47DA-9064-D83FCCA096E6}" srcOrd="1" destOrd="0" presId="urn:microsoft.com/office/officeart/2018/2/layout/IconCircleList"/>
    <dgm:cxn modelId="{152CFAC7-5768-4DCD-8879-FAD3B0B71194}" type="presParOf" srcId="{FB7A4D05-E915-4309-9200-044C3C02873E}" destId="{E26D9E99-98EF-41B3-A1A0-2C3690CCC6D0}" srcOrd="2" destOrd="0" presId="urn:microsoft.com/office/officeart/2018/2/layout/IconCircleList"/>
    <dgm:cxn modelId="{5B43433A-A107-4B4A-AC14-F98BD9D890D1}" type="presParOf" srcId="{FB7A4D05-E915-4309-9200-044C3C02873E}" destId="{09228CDF-B73B-4CB3-B483-9DECB3188EA2}" srcOrd="3" destOrd="0" presId="urn:microsoft.com/office/officeart/2018/2/layout/IconCircleList"/>
    <dgm:cxn modelId="{2B261719-93BC-433B-BCA2-52EE498E4718}" type="presParOf" srcId="{07871C53-3DEF-4341-BE2B-597B13D66AC6}" destId="{D39D076C-1E10-494B-95C3-5AF4B8327327}" srcOrd="1" destOrd="0" presId="urn:microsoft.com/office/officeart/2018/2/layout/IconCircleList"/>
    <dgm:cxn modelId="{4F01DE81-6A97-4043-A226-6B28B9C4DCC5}" type="presParOf" srcId="{07871C53-3DEF-4341-BE2B-597B13D66AC6}" destId="{949D80FA-D366-4582-BFB4-8F443D46F30C}" srcOrd="2" destOrd="0" presId="urn:microsoft.com/office/officeart/2018/2/layout/IconCircleList"/>
    <dgm:cxn modelId="{B78D2FAB-92BD-44E7-A009-A9CB60CFFB2A}" type="presParOf" srcId="{949D80FA-D366-4582-BFB4-8F443D46F30C}" destId="{58FA4701-84BC-45C5-9CD1-1CA4D0E9BA82}" srcOrd="0" destOrd="0" presId="urn:microsoft.com/office/officeart/2018/2/layout/IconCircleList"/>
    <dgm:cxn modelId="{5F0CC2D5-D3BD-47E5-842D-F8B272482073}" type="presParOf" srcId="{949D80FA-D366-4582-BFB4-8F443D46F30C}" destId="{360CB31B-59ED-4C51-829E-3445592FC58E}" srcOrd="1" destOrd="0" presId="urn:microsoft.com/office/officeart/2018/2/layout/IconCircleList"/>
    <dgm:cxn modelId="{FA76A8E9-1993-4846-B1F1-CF200ECE20BE}" type="presParOf" srcId="{949D80FA-D366-4582-BFB4-8F443D46F30C}" destId="{CBABFCEC-77ED-4F4D-A600-27BE1002874D}" srcOrd="2" destOrd="0" presId="urn:microsoft.com/office/officeart/2018/2/layout/IconCircleList"/>
    <dgm:cxn modelId="{325C3EA9-82AE-4E42-8750-AA771357730D}" type="presParOf" srcId="{949D80FA-D366-4582-BFB4-8F443D46F30C}" destId="{D29A22A5-1641-42D0-A8C4-A31976233C32}" srcOrd="3" destOrd="0" presId="urn:microsoft.com/office/officeart/2018/2/layout/IconCircleList"/>
    <dgm:cxn modelId="{E77EE688-F600-43FE-881D-DE40139D85A3}" type="presParOf" srcId="{07871C53-3DEF-4341-BE2B-597B13D66AC6}" destId="{A7FC2FB4-EC54-456F-8725-D4BD0A3CF6FF}" srcOrd="3" destOrd="0" presId="urn:microsoft.com/office/officeart/2018/2/layout/IconCircleList"/>
    <dgm:cxn modelId="{5F980450-E63E-482F-87F4-03686EA3DCC6}" type="presParOf" srcId="{07871C53-3DEF-4341-BE2B-597B13D66AC6}" destId="{C423378A-D60E-4013-9852-937954B0CC16}" srcOrd="4" destOrd="0" presId="urn:microsoft.com/office/officeart/2018/2/layout/IconCircleList"/>
    <dgm:cxn modelId="{D9B80805-D88A-4E14-8FE7-E7D151E935A6}" type="presParOf" srcId="{C423378A-D60E-4013-9852-937954B0CC16}" destId="{B425E828-574D-440D-BAEF-F6C9E173ED40}" srcOrd="0" destOrd="0" presId="urn:microsoft.com/office/officeart/2018/2/layout/IconCircleList"/>
    <dgm:cxn modelId="{7CD1E828-A104-4701-BD1F-8E875959A2FE}" type="presParOf" srcId="{C423378A-D60E-4013-9852-937954B0CC16}" destId="{A121058B-E91B-461B-AC92-275F5A8CF7BF}" srcOrd="1" destOrd="0" presId="urn:microsoft.com/office/officeart/2018/2/layout/IconCircleList"/>
    <dgm:cxn modelId="{3F58F194-7EB1-4EFC-B224-A4C20F49CF38}" type="presParOf" srcId="{C423378A-D60E-4013-9852-937954B0CC16}" destId="{AB699966-54D9-4BDC-A347-DFFBFEAA7301}" srcOrd="2" destOrd="0" presId="urn:microsoft.com/office/officeart/2018/2/layout/IconCircleList"/>
    <dgm:cxn modelId="{3CC01564-0365-4E33-BCE8-CCCDCD4D111B}" type="presParOf" srcId="{C423378A-D60E-4013-9852-937954B0CC16}" destId="{09FF9D6D-26AF-4029-9EB1-B527E34AE9CD}" srcOrd="3" destOrd="0" presId="urn:microsoft.com/office/officeart/2018/2/layout/IconCircleList"/>
    <dgm:cxn modelId="{88117B2A-FCB4-48B6-B17C-F13CE4AD87FD}" type="presParOf" srcId="{07871C53-3DEF-4341-BE2B-597B13D66AC6}" destId="{140F9CFA-4CEA-4084-A214-B0CDEEFE49BB}" srcOrd="5" destOrd="0" presId="urn:microsoft.com/office/officeart/2018/2/layout/IconCircleList"/>
    <dgm:cxn modelId="{50099365-3D45-4C30-8781-EC35409ACC6D}" type="presParOf" srcId="{07871C53-3DEF-4341-BE2B-597B13D66AC6}" destId="{1A73219C-BC04-4E51-B3B9-1D34E4B14163}" srcOrd="6" destOrd="0" presId="urn:microsoft.com/office/officeart/2018/2/layout/IconCircleList"/>
    <dgm:cxn modelId="{608CF6F0-ADF7-44FF-AB96-1C9403E77266}" type="presParOf" srcId="{1A73219C-BC04-4E51-B3B9-1D34E4B14163}" destId="{82AA701D-5C52-410F-8020-A6858B837CB0}" srcOrd="0" destOrd="0" presId="urn:microsoft.com/office/officeart/2018/2/layout/IconCircleList"/>
    <dgm:cxn modelId="{270E7001-DF8B-41CA-8E59-777CD0C018F8}" type="presParOf" srcId="{1A73219C-BC04-4E51-B3B9-1D34E4B14163}" destId="{8B1F1FD3-3A52-415C-841D-D1503A208BF1}" srcOrd="1" destOrd="0" presId="urn:microsoft.com/office/officeart/2018/2/layout/IconCircleList"/>
    <dgm:cxn modelId="{E8CAE604-E1C6-42E5-9E3A-FB86AC0B03D1}" type="presParOf" srcId="{1A73219C-BC04-4E51-B3B9-1D34E4B14163}" destId="{9E884DF0-5915-4D96-AF8B-C680C33664F9}" srcOrd="2" destOrd="0" presId="urn:microsoft.com/office/officeart/2018/2/layout/IconCircleList"/>
    <dgm:cxn modelId="{AF5837C0-39F9-428F-BE36-D03AF1C6FED9}" type="presParOf" srcId="{1A73219C-BC04-4E51-B3B9-1D34E4B14163}" destId="{7C509DDC-BEE5-49A0-BC50-6B8F5426A8C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76C811-6F2D-4077-BAC7-2460FEDD503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16D91D-C7AD-43B3-9492-9DC6243CFA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High-level implementation outline for telecom churn prediction using logistic regression, support vector machine (SVM), adaptive boosting (ADA), XGBoost, and random forest algorithms.</a:t>
          </a:r>
        </a:p>
      </dgm:t>
    </dgm:pt>
    <dgm:pt modelId="{ED0A447F-2F55-40A7-8344-825F6E2D7DA4}" type="parTrans" cxnId="{A6A00CE9-AF84-4EF5-8519-BA911F630163}">
      <dgm:prSet/>
      <dgm:spPr/>
      <dgm:t>
        <a:bodyPr/>
        <a:lstStyle/>
        <a:p>
          <a:endParaRPr lang="en-US"/>
        </a:p>
      </dgm:t>
    </dgm:pt>
    <dgm:pt modelId="{15CE3ACF-77B9-4771-93A9-772AB9747157}" type="sibTrans" cxnId="{A6A00CE9-AF84-4EF5-8519-BA911F630163}">
      <dgm:prSet/>
      <dgm:spPr/>
      <dgm:t>
        <a:bodyPr/>
        <a:lstStyle/>
        <a:p>
          <a:endParaRPr lang="en-US"/>
        </a:p>
      </dgm:t>
    </dgm:pt>
    <dgm:pt modelId="{6E13B5EA-7DA3-4166-870C-A6C2B3A96F2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 is a binary classification technique that is commonly used for churn prediction.</a:t>
          </a:r>
        </a:p>
      </dgm:t>
    </dgm:pt>
    <dgm:pt modelId="{0F9623FE-C32C-4527-8B0A-4A5F1556544F}" type="parTrans" cxnId="{58B0140E-6D91-4221-8A1F-776DD8964063}">
      <dgm:prSet/>
      <dgm:spPr/>
      <dgm:t>
        <a:bodyPr/>
        <a:lstStyle/>
        <a:p>
          <a:endParaRPr lang="en-US"/>
        </a:p>
      </dgm:t>
    </dgm:pt>
    <dgm:pt modelId="{2CC61D06-12AA-4D79-BD01-8699F7D13ACE}" type="sibTrans" cxnId="{58B0140E-6D91-4221-8A1F-776DD8964063}">
      <dgm:prSet/>
      <dgm:spPr/>
      <dgm:t>
        <a:bodyPr/>
        <a:lstStyle/>
        <a:p>
          <a:endParaRPr lang="en-US"/>
        </a:p>
      </dgm:t>
    </dgm:pt>
    <dgm:pt modelId="{43273E45-B1CA-4D2F-A403-F833E95F6E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Using ADA in telecom churn prediction can provide telecom companies with a powerful tool to accurately identify customers at risk of churning and take appropriate actions to retain them.</a:t>
          </a:r>
        </a:p>
      </dgm:t>
    </dgm:pt>
    <dgm:pt modelId="{A9ABBB8B-26CE-4F38-8102-0D12D129AB25}" type="parTrans" cxnId="{A71A87BC-D1AE-4A34-8ACC-B48CE1E6AC00}">
      <dgm:prSet/>
      <dgm:spPr/>
      <dgm:t>
        <a:bodyPr/>
        <a:lstStyle/>
        <a:p>
          <a:endParaRPr lang="en-US"/>
        </a:p>
      </dgm:t>
    </dgm:pt>
    <dgm:pt modelId="{A2563F9F-90DE-417B-8FE4-142E70144FEB}" type="sibTrans" cxnId="{A71A87BC-D1AE-4A34-8ACC-B48CE1E6AC00}">
      <dgm:prSet/>
      <dgm:spPr/>
      <dgm:t>
        <a:bodyPr/>
        <a:lstStyle/>
        <a:p>
          <a:endParaRPr lang="en-US"/>
        </a:p>
      </dgm:t>
    </dgm:pt>
    <dgm:pt modelId="{04A462D9-9C1B-4C6A-BFA8-656A697E7CC5}" type="pres">
      <dgm:prSet presAssocID="{4776C811-6F2D-4077-BAC7-2460FEDD5035}" presName="root" presStyleCnt="0">
        <dgm:presLayoutVars>
          <dgm:dir/>
          <dgm:resizeHandles val="exact"/>
        </dgm:presLayoutVars>
      </dgm:prSet>
      <dgm:spPr/>
    </dgm:pt>
    <dgm:pt modelId="{228A852B-C375-48A8-A0BD-46B5B9BA0ECE}" type="pres">
      <dgm:prSet presAssocID="{2216D91D-C7AD-43B3-9492-9DC6243CFA45}" presName="compNode" presStyleCnt="0"/>
      <dgm:spPr/>
    </dgm:pt>
    <dgm:pt modelId="{551334E2-F75E-4E09-812F-C9B70DBB7B66}" type="pres">
      <dgm:prSet presAssocID="{2216D91D-C7AD-43B3-9492-9DC6243CFA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3D270AA6-B56A-4541-8411-4455446FDE8D}" type="pres">
      <dgm:prSet presAssocID="{2216D91D-C7AD-43B3-9492-9DC6243CFA45}" presName="spaceRect" presStyleCnt="0"/>
      <dgm:spPr/>
    </dgm:pt>
    <dgm:pt modelId="{DE212AFE-8419-4DB3-ADC0-E8C40D5252BA}" type="pres">
      <dgm:prSet presAssocID="{2216D91D-C7AD-43B3-9492-9DC6243CFA45}" presName="textRect" presStyleLbl="revTx" presStyleIdx="0" presStyleCnt="3">
        <dgm:presLayoutVars>
          <dgm:chMax val="1"/>
          <dgm:chPref val="1"/>
        </dgm:presLayoutVars>
      </dgm:prSet>
      <dgm:spPr/>
    </dgm:pt>
    <dgm:pt modelId="{49826370-EE10-48C4-9262-3D6C448D3394}" type="pres">
      <dgm:prSet presAssocID="{15CE3ACF-77B9-4771-93A9-772AB9747157}" presName="sibTrans" presStyleCnt="0"/>
      <dgm:spPr/>
    </dgm:pt>
    <dgm:pt modelId="{44982C68-BDAF-406D-8D35-C6E65B65B485}" type="pres">
      <dgm:prSet presAssocID="{6E13B5EA-7DA3-4166-870C-A6C2B3A96F27}" presName="compNode" presStyleCnt="0"/>
      <dgm:spPr/>
    </dgm:pt>
    <dgm:pt modelId="{9FC01826-5817-49B5-BAF2-42D957B0112C}" type="pres">
      <dgm:prSet presAssocID="{6E13B5EA-7DA3-4166-870C-A6C2B3A96F2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97A9ED6-C448-4A90-B2E7-6E2259E25D07}" type="pres">
      <dgm:prSet presAssocID="{6E13B5EA-7DA3-4166-870C-A6C2B3A96F27}" presName="spaceRect" presStyleCnt="0"/>
      <dgm:spPr/>
    </dgm:pt>
    <dgm:pt modelId="{D288DEDE-4681-4076-9608-5A52A9E59866}" type="pres">
      <dgm:prSet presAssocID="{6E13B5EA-7DA3-4166-870C-A6C2B3A96F27}" presName="textRect" presStyleLbl="revTx" presStyleIdx="1" presStyleCnt="3">
        <dgm:presLayoutVars>
          <dgm:chMax val="1"/>
          <dgm:chPref val="1"/>
        </dgm:presLayoutVars>
      </dgm:prSet>
      <dgm:spPr/>
    </dgm:pt>
    <dgm:pt modelId="{4E76159B-5D4B-4E13-B8A0-3FD8CB335E11}" type="pres">
      <dgm:prSet presAssocID="{2CC61D06-12AA-4D79-BD01-8699F7D13ACE}" presName="sibTrans" presStyleCnt="0"/>
      <dgm:spPr/>
    </dgm:pt>
    <dgm:pt modelId="{756F9E70-D5C2-4B20-A79C-9F5021C44188}" type="pres">
      <dgm:prSet presAssocID="{43273E45-B1CA-4D2F-A403-F833E95F6E1F}" presName="compNode" presStyleCnt="0"/>
      <dgm:spPr/>
    </dgm:pt>
    <dgm:pt modelId="{A8387907-C6E2-43C3-82DF-84053CE776E2}" type="pres">
      <dgm:prSet presAssocID="{43273E45-B1CA-4D2F-A403-F833E95F6E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7A7A190-BEB7-47EA-8D51-A3FDE6C862DB}" type="pres">
      <dgm:prSet presAssocID="{43273E45-B1CA-4D2F-A403-F833E95F6E1F}" presName="spaceRect" presStyleCnt="0"/>
      <dgm:spPr/>
    </dgm:pt>
    <dgm:pt modelId="{52227499-0FDE-4A4A-B518-1BC991235EB5}" type="pres">
      <dgm:prSet presAssocID="{43273E45-B1CA-4D2F-A403-F833E95F6E1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8B0140E-6D91-4221-8A1F-776DD8964063}" srcId="{4776C811-6F2D-4077-BAC7-2460FEDD5035}" destId="{6E13B5EA-7DA3-4166-870C-A6C2B3A96F27}" srcOrd="1" destOrd="0" parTransId="{0F9623FE-C32C-4527-8B0A-4A5F1556544F}" sibTransId="{2CC61D06-12AA-4D79-BD01-8699F7D13ACE}"/>
    <dgm:cxn modelId="{47FD9B25-FA9B-4FDB-A5C0-56FC896D07EC}" type="presOf" srcId="{2216D91D-C7AD-43B3-9492-9DC6243CFA45}" destId="{DE212AFE-8419-4DB3-ADC0-E8C40D5252BA}" srcOrd="0" destOrd="0" presId="urn:microsoft.com/office/officeart/2018/2/layout/IconLabelList"/>
    <dgm:cxn modelId="{BF7BE652-E59A-4AB2-A250-DFCCEE7B0DB1}" type="presOf" srcId="{4776C811-6F2D-4077-BAC7-2460FEDD5035}" destId="{04A462D9-9C1B-4C6A-BFA8-656A697E7CC5}" srcOrd="0" destOrd="0" presId="urn:microsoft.com/office/officeart/2018/2/layout/IconLabelList"/>
    <dgm:cxn modelId="{7893EE9D-2D09-44C8-8F01-32C5EEA31B0F}" type="presOf" srcId="{6E13B5EA-7DA3-4166-870C-A6C2B3A96F27}" destId="{D288DEDE-4681-4076-9608-5A52A9E59866}" srcOrd="0" destOrd="0" presId="urn:microsoft.com/office/officeart/2018/2/layout/IconLabelList"/>
    <dgm:cxn modelId="{812735AC-C401-41BB-B79E-69DF468BD0A3}" type="presOf" srcId="{43273E45-B1CA-4D2F-A403-F833E95F6E1F}" destId="{52227499-0FDE-4A4A-B518-1BC991235EB5}" srcOrd="0" destOrd="0" presId="urn:microsoft.com/office/officeart/2018/2/layout/IconLabelList"/>
    <dgm:cxn modelId="{A71A87BC-D1AE-4A34-8ACC-B48CE1E6AC00}" srcId="{4776C811-6F2D-4077-BAC7-2460FEDD5035}" destId="{43273E45-B1CA-4D2F-A403-F833E95F6E1F}" srcOrd="2" destOrd="0" parTransId="{A9ABBB8B-26CE-4F38-8102-0D12D129AB25}" sibTransId="{A2563F9F-90DE-417B-8FE4-142E70144FEB}"/>
    <dgm:cxn modelId="{A6A00CE9-AF84-4EF5-8519-BA911F630163}" srcId="{4776C811-6F2D-4077-BAC7-2460FEDD5035}" destId="{2216D91D-C7AD-43B3-9492-9DC6243CFA45}" srcOrd="0" destOrd="0" parTransId="{ED0A447F-2F55-40A7-8344-825F6E2D7DA4}" sibTransId="{15CE3ACF-77B9-4771-93A9-772AB9747157}"/>
    <dgm:cxn modelId="{D8712F3E-433B-452A-90E6-B0E7E41F744C}" type="presParOf" srcId="{04A462D9-9C1B-4C6A-BFA8-656A697E7CC5}" destId="{228A852B-C375-48A8-A0BD-46B5B9BA0ECE}" srcOrd="0" destOrd="0" presId="urn:microsoft.com/office/officeart/2018/2/layout/IconLabelList"/>
    <dgm:cxn modelId="{EF5A4E9D-CABE-472F-91D0-8E8D0FC3D953}" type="presParOf" srcId="{228A852B-C375-48A8-A0BD-46B5B9BA0ECE}" destId="{551334E2-F75E-4E09-812F-C9B70DBB7B66}" srcOrd="0" destOrd="0" presId="urn:microsoft.com/office/officeart/2018/2/layout/IconLabelList"/>
    <dgm:cxn modelId="{F5617081-5E56-4AE5-8E82-1F8EC814D449}" type="presParOf" srcId="{228A852B-C375-48A8-A0BD-46B5B9BA0ECE}" destId="{3D270AA6-B56A-4541-8411-4455446FDE8D}" srcOrd="1" destOrd="0" presId="urn:microsoft.com/office/officeart/2018/2/layout/IconLabelList"/>
    <dgm:cxn modelId="{A779DE03-9608-4F03-9705-160638837C4E}" type="presParOf" srcId="{228A852B-C375-48A8-A0BD-46B5B9BA0ECE}" destId="{DE212AFE-8419-4DB3-ADC0-E8C40D5252BA}" srcOrd="2" destOrd="0" presId="urn:microsoft.com/office/officeart/2018/2/layout/IconLabelList"/>
    <dgm:cxn modelId="{711F2DBA-C284-4394-B69E-A0102FDB4DC8}" type="presParOf" srcId="{04A462D9-9C1B-4C6A-BFA8-656A697E7CC5}" destId="{49826370-EE10-48C4-9262-3D6C448D3394}" srcOrd="1" destOrd="0" presId="urn:microsoft.com/office/officeart/2018/2/layout/IconLabelList"/>
    <dgm:cxn modelId="{E59E4BD3-09D7-4C09-9CFA-A10C485AC071}" type="presParOf" srcId="{04A462D9-9C1B-4C6A-BFA8-656A697E7CC5}" destId="{44982C68-BDAF-406D-8D35-C6E65B65B485}" srcOrd="2" destOrd="0" presId="urn:microsoft.com/office/officeart/2018/2/layout/IconLabelList"/>
    <dgm:cxn modelId="{3A596A47-1AE8-4745-9BCF-521BCA6B8759}" type="presParOf" srcId="{44982C68-BDAF-406D-8D35-C6E65B65B485}" destId="{9FC01826-5817-49B5-BAF2-42D957B0112C}" srcOrd="0" destOrd="0" presId="urn:microsoft.com/office/officeart/2018/2/layout/IconLabelList"/>
    <dgm:cxn modelId="{B7646632-6AEE-4C0D-939A-FECDC3412340}" type="presParOf" srcId="{44982C68-BDAF-406D-8D35-C6E65B65B485}" destId="{197A9ED6-C448-4A90-B2E7-6E2259E25D07}" srcOrd="1" destOrd="0" presId="urn:microsoft.com/office/officeart/2018/2/layout/IconLabelList"/>
    <dgm:cxn modelId="{E106253A-E22D-4559-B47D-3C071835248C}" type="presParOf" srcId="{44982C68-BDAF-406D-8D35-C6E65B65B485}" destId="{D288DEDE-4681-4076-9608-5A52A9E59866}" srcOrd="2" destOrd="0" presId="urn:microsoft.com/office/officeart/2018/2/layout/IconLabelList"/>
    <dgm:cxn modelId="{729B2E5F-8A74-422E-8A8A-E6E4CA426BEB}" type="presParOf" srcId="{04A462D9-9C1B-4C6A-BFA8-656A697E7CC5}" destId="{4E76159B-5D4B-4E13-B8A0-3FD8CB335E11}" srcOrd="3" destOrd="0" presId="urn:microsoft.com/office/officeart/2018/2/layout/IconLabelList"/>
    <dgm:cxn modelId="{670E0AD5-4650-458A-99A6-E22F58164225}" type="presParOf" srcId="{04A462D9-9C1B-4C6A-BFA8-656A697E7CC5}" destId="{756F9E70-D5C2-4B20-A79C-9F5021C44188}" srcOrd="4" destOrd="0" presId="urn:microsoft.com/office/officeart/2018/2/layout/IconLabelList"/>
    <dgm:cxn modelId="{209FB529-1B25-4271-851E-3CD40F6C24E2}" type="presParOf" srcId="{756F9E70-D5C2-4B20-A79C-9F5021C44188}" destId="{A8387907-C6E2-43C3-82DF-84053CE776E2}" srcOrd="0" destOrd="0" presId="urn:microsoft.com/office/officeart/2018/2/layout/IconLabelList"/>
    <dgm:cxn modelId="{E6BD1618-EAB0-46AA-B3C7-D172C517DD0F}" type="presParOf" srcId="{756F9E70-D5C2-4B20-A79C-9F5021C44188}" destId="{67A7A190-BEB7-47EA-8D51-A3FDE6C862DB}" srcOrd="1" destOrd="0" presId="urn:microsoft.com/office/officeart/2018/2/layout/IconLabelList"/>
    <dgm:cxn modelId="{5CB8AD4E-CA18-4459-A40D-B1A2A7E27580}" type="presParOf" srcId="{756F9E70-D5C2-4B20-A79C-9F5021C44188}" destId="{52227499-0FDE-4A4A-B518-1BC991235EB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93F94-E3FE-41CC-B3C1-1F893875EC9C}">
      <dsp:nvSpPr>
        <dsp:cNvPr id="0" name=""/>
        <dsp:cNvSpPr/>
      </dsp:nvSpPr>
      <dsp:spPr>
        <a:xfrm>
          <a:off x="2213" y="24951"/>
          <a:ext cx="1073779" cy="10737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A8D89-86BD-47EC-BBE2-9BFBCA51C4BE}">
      <dsp:nvSpPr>
        <dsp:cNvPr id="0" name=""/>
        <dsp:cNvSpPr/>
      </dsp:nvSpPr>
      <dsp:spPr>
        <a:xfrm>
          <a:off x="227707" y="250445"/>
          <a:ext cx="622792" cy="622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EA4AA-CC46-4358-A360-60087125D2B5}">
      <dsp:nvSpPr>
        <dsp:cNvPr id="0" name=""/>
        <dsp:cNvSpPr/>
      </dsp:nvSpPr>
      <dsp:spPr>
        <a:xfrm>
          <a:off x="1306089" y="24951"/>
          <a:ext cx="2531052" cy="1073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churn can have a significant negative impact on telecom companies.</a:t>
          </a:r>
        </a:p>
      </dsp:txBody>
      <dsp:txXfrm>
        <a:off x="1306089" y="24951"/>
        <a:ext cx="2531052" cy="1073779"/>
      </dsp:txXfrm>
    </dsp:sp>
    <dsp:sp modelId="{F0165F9B-F9C7-4850-B40B-CDB10FC2FA9D}">
      <dsp:nvSpPr>
        <dsp:cNvPr id="0" name=""/>
        <dsp:cNvSpPr/>
      </dsp:nvSpPr>
      <dsp:spPr>
        <a:xfrm>
          <a:off x="4278158" y="24951"/>
          <a:ext cx="1073779" cy="10737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E35AE-6D15-48F1-8146-D78C287EED90}">
      <dsp:nvSpPr>
        <dsp:cNvPr id="0" name=""/>
        <dsp:cNvSpPr/>
      </dsp:nvSpPr>
      <dsp:spPr>
        <a:xfrm>
          <a:off x="4503652" y="250445"/>
          <a:ext cx="622792" cy="622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2F652-1149-4BA6-8711-1B9CB9678D61}">
      <dsp:nvSpPr>
        <dsp:cNvPr id="0" name=""/>
        <dsp:cNvSpPr/>
      </dsp:nvSpPr>
      <dsp:spPr>
        <a:xfrm>
          <a:off x="5582033" y="24951"/>
          <a:ext cx="2531052" cy="1073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Acquiring new customers can be significantly more expensive than retaining existing ones.</a:t>
          </a:r>
        </a:p>
      </dsp:txBody>
      <dsp:txXfrm>
        <a:off x="5582033" y="24951"/>
        <a:ext cx="2531052" cy="1073779"/>
      </dsp:txXfrm>
    </dsp:sp>
    <dsp:sp modelId="{03AC84E1-5825-4E78-99B4-80969096AC2E}">
      <dsp:nvSpPr>
        <dsp:cNvPr id="0" name=""/>
        <dsp:cNvSpPr/>
      </dsp:nvSpPr>
      <dsp:spPr>
        <a:xfrm>
          <a:off x="2213" y="1548814"/>
          <a:ext cx="1073779" cy="10737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E2608-58F4-4119-87F0-8658505C1512}">
      <dsp:nvSpPr>
        <dsp:cNvPr id="0" name=""/>
        <dsp:cNvSpPr/>
      </dsp:nvSpPr>
      <dsp:spPr>
        <a:xfrm>
          <a:off x="227707" y="1774308"/>
          <a:ext cx="622792" cy="622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46FF8-A37E-4AB0-AC39-8B2CBC0F6282}">
      <dsp:nvSpPr>
        <dsp:cNvPr id="0" name=""/>
        <dsp:cNvSpPr/>
      </dsp:nvSpPr>
      <dsp:spPr>
        <a:xfrm>
          <a:off x="1306089" y="1548814"/>
          <a:ext cx="2531052" cy="1073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Predicting customer churn allows telecom companies to proactively address customer concerns and improve the overall customer experience.</a:t>
          </a:r>
        </a:p>
      </dsp:txBody>
      <dsp:txXfrm>
        <a:off x="1306089" y="1548814"/>
        <a:ext cx="2531052" cy="1073779"/>
      </dsp:txXfrm>
    </dsp:sp>
    <dsp:sp modelId="{4871566A-9CEF-4DA2-961C-B30F6BC2AA64}">
      <dsp:nvSpPr>
        <dsp:cNvPr id="0" name=""/>
        <dsp:cNvSpPr/>
      </dsp:nvSpPr>
      <dsp:spPr>
        <a:xfrm>
          <a:off x="4278158" y="1548814"/>
          <a:ext cx="1073779" cy="10737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D67D0-3E25-4CD6-814B-B3E14FF53107}">
      <dsp:nvSpPr>
        <dsp:cNvPr id="0" name=""/>
        <dsp:cNvSpPr/>
      </dsp:nvSpPr>
      <dsp:spPr>
        <a:xfrm>
          <a:off x="4503652" y="1774308"/>
          <a:ext cx="622792" cy="6227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F91D7-4D31-4879-9D1C-0528345E7718}">
      <dsp:nvSpPr>
        <dsp:cNvPr id="0" name=""/>
        <dsp:cNvSpPr/>
      </dsp:nvSpPr>
      <dsp:spPr>
        <a:xfrm>
          <a:off x="5582033" y="1548814"/>
          <a:ext cx="2531052" cy="1073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Today's highly competitive telecom industry, gaining a competitive edge is crucial. </a:t>
          </a:r>
        </a:p>
      </dsp:txBody>
      <dsp:txXfrm>
        <a:off x="5582033" y="1548814"/>
        <a:ext cx="2531052" cy="10737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6B712-2A93-4915-9B83-58F272843A39}">
      <dsp:nvSpPr>
        <dsp:cNvPr id="0" name=""/>
        <dsp:cNvSpPr/>
      </dsp:nvSpPr>
      <dsp:spPr>
        <a:xfrm>
          <a:off x="290349" y="431507"/>
          <a:ext cx="907136" cy="9071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82817-E492-4962-8D6A-6156C8230CBA}">
      <dsp:nvSpPr>
        <dsp:cNvPr id="0" name=""/>
        <dsp:cNvSpPr/>
      </dsp:nvSpPr>
      <dsp:spPr>
        <a:xfrm>
          <a:off x="483673" y="624831"/>
          <a:ext cx="520488" cy="520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7017B-2C2E-4F12-99C8-9236FF8151F8}">
      <dsp:nvSpPr>
        <dsp:cNvPr id="0" name=""/>
        <dsp:cNvSpPr/>
      </dsp:nvSpPr>
      <dsp:spPr>
        <a:xfrm>
          <a:off x="363" y="1621194"/>
          <a:ext cx="1487109" cy="59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churn prediction model</a:t>
          </a:r>
        </a:p>
      </dsp:txBody>
      <dsp:txXfrm>
        <a:off x="363" y="1621194"/>
        <a:ext cx="1487109" cy="594843"/>
      </dsp:txXfrm>
    </dsp:sp>
    <dsp:sp modelId="{99E4A049-68AF-4D0C-B2B3-CE650009EB42}">
      <dsp:nvSpPr>
        <dsp:cNvPr id="0" name=""/>
        <dsp:cNvSpPr/>
      </dsp:nvSpPr>
      <dsp:spPr>
        <a:xfrm>
          <a:off x="2037703" y="431507"/>
          <a:ext cx="907136" cy="9071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1A619-DAE8-4602-AE6B-4491D8D8F96A}">
      <dsp:nvSpPr>
        <dsp:cNvPr id="0" name=""/>
        <dsp:cNvSpPr/>
      </dsp:nvSpPr>
      <dsp:spPr>
        <a:xfrm>
          <a:off x="2231027" y="624831"/>
          <a:ext cx="520488" cy="5204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96F30-A1E8-4FDB-BDE7-6A0EBBDE9771}">
      <dsp:nvSpPr>
        <dsp:cNvPr id="0" name=""/>
        <dsp:cNvSpPr/>
      </dsp:nvSpPr>
      <dsp:spPr>
        <a:xfrm>
          <a:off x="1747716" y="1621194"/>
          <a:ext cx="1487109" cy="59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Obtain the relation between the customer’s characteristics and the churn</a:t>
          </a:r>
        </a:p>
      </dsp:txBody>
      <dsp:txXfrm>
        <a:off x="1747716" y="1621194"/>
        <a:ext cx="1487109" cy="594843"/>
      </dsp:txXfrm>
    </dsp:sp>
    <dsp:sp modelId="{7656BCFA-BA91-4709-A241-523AB5D135D0}">
      <dsp:nvSpPr>
        <dsp:cNvPr id="0" name=""/>
        <dsp:cNvSpPr/>
      </dsp:nvSpPr>
      <dsp:spPr>
        <a:xfrm>
          <a:off x="3785056" y="431507"/>
          <a:ext cx="907136" cy="9071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F1B42-DB95-4132-BB15-60B6122AE2ED}">
      <dsp:nvSpPr>
        <dsp:cNvPr id="0" name=""/>
        <dsp:cNvSpPr/>
      </dsp:nvSpPr>
      <dsp:spPr>
        <a:xfrm>
          <a:off x="3978380" y="624831"/>
          <a:ext cx="520488" cy="5204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3A154-0146-4703-910A-EAAD314C6423}">
      <dsp:nvSpPr>
        <dsp:cNvPr id="0" name=""/>
        <dsp:cNvSpPr/>
      </dsp:nvSpPr>
      <dsp:spPr>
        <a:xfrm>
          <a:off x="3495070" y="1621194"/>
          <a:ext cx="1487109" cy="59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Provide the telecom companies an easy and effective way to predict customers who are going to churn</a:t>
          </a:r>
        </a:p>
      </dsp:txBody>
      <dsp:txXfrm>
        <a:off x="3495070" y="1621194"/>
        <a:ext cx="1487109" cy="594843"/>
      </dsp:txXfrm>
    </dsp:sp>
    <dsp:sp modelId="{53E869FC-FB81-4E9B-A678-1A6C0256AE44}">
      <dsp:nvSpPr>
        <dsp:cNvPr id="0" name=""/>
        <dsp:cNvSpPr/>
      </dsp:nvSpPr>
      <dsp:spPr>
        <a:xfrm>
          <a:off x="5532410" y="431507"/>
          <a:ext cx="907136" cy="9071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0960E-A639-4EB7-B36C-838E86B95F5F}">
      <dsp:nvSpPr>
        <dsp:cNvPr id="0" name=""/>
        <dsp:cNvSpPr/>
      </dsp:nvSpPr>
      <dsp:spPr>
        <a:xfrm>
          <a:off x="5725734" y="624831"/>
          <a:ext cx="520488" cy="5204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D8FC8-0563-4A4B-998B-3E02B3C7CBD2}">
      <dsp:nvSpPr>
        <dsp:cNvPr id="0" name=""/>
        <dsp:cNvSpPr/>
      </dsp:nvSpPr>
      <dsp:spPr>
        <a:xfrm>
          <a:off x="5242423" y="1621194"/>
          <a:ext cx="1487109" cy="59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Gain competitive advantage</a:t>
          </a:r>
        </a:p>
      </dsp:txBody>
      <dsp:txXfrm>
        <a:off x="5242423" y="1621194"/>
        <a:ext cx="1487109" cy="594843"/>
      </dsp:txXfrm>
    </dsp:sp>
    <dsp:sp modelId="{F445FE9F-9C25-4961-B886-E24CFC931B20}">
      <dsp:nvSpPr>
        <dsp:cNvPr id="0" name=""/>
        <dsp:cNvSpPr/>
      </dsp:nvSpPr>
      <dsp:spPr>
        <a:xfrm>
          <a:off x="7279763" y="431507"/>
          <a:ext cx="907136" cy="9071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8F4E2-FE59-4D2E-9645-56F4492F709A}">
      <dsp:nvSpPr>
        <dsp:cNvPr id="0" name=""/>
        <dsp:cNvSpPr/>
      </dsp:nvSpPr>
      <dsp:spPr>
        <a:xfrm>
          <a:off x="7473087" y="624831"/>
          <a:ext cx="520488" cy="5204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23F57-44A6-4C1C-A9F2-AB60082DB6F9}">
      <dsp:nvSpPr>
        <dsp:cNvPr id="0" name=""/>
        <dsp:cNvSpPr/>
      </dsp:nvSpPr>
      <dsp:spPr>
        <a:xfrm>
          <a:off x="6989777" y="1621194"/>
          <a:ext cx="1487109" cy="59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Increase customer retention</a:t>
          </a:r>
        </a:p>
      </dsp:txBody>
      <dsp:txXfrm>
        <a:off x="6989777" y="1621194"/>
        <a:ext cx="1487109" cy="594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C2F9B-DCCE-4C07-8F8D-0BEB9D32BA93}">
      <dsp:nvSpPr>
        <dsp:cNvPr id="0" name=""/>
        <dsp:cNvSpPr/>
      </dsp:nvSpPr>
      <dsp:spPr>
        <a:xfrm>
          <a:off x="268693" y="1162809"/>
          <a:ext cx="656908" cy="6569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9C7D9-C389-4CE1-B17E-E708C205443B}">
      <dsp:nvSpPr>
        <dsp:cNvPr id="0" name=""/>
        <dsp:cNvSpPr/>
      </dsp:nvSpPr>
      <dsp:spPr>
        <a:xfrm>
          <a:off x="406644" y="1300760"/>
          <a:ext cx="381007" cy="381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F6965-06B6-41D2-ACBC-C4F813878A70}">
      <dsp:nvSpPr>
        <dsp:cNvPr id="0" name=""/>
        <dsp:cNvSpPr/>
      </dsp:nvSpPr>
      <dsp:spPr>
        <a:xfrm>
          <a:off x="1066368" y="1162809"/>
          <a:ext cx="1548428" cy="65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Presents a comprehensive review of various machine learning algorithms used for churn prediction in the telecom industry. </a:t>
          </a:r>
        </a:p>
      </dsp:txBody>
      <dsp:txXfrm>
        <a:off x="1066368" y="1162809"/>
        <a:ext cx="1548428" cy="656908"/>
      </dsp:txXfrm>
    </dsp:sp>
    <dsp:sp modelId="{B25A5074-37D3-42EE-A1DB-02BA2DA80BAB}">
      <dsp:nvSpPr>
        <dsp:cNvPr id="0" name=""/>
        <dsp:cNvSpPr/>
      </dsp:nvSpPr>
      <dsp:spPr>
        <a:xfrm>
          <a:off x="2884598" y="1162809"/>
          <a:ext cx="656908" cy="6569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12AE6-42B5-4C2E-873F-16524192C9C1}">
      <dsp:nvSpPr>
        <dsp:cNvPr id="0" name=""/>
        <dsp:cNvSpPr/>
      </dsp:nvSpPr>
      <dsp:spPr>
        <a:xfrm>
          <a:off x="3022549" y="1300760"/>
          <a:ext cx="381007" cy="381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DA1C3-4E45-4E98-A42E-325692EC15E1}">
      <dsp:nvSpPr>
        <dsp:cNvPr id="0" name=""/>
        <dsp:cNvSpPr/>
      </dsp:nvSpPr>
      <dsp:spPr>
        <a:xfrm>
          <a:off x="3682273" y="1162809"/>
          <a:ext cx="1548428" cy="65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forests, gradient boosting, and deep learning for churn prediction in the telecom industry. </a:t>
          </a:r>
        </a:p>
      </dsp:txBody>
      <dsp:txXfrm>
        <a:off x="3682273" y="1162809"/>
        <a:ext cx="1548428" cy="656908"/>
      </dsp:txXfrm>
    </dsp:sp>
    <dsp:sp modelId="{3450CE0E-B735-4849-A4E5-FBBA66651397}">
      <dsp:nvSpPr>
        <dsp:cNvPr id="0" name=""/>
        <dsp:cNvSpPr/>
      </dsp:nvSpPr>
      <dsp:spPr>
        <a:xfrm>
          <a:off x="5500503" y="1162809"/>
          <a:ext cx="656908" cy="6569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03654-B35B-4BED-84C9-F1E4E07D1EE2}">
      <dsp:nvSpPr>
        <dsp:cNvPr id="0" name=""/>
        <dsp:cNvSpPr/>
      </dsp:nvSpPr>
      <dsp:spPr>
        <a:xfrm>
          <a:off x="5638454" y="1300760"/>
          <a:ext cx="381007" cy="3810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CDBE9-C4E2-4EA9-AF58-3FC80D58AB22}">
      <dsp:nvSpPr>
        <dsp:cNvPr id="0" name=""/>
        <dsp:cNvSpPr/>
      </dsp:nvSpPr>
      <dsp:spPr>
        <a:xfrm>
          <a:off x="6298178" y="1162809"/>
          <a:ext cx="1548428" cy="65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comparative study of machine learning algorithms for predicting customer churn in the telecom industry. </a:t>
          </a:r>
        </a:p>
      </dsp:txBody>
      <dsp:txXfrm>
        <a:off x="6298178" y="1162809"/>
        <a:ext cx="1548428" cy="6569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57C1F-E23E-4176-9173-53562CB2830F}">
      <dsp:nvSpPr>
        <dsp:cNvPr id="0" name=""/>
        <dsp:cNvSpPr/>
      </dsp:nvSpPr>
      <dsp:spPr>
        <a:xfrm>
          <a:off x="84318" y="312108"/>
          <a:ext cx="1105697" cy="110569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9A5E2-B2E4-47DA-9064-D83FCCA096E6}">
      <dsp:nvSpPr>
        <dsp:cNvPr id="0" name=""/>
        <dsp:cNvSpPr/>
      </dsp:nvSpPr>
      <dsp:spPr>
        <a:xfrm>
          <a:off x="316514" y="544305"/>
          <a:ext cx="641304" cy="6413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28CDF-B73B-4CB3-B483-9DECB3188EA2}">
      <dsp:nvSpPr>
        <dsp:cNvPr id="0" name=""/>
        <dsp:cNvSpPr/>
      </dsp:nvSpPr>
      <dsp:spPr>
        <a:xfrm>
          <a:off x="1426950" y="312108"/>
          <a:ext cx="2606286" cy="1105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churn is a critical challenge faced by many businesses across various industries. </a:t>
          </a:r>
        </a:p>
      </dsp:txBody>
      <dsp:txXfrm>
        <a:off x="1426950" y="312108"/>
        <a:ext cx="2606286" cy="1105697"/>
      </dsp:txXfrm>
    </dsp:sp>
    <dsp:sp modelId="{58FA4701-84BC-45C5-9CD1-1CA4D0E9BA82}">
      <dsp:nvSpPr>
        <dsp:cNvPr id="0" name=""/>
        <dsp:cNvSpPr/>
      </dsp:nvSpPr>
      <dsp:spPr>
        <a:xfrm>
          <a:off x="4487362" y="312108"/>
          <a:ext cx="1105697" cy="110569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CB31B-59ED-4C51-829E-3445592FC58E}">
      <dsp:nvSpPr>
        <dsp:cNvPr id="0" name=""/>
        <dsp:cNvSpPr/>
      </dsp:nvSpPr>
      <dsp:spPr>
        <a:xfrm>
          <a:off x="4719559" y="544305"/>
          <a:ext cx="641304" cy="6413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A22A5-1641-42D0-A8C4-A31976233C32}">
      <dsp:nvSpPr>
        <dsp:cNvPr id="0" name=""/>
        <dsp:cNvSpPr/>
      </dsp:nvSpPr>
      <dsp:spPr>
        <a:xfrm>
          <a:off x="5829995" y="312108"/>
          <a:ext cx="2606286" cy="1105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Losing customers can result in revenue loss, reduced market share, and increased costs to acquire new customers. </a:t>
          </a:r>
        </a:p>
      </dsp:txBody>
      <dsp:txXfrm>
        <a:off x="5829995" y="312108"/>
        <a:ext cx="2606286" cy="1105697"/>
      </dsp:txXfrm>
    </dsp:sp>
    <dsp:sp modelId="{B425E828-574D-440D-BAEF-F6C9E173ED40}">
      <dsp:nvSpPr>
        <dsp:cNvPr id="0" name=""/>
        <dsp:cNvSpPr/>
      </dsp:nvSpPr>
      <dsp:spPr>
        <a:xfrm>
          <a:off x="84318" y="1998594"/>
          <a:ext cx="1105697" cy="110569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1058B-E91B-461B-AC92-275F5A8CF7BF}">
      <dsp:nvSpPr>
        <dsp:cNvPr id="0" name=""/>
        <dsp:cNvSpPr/>
      </dsp:nvSpPr>
      <dsp:spPr>
        <a:xfrm>
          <a:off x="316514" y="2230790"/>
          <a:ext cx="641304" cy="6413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F9D6D-26AF-4029-9EB1-B527E34AE9CD}">
      <dsp:nvSpPr>
        <dsp:cNvPr id="0" name=""/>
        <dsp:cNvSpPr/>
      </dsp:nvSpPr>
      <dsp:spPr>
        <a:xfrm>
          <a:off x="1426950" y="1998594"/>
          <a:ext cx="2606286" cy="1105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proactively address this issue, businesses need to identify customers who are likely to churn and take appropriate actions to retain them.</a:t>
          </a:r>
        </a:p>
      </dsp:txBody>
      <dsp:txXfrm>
        <a:off x="1426950" y="1998594"/>
        <a:ext cx="2606286" cy="1105697"/>
      </dsp:txXfrm>
    </dsp:sp>
    <dsp:sp modelId="{82AA701D-5C52-410F-8020-A6858B837CB0}">
      <dsp:nvSpPr>
        <dsp:cNvPr id="0" name=""/>
        <dsp:cNvSpPr/>
      </dsp:nvSpPr>
      <dsp:spPr>
        <a:xfrm>
          <a:off x="4487362" y="1998594"/>
          <a:ext cx="1105697" cy="110569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F1FD3-3A52-415C-841D-D1503A208BF1}">
      <dsp:nvSpPr>
        <dsp:cNvPr id="0" name=""/>
        <dsp:cNvSpPr/>
      </dsp:nvSpPr>
      <dsp:spPr>
        <a:xfrm>
          <a:off x="4719559" y="2230790"/>
          <a:ext cx="641304" cy="6413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09DDC-BEE5-49A0-BC50-6B8F5426A8C9}">
      <dsp:nvSpPr>
        <dsp:cNvPr id="0" name=""/>
        <dsp:cNvSpPr/>
      </dsp:nvSpPr>
      <dsp:spPr>
        <a:xfrm>
          <a:off x="5829995" y="1998594"/>
          <a:ext cx="2606286" cy="1105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Predictive model that can accurately forecast which customers are at risk of churning.</a:t>
          </a:r>
        </a:p>
      </dsp:txBody>
      <dsp:txXfrm>
        <a:off x="5829995" y="1998594"/>
        <a:ext cx="2606286" cy="11056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334E2-F75E-4E09-812F-C9B70DBB7B66}">
      <dsp:nvSpPr>
        <dsp:cNvPr id="0" name=""/>
        <dsp:cNvSpPr/>
      </dsp:nvSpPr>
      <dsp:spPr>
        <a:xfrm>
          <a:off x="858221" y="444078"/>
          <a:ext cx="1093525" cy="10935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12AFE-8419-4DB3-ADC0-E8C40D5252BA}">
      <dsp:nvSpPr>
        <dsp:cNvPr id="0" name=""/>
        <dsp:cNvSpPr/>
      </dsp:nvSpPr>
      <dsp:spPr>
        <a:xfrm>
          <a:off x="189955" y="1917106"/>
          <a:ext cx="2430056" cy="1055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High-level implementation outline for telecom churn prediction using logistic regression, support vector machine (SVM), adaptive boosting (ADA), XGBoost, and random forest algorithms.</a:t>
          </a:r>
        </a:p>
      </dsp:txBody>
      <dsp:txXfrm>
        <a:off x="189955" y="1917106"/>
        <a:ext cx="2430056" cy="1055214"/>
      </dsp:txXfrm>
    </dsp:sp>
    <dsp:sp modelId="{9FC01826-5817-49B5-BAF2-42D957B0112C}">
      <dsp:nvSpPr>
        <dsp:cNvPr id="0" name=""/>
        <dsp:cNvSpPr/>
      </dsp:nvSpPr>
      <dsp:spPr>
        <a:xfrm>
          <a:off x="3713537" y="444078"/>
          <a:ext cx="1093525" cy="10935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8DEDE-4681-4076-9608-5A52A9E59866}">
      <dsp:nvSpPr>
        <dsp:cNvPr id="0" name=""/>
        <dsp:cNvSpPr/>
      </dsp:nvSpPr>
      <dsp:spPr>
        <a:xfrm>
          <a:off x="3045271" y="1917106"/>
          <a:ext cx="2430056" cy="1055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 is a binary classification technique that is commonly used for churn prediction.</a:t>
          </a:r>
        </a:p>
      </dsp:txBody>
      <dsp:txXfrm>
        <a:off x="3045271" y="1917106"/>
        <a:ext cx="2430056" cy="1055214"/>
      </dsp:txXfrm>
    </dsp:sp>
    <dsp:sp modelId="{A8387907-C6E2-43C3-82DF-84053CE776E2}">
      <dsp:nvSpPr>
        <dsp:cNvPr id="0" name=""/>
        <dsp:cNvSpPr/>
      </dsp:nvSpPr>
      <dsp:spPr>
        <a:xfrm>
          <a:off x="6568853" y="444078"/>
          <a:ext cx="1093525" cy="10935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27499-0FDE-4A4A-B518-1BC991235EB5}">
      <dsp:nvSpPr>
        <dsp:cNvPr id="0" name=""/>
        <dsp:cNvSpPr/>
      </dsp:nvSpPr>
      <dsp:spPr>
        <a:xfrm>
          <a:off x="5900587" y="1917106"/>
          <a:ext cx="2430056" cy="1055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Using ADA in telecom churn prediction can provide telecom companies with a powerful tool to accurately identify customers at risk of churning and take appropriate actions to retain them.</a:t>
          </a:r>
        </a:p>
      </dsp:txBody>
      <dsp:txXfrm>
        <a:off x="5900587" y="1917106"/>
        <a:ext cx="2430056" cy="1055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97b5b59f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97b5b59f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97b5b59f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97b5b59f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7b5b5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97b5b59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97b5b59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97b5b59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97b5b59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97b5b59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97b5b59f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97b5b59f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97b5b59f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97b5b59f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97b5b59f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97b5b59f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97b5b59f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97b5b59f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97b5b59f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97b5b59f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2781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52901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11009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101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11432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7666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06322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273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63495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428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38178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6050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727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Cell towers">
            <a:extLst>
              <a:ext uri="{FF2B5EF4-FFF2-40B4-BE49-F238E27FC236}">
                <a16:creationId xmlns:a16="http://schemas.microsoft.com/office/drawing/2014/main" id="{FF3240ED-6AD4-9395-D9A0-B06E4450B0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-182870"/>
            <a:ext cx="9143980" cy="5143490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52947" y="1100137"/>
            <a:ext cx="5804941" cy="735807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 Customer Churn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95522" y="429953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35" y="470195"/>
            <a:ext cx="398134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465" y="470195"/>
            <a:ext cx="3801700" cy="32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E9D875-1B4A-4E99-31A8-DEB79E42EDBC}"/>
              </a:ext>
            </a:extLst>
          </p:cNvPr>
          <p:cNvSpPr txBox="1"/>
          <p:nvPr/>
        </p:nvSpPr>
        <p:spPr>
          <a:xfrm>
            <a:off x="1566940" y="3886595"/>
            <a:ext cx="2531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 Churn by contract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3DF90-E0B5-59C8-643A-21029F22AE8A}"/>
              </a:ext>
            </a:extLst>
          </p:cNvPr>
          <p:cNvSpPr txBox="1"/>
          <p:nvPr/>
        </p:nvSpPr>
        <p:spPr>
          <a:xfrm>
            <a:off x="5775960" y="3734253"/>
            <a:ext cx="3368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 Churn with other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varaibles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011" y="219527"/>
            <a:ext cx="6733850" cy="39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3705B8-0F57-FF2A-3DAD-CE647F44259B}"/>
              </a:ext>
            </a:extLst>
          </p:cNvPr>
          <p:cNvSpPr txBox="1"/>
          <p:nvPr/>
        </p:nvSpPr>
        <p:spPr>
          <a:xfrm flipH="1">
            <a:off x="3376217" y="4296937"/>
            <a:ext cx="4080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 4: Features Importance graph 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459020" y="440675"/>
            <a:ext cx="2141305" cy="459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lnSpc>
                <a:spcPct val="150000"/>
              </a:lnSpc>
              <a:spcBef>
                <a:spcPts val="1200"/>
              </a:spcBef>
              <a:spcAft>
                <a:spcPts val="1500"/>
              </a:spcAft>
              <a:buNone/>
            </a:pP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Wei, L., &amp; Zheng, H. (2017). Predicting customer churn in the telecommunications industry using machine learning algorithms. International Journal of Computer Science and Telecommunications, 8(5), 145-150.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2018 9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1200"/>
              </a:spcBef>
              <a:spcAft>
                <a:spcPts val="1500"/>
              </a:spcAft>
              <a:buNone/>
            </a:pP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Gunes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E., &amp;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Buyukyilmaz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Y. (2019). Predicting customer churn in the telecom industry using machine learning algorithms. 2019 27th Signal Processing and Communications Applications Conference (SIU), 1-4.</a:t>
            </a:r>
            <a:endPara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1200"/>
              </a:spcBef>
              <a:spcAft>
                <a:spcPts val="1500"/>
              </a:spcAft>
              <a:buNone/>
            </a:pP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Abualigah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L. M., Gupta, P., &amp; Al-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Mallah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H. (2019). Predicting customer churn in the telecom industry using machine learning algorithms. </a:t>
            </a:r>
            <a:r>
              <a:rPr lang="en-US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PLoS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One, 14(8), e0221470.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1200"/>
              </a:spcBef>
              <a:spcAft>
                <a:spcPts val="1500"/>
              </a:spcAft>
              <a:buNone/>
            </a:pP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 Bhattacharya, A., &amp; Saini, S. (2018). Customer churn prediction in telecom using machine learning algorithms. 2018 9th International Conference on Computing, Communication and Networking Technologies (ICCCNT), 1-6. </a:t>
            </a:r>
            <a:br>
              <a:rPr lang="en-US" sz="1050" dirty="0"/>
            </a:b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International Conference on Computing, Communication and Networking Technologies (ICCCNT), 1-6.</a:t>
            </a:r>
            <a:endParaRPr lang="en-US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53650" y="401829"/>
            <a:ext cx="5261325" cy="80546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 Information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64820" y="1871663"/>
            <a:ext cx="4692967" cy="27923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Mukul Rai                           700748568</a:t>
            </a:r>
          </a:p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 Godesala	       700733582</a:t>
            </a:r>
          </a:p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Jaya Sai Charan Sammeta   700739775</a:t>
            </a:r>
          </a:p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Shruthi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Vallap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 	       700744517</a:t>
            </a:r>
          </a:p>
        </p:txBody>
      </p:sp>
      <p:pic>
        <p:nvPicPr>
          <p:cNvPr id="73" name="Picture 62" descr="One in a crowd">
            <a:extLst>
              <a:ext uri="{FF2B5EF4-FFF2-40B4-BE49-F238E27FC236}">
                <a16:creationId xmlns:a16="http://schemas.microsoft.com/office/drawing/2014/main" id="{48BAAE90-ED86-DE07-FBB2-1B83A3FD52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45" r="20355"/>
          <a:stretch/>
        </p:blipFill>
        <p:spPr>
          <a:xfrm>
            <a:off x="5639562" y="10"/>
            <a:ext cx="3504438" cy="51434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64819" y="573279"/>
            <a:ext cx="3504438" cy="9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64820" y="2014538"/>
            <a:ext cx="4692967" cy="264947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Mukul  - ML techniques, Report</a:t>
            </a:r>
          </a:p>
          <a:p>
            <a:pPr marL="0" indent="-228600" defTabSz="9144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 - PPT, Report</a:t>
            </a:r>
          </a:p>
          <a:p>
            <a:pPr marL="0" indent="-228600" defTabSz="9144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Jaya sai charan - Papers collection, Report</a:t>
            </a:r>
          </a:p>
          <a:p>
            <a:pPr marL="0" indent="-228600" defTabSz="9144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Shruthi -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Report</a:t>
            </a:r>
          </a:p>
          <a:p>
            <a:pPr marL="0" lvl="0" indent="0" defTabSz="914400">
              <a:spcBef>
                <a:spcPts val="0"/>
              </a:spcBef>
              <a:spcAft>
                <a:spcPts val="120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Picture 68" descr="Checkmate in a chess game">
            <a:extLst>
              <a:ext uri="{FF2B5EF4-FFF2-40B4-BE49-F238E27FC236}">
                <a16:creationId xmlns:a16="http://schemas.microsoft.com/office/drawing/2014/main" id="{F16890A0-6544-9FF3-38E2-18B02FEC04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39" r="25449" b="-1"/>
          <a:stretch/>
        </p:blipFill>
        <p:spPr>
          <a:xfrm>
            <a:off x="5639562" y="10"/>
            <a:ext cx="3504438" cy="51434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685800" y="329440"/>
            <a:ext cx="2743200" cy="60242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graphicFrame>
        <p:nvGraphicFramePr>
          <p:cNvPr id="75" name="Google Shape;73;p16">
            <a:extLst>
              <a:ext uri="{FF2B5EF4-FFF2-40B4-BE49-F238E27FC236}">
                <a16:creationId xmlns:a16="http://schemas.microsoft.com/office/drawing/2014/main" id="{B6080A01-7D01-2393-ED59-B09F3CBF4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7374127"/>
              </p:ext>
            </p:extLst>
          </p:nvPr>
        </p:nvGraphicFramePr>
        <p:xfrm>
          <a:off x="438150" y="1564088"/>
          <a:ext cx="8115300" cy="2647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670560" y="428499"/>
            <a:ext cx="2415540" cy="60734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graphicFrame>
        <p:nvGraphicFramePr>
          <p:cNvPr id="81" name="Google Shape;79;p17">
            <a:extLst>
              <a:ext uri="{FF2B5EF4-FFF2-40B4-BE49-F238E27FC236}">
                <a16:creationId xmlns:a16="http://schemas.microsoft.com/office/drawing/2014/main" id="{50DFFDB3-9FC6-C230-EE98-AC6953F3F0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629809"/>
              </p:ext>
            </p:extLst>
          </p:nvPr>
        </p:nvGraphicFramePr>
        <p:xfrm>
          <a:off x="313182" y="1580852"/>
          <a:ext cx="8477250" cy="2647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54380" y="449835"/>
            <a:ext cx="3038951" cy="54299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graphicFrame>
        <p:nvGraphicFramePr>
          <p:cNvPr id="97" name="Google Shape;85;p18">
            <a:extLst>
              <a:ext uri="{FF2B5EF4-FFF2-40B4-BE49-F238E27FC236}">
                <a16:creationId xmlns:a16="http://schemas.microsoft.com/office/drawing/2014/main" id="{506D92FE-8F05-9539-13FF-AE0B62E1E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1859775"/>
              </p:ext>
            </p:extLst>
          </p:nvPr>
        </p:nvGraphicFramePr>
        <p:xfrm>
          <a:off x="453390" y="1168146"/>
          <a:ext cx="8115300" cy="298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432192" y="422165"/>
            <a:ext cx="386834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graphicFrame>
        <p:nvGraphicFramePr>
          <p:cNvPr id="99" name="Google Shape;91;p19">
            <a:extLst>
              <a:ext uri="{FF2B5EF4-FFF2-40B4-BE49-F238E27FC236}">
                <a16:creationId xmlns:a16="http://schemas.microsoft.com/office/drawing/2014/main" id="{F56A3386-6564-7905-8005-BF2B449837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8811702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623401" y="460265"/>
            <a:ext cx="36985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9" name="Google Shape;97;p20">
            <a:extLst>
              <a:ext uri="{FF2B5EF4-FFF2-40B4-BE49-F238E27FC236}">
                <a16:creationId xmlns:a16="http://schemas.microsoft.com/office/drawing/2014/main" id="{5B37671C-9E35-1C06-E69E-FDBEF7D492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3146451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1F3B83-EE94-2C72-EEBD-F9EF4965C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06" y="1421030"/>
            <a:ext cx="8626588" cy="2301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B29DCC-E3D6-D248-E752-8CE77B6EFFEF}"/>
              </a:ext>
            </a:extLst>
          </p:cNvPr>
          <p:cNvSpPr txBox="1"/>
          <p:nvPr/>
        </p:nvSpPr>
        <p:spPr>
          <a:xfrm>
            <a:off x="2436019" y="3850481"/>
            <a:ext cx="425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01: Comparison of model accuracy</a:t>
            </a:r>
          </a:p>
        </p:txBody>
      </p:sp>
      <p:sp>
        <p:nvSpPr>
          <p:cNvPr id="7" name="Google Shape;96;p20">
            <a:extLst>
              <a:ext uri="{FF2B5EF4-FFF2-40B4-BE49-F238E27FC236}">
                <a16:creationId xmlns:a16="http://schemas.microsoft.com/office/drawing/2014/main" id="{8185A8EE-6DD4-6917-7EA0-2EA7FFFBA3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706" y="497974"/>
            <a:ext cx="162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302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234</TotalTime>
  <Words>562</Words>
  <Application>Microsoft Office PowerPoint</Application>
  <PresentationFormat>On-screen Show (16:9)</PresentationFormat>
  <Paragraphs>48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Gill Sans MT</vt:lpstr>
      <vt:lpstr>Parcel</vt:lpstr>
      <vt:lpstr>Telecom Customer Churn</vt:lpstr>
      <vt:lpstr>Group Member Information</vt:lpstr>
      <vt:lpstr>Roles and Responsibilities</vt:lpstr>
      <vt:lpstr>Motivation</vt:lpstr>
      <vt:lpstr>Objective</vt:lpstr>
      <vt:lpstr>Related work</vt:lpstr>
      <vt:lpstr>Problem statement</vt:lpstr>
      <vt:lpstr>Proposed Solution</vt:lpstr>
      <vt:lpstr>Results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Custom Churn</dc:title>
  <dc:creator>jaya sai charan sammeta</dc:creator>
  <cp:lastModifiedBy>Mukul Rai</cp:lastModifiedBy>
  <cp:revision>3</cp:revision>
  <dcterms:modified xsi:type="dcterms:W3CDTF">2023-04-26T05:36:13Z</dcterms:modified>
</cp:coreProperties>
</file>