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charan gattu" userId="2f54275b27c2ee05" providerId="LiveId" clId="{541AD9BF-B303-4EEC-948C-DAECD6FB7B99}"/>
    <pc:docChg chg="undo custSel addSld modSld sldOrd">
      <pc:chgData name="saicharan gattu" userId="2f54275b27c2ee05" providerId="LiveId" clId="{541AD9BF-B303-4EEC-948C-DAECD6FB7B99}" dt="2022-08-16T05:22:53.092" v="66" actId="20577"/>
      <pc:docMkLst>
        <pc:docMk/>
      </pc:docMkLst>
      <pc:sldChg chg="modSp">
        <pc:chgData name="saicharan gattu" userId="2f54275b27c2ee05" providerId="LiveId" clId="{541AD9BF-B303-4EEC-948C-DAECD6FB7B99}" dt="2022-08-16T05:14:44.828" v="8"/>
        <pc:sldMkLst>
          <pc:docMk/>
          <pc:sldMk cId="3948533767" sldId="256"/>
        </pc:sldMkLst>
        <pc:spChg chg="mod">
          <ac:chgData name="saicharan gattu" userId="2f54275b27c2ee05" providerId="LiveId" clId="{541AD9BF-B303-4EEC-948C-DAECD6FB7B99}" dt="2022-08-16T05:14:44.828" v="8"/>
          <ac:spMkLst>
            <pc:docMk/>
            <pc:sldMk cId="3948533767" sldId="256"/>
            <ac:spMk id="2" creationId="{081BBE24-1EAC-59E9-ABD9-6C286117E1E2}"/>
          </ac:spMkLst>
        </pc:spChg>
        <pc:spChg chg="mod">
          <ac:chgData name="saicharan gattu" userId="2f54275b27c2ee05" providerId="LiveId" clId="{541AD9BF-B303-4EEC-948C-DAECD6FB7B99}" dt="2022-08-16T05:14:44.828" v="8"/>
          <ac:spMkLst>
            <pc:docMk/>
            <pc:sldMk cId="3948533767" sldId="256"/>
            <ac:spMk id="3" creationId="{C4AC247A-3B82-980D-30E0-5EF16DBF19DE}"/>
          </ac:spMkLst>
        </pc:spChg>
      </pc:sldChg>
      <pc:sldChg chg="modSp mod">
        <pc:chgData name="saicharan gattu" userId="2f54275b27c2ee05" providerId="LiveId" clId="{541AD9BF-B303-4EEC-948C-DAECD6FB7B99}" dt="2022-08-16T05:16:23.159" v="37" actId="14100"/>
        <pc:sldMkLst>
          <pc:docMk/>
          <pc:sldMk cId="2091669867" sldId="262"/>
        </pc:sldMkLst>
        <pc:spChg chg="mod">
          <ac:chgData name="saicharan gattu" userId="2f54275b27c2ee05" providerId="LiveId" clId="{541AD9BF-B303-4EEC-948C-DAECD6FB7B99}" dt="2022-08-16T05:16:23.159" v="37" actId="14100"/>
          <ac:spMkLst>
            <pc:docMk/>
            <pc:sldMk cId="2091669867" sldId="262"/>
            <ac:spMk id="3" creationId="{01287CA5-699A-CE21-ADCA-2FEF798B8263}"/>
          </ac:spMkLst>
        </pc:spChg>
      </pc:sldChg>
      <pc:sldChg chg="modSp mod">
        <pc:chgData name="saicharan gattu" userId="2f54275b27c2ee05" providerId="LiveId" clId="{541AD9BF-B303-4EEC-948C-DAECD6FB7B99}" dt="2022-08-16T05:22:53.092" v="66" actId="20577"/>
        <pc:sldMkLst>
          <pc:docMk/>
          <pc:sldMk cId="3867213604" sldId="263"/>
        </pc:sldMkLst>
        <pc:spChg chg="mod">
          <ac:chgData name="saicharan gattu" userId="2f54275b27c2ee05" providerId="LiveId" clId="{541AD9BF-B303-4EEC-948C-DAECD6FB7B99}" dt="2022-08-16T05:22:53.092" v="66" actId="20577"/>
          <ac:spMkLst>
            <pc:docMk/>
            <pc:sldMk cId="3867213604" sldId="263"/>
            <ac:spMk id="3" creationId="{6D8D1810-38E3-D47A-41C9-0511C363FACB}"/>
          </ac:spMkLst>
        </pc:spChg>
      </pc:sldChg>
      <pc:sldChg chg="addSp delSp modSp new mod ord">
        <pc:chgData name="saicharan gattu" userId="2f54275b27c2ee05" providerId="LiveId" clId="{541AD9BF-B303-4EEC-948C-DAECD6FB7B99}" dt="2022-08-16T05:15:49.725" v="35" actId="14100"/>
        <pc:sldMkLst>
          <pc:docMk/>
          <pc:sldMk cId="308717366" sldId="265"/>
        </pc:sldMkLst>
        <pc:spChg chg="mod">
          <ac:chgData name="saicharan gattu" userId="2f54275b27c2ee05" providerId="LiveId" clId="{541AD9BF-B303-4EEC-948C-DAECD6FB7B99}" dt="2022-08-16T05:15:42.555" v="33" actId="1076"/>
          <ac:spMkLst>
            <pc:docMk/>
            <pc:sldMk cId="308717366" sldId="265"/>
            <ac:spMk id="2" creationId="{E80C699C-1F8C-4654-E9AB-88FD00B9FAEA}"/>
          </ac:spMkLst>
        </pc:spChg>
        <pc:spChg chg="del">
          <ac:chgData name="saicharan gattu" userId="2f54275b27c2ee05" providerId="LiveId" clId="{541AD9BF-B303-4EEC-948C-DAECD6FB7B99}" dt="2022-08-16T05:12:59.589" v="1" actId="22"/>
          <ac:spMkLst>
            <pc:docMk/>
            <pc:sldMk cId="308717366" sldId="265"/>
            <ac:spMk id="3" creationId="{54D26B6B-904D-B54E-DC82-FE9041103CDA}"/>
          </ac:spMkLst>
        </pc:spChg>
        <pc:picChg chg="add mod ord">
          <ac:chgData name="saicharan gattu" userId="2f54275b27c2ee05" providerId="LiveId" clId="{541AD9BF-B303-4EEC-948C-DAECD6FB7B99}" dt="2022-08-16T05:15:49.725" v="35" actId="14100"/>
          <ac:picMkLst>
            <pc:docMk/>
            <pc:sldMk cId="308717366" sldId="265"/>
            <ac:picMk id="5" creationId="{962FCD52-C855-64D5-5EEE-A3B14E4D04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430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2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8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22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0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47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BE24-1EAC-59E9-ABD9-6C286117E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PFSD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C247A-3B82-980D-30E0-5EF16DBF1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Review-1</a:t>
            </a:r>
          </a:p>
        </p:txBody>
      </p:sp>
    </p:spTree>
    <p:extLst>
      <p:ext uri="{BB962C8B-B14F-4D97-AF65-F5344CB8AC3E}">
        <p14:creationId xmlns:p14="http://schemas.microsoft.com/office/powerpoint/2010/main" val="39485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3B8F-3AA5-EB80-868A-CCFD702DB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396" y="84406"/>
            <a:ext cx="9418320" cy="1158631"/>
          </a:xfrm>
        </p:spPr>
        <p:txBody>
          <a:bodyPr>
            <a:normAutofit/>
          </a:bodyPr>
          <a:lstStyle/>
          <a:p>
            <a:r>
              <a:rPr lang="en-IN" sz="4800" dirty="0" err="1"/>
              <a:t>Github</a:t>
            </a:r>
            <a:r>
              <a:rPr lang="en-IN" sz="4800" dirty="0"/>
              <a:t> Setup: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8C5C4-2C79-F939-822F-26277ACB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93" y="1443892"/>
            <a:ext cx="4377037" cy="2221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D889EC-B5F4-64AD-7729-660C1192D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56" y="1443892"/>
            <a:ext cx="4212913" cy="2221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0CE42E-635D-D049-2597-1891D7900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93" y="3978030"/>
            <a:ext cx="4377037" cy="2117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43EFFD-A72F-33E2-A208-F12560039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456" y="3978029"/>
            <a:ext cx="4212913" cy="21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699C-1F8C-4654-E9AB-88FD00B9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453291"/>
            <a:ext cx="9894300" cy="923851"/>
          </a:xfrm>
        </p:spPr>
        <p:txBody>
          <a:bodyPr/>
          <a:lstStyle/>
          <a:p>
            <a:r>
              <a:rPr lang="en-IN" dirty="0"/>
              <a:t>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FCD52-C855-64D5-5EEE-A3B14E4D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1602155"/>
            <a:ext cx="10082488" cy="4493846"/>
          </a:xfrm>
        </p:spPr>
      </p:pic>
    </p:spTree>
    <p:extLst>
      <p:ext uri="{BB962C8B-B14F-4D97-AF65-F5344CB8AC3E}">
        <p14:creationId xmlns:p14="http://schemas.microsoft.com/office/powerpoint/2010/main" val="3087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0BCA-C099-7535-C396-216F5C4C0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25" y="365760"/>
            <a:ext cx="11047359" cy="883529"/>
          </a:xfrm>
        </p:spPr>
        <p:txBody>
          <a:bodyPr>
            <a:normAutofit/>
          </a:bodyPr>
          <a:lstStyle/>
          <a:p>
            <a:r>
              <a:rPr lang="en-US" sz="4800" b="1" dirty="0"/>
              <a:t>Work allocation to team members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87CA5-699A-CE21-ADCA-2FEF798B8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334" y="1578708"/>
            <a:ext cx="10492466" cy="402492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R. Naga </a:t>
            </a:r>
            <a:r>
              <a:rPr lang="en-IN" sz="2800" dirty="0" err="1"/>
              <a:t>Maneeshwar</a:t>
            </a:r>
            <a:r>
              <a:rPr lang="en-IN" sz="2800" dirty="0"/>
              <a:t> (2110030344)-</a:t>
            </a:r>
            <a:r>
              <a:rPr lang="en-IN" sz="2800" dirty="0" err="1"/>
              <a:t>github</a:t>
            </a:r>
            <a:r>
              <a:rPr lang="en-IN" sz="2800" dirty="0"/>
              <a:t> setup and tools verification.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 .Vinay Kumar(2110030350)- documentation and work allotment.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T. Sandeep(2110030196)-</a:t>
            </a:r>
            <a:r>
              <a:rPr lang="en-US" sz="2800" dirty="0"/>
              <a:t>Data set collection and tools setup.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G. Sai </a:t>
            </a:r>
            <a:r>
              <a:rPr lang="en-IN" sz="2800" dirty="0" err="1"/>
              <a:t>Charan</a:t>
            </a:r>
            <a:r>
              <a:rPr lang="en-IN" sz="2800" dirty="0"/>
              <a:t> (2110030437)-documentation and tools 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6BDE-C119-6FD4-1B6C-231BEBF6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66" y="282720"/>
            <a:ext cx="10898867" cy="1182077"/>
          </a:xfrm>
        </p:spPr>
        <p:txBody>
          <a:bodyPr>
            <a:normAutofit/>
          </a:bodyPr>
          <a:lstStyle/>
          <a:p>
            <a:r>
              <a:rPr lang="en-US" sz="4800" b="1" dirty="0"/>
              <a:t>Data set collection and tools setup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D1810-38E3-D47A-41C9-0511C363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649046"/>
            <a:ext cx="9418320" cy="48431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HTML- page layout has been designed in HTML.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CSS-It has been used in all designing parts.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Java Script-All the validation task and animations has been developed here.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Python-All the business logic has been implemented in python.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MySQL- This database has been used as database for the project.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Django-This has been used for the framework.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21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ABF9-DDD8-5352-85FE-67D6A1056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33" y="461107"/>
            <a:ext cx="9984466" cy="900723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Configurations for this project :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094E-A433-01A4-166D-890BCC79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627" y="1477107"/>
            <a:ext cx="10043550" cy="47259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Windows: </a:t>
            </a:r>
            <a:r>
              <a:rPr lang="en-IN" dirty="0"/>
              <a:t>This project can be configured in windows easily need to install Python, Django , PIP.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Linux</a:t>
            </a:r>
            <a:r>
              <a:rPr lang="en-IN" dirty="0"/>
              <a:t>: we can run this project on all versions of operating systems.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Mac</a:t>
            </a:r>
            <a:r>
              <a:rPr lang="en-IN" dirty="0"/>
              <a:t> :we can run this project on operating systems also.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9868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D2BC4394A0E4CAE0B36772B5942CB" ma:contentTypeVersion="7" ma:contentTypeDescription="Create a new document." ma:contentTypeScope="" ma:versionID="1bedc55f3400fe69a8dce739c7a55752">
  <xsd:schema xmlns:xsd="http://www.w3.org/2001/XMLSchema" xmlns:xs="http://www.w3.org/2001/XMLSchema" xmlns:p="http://schemas.microsoft.com/office/2006/metadata/properties" xmlns:ns3="e184a4fd-bacb-49f6-bb20-0975603eb679" xmlns:ns4="00867a57-d87e-42b0-bc17-3fb776bde756" targetNamespace="http://schemas.microsoft.com/office/2006/metadata/properties" ma:root="true" ma:fieldsID="0e9f378ed2f48e113f4b503f1c1f9a96" ns3:_="" ns4:_="">
    <xsd:import namespace="e184a4fd-bacb-49f6-bb20-0975603eb679"/>
    <xsd:import namespace="00867a57-d87e-42b0-bc17-3fb776bde7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4a4fd-bacb-49f6-bb20-0975603eb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67a57-d87e-42b0-bc17-3fb776bde7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698261-E962-4B53-AC9F-F8B3239E81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C0B9F8-ACBA-4FB3-83B2-B7E8E5FABC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84a4fd-bacb-49f6-bb20-0975603eb679"/>
    <ds:schemaRef ds:uri="00867a57-d87e-42b0-bc17-3fb776bde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B82648-B456-4ADB-ACF3-0F35B61FD3D7}">
  <ds:schemaRefs>
    <ds:schemaRef ds:uri="http://purl.org/dc/terms/"/>
    <ds:schemaRef ds:uri="http://schemas.microsoft.com/office/2006/documentManagement/types"/>
    <ds:schemaRef ds:uri="http://purl.org/dc/dcmitype/"/>
    <ds:schemaRef ds:uri="e184a4fd-bacb-49f6-bb20-0975603eb679"/>
    <ds:schemaRef ds:uri="00867a57-d87e-42b0-bc17-3fb776bde756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97</TotalTime>
  <Words>178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Wingdings</vt:lpstr>
      <vt:lpstr>Wingdings 2</vt:lpstr>
      <vt:lpstr>View</vt:lpstr>
      <vt:lpstr>PFSD </vt:lpstr>
      <vt:lpstr>Github Setup:</vt:lpstr>
      <vt:lpstr>GitHub</vt:lpstr>
      <vt:lpstr>Work allocation to team members</vt:lpstr>
      <vt:lpstr>Data set collection and tools setup</vt:lpstr>
      <vt:lpstr>Configurations for this project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NEKKANTI MANASALAKSHMI .</dc:creator>
  <cp:lastModifiedBy>saicharan gattu</cp:lastModifiedBy>
  <cp:revision>3</cp:revision>
  <dcterms:created xsi:type="dcterms:W3CDTF">2022-08-07T16:43:54Z</dcterms:created>
  <dcterms:modified xsi:type="dcterms:W3CDTF">2022-08-16T05:36:26Z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0x0101009F0D2BC4394A0E4CAE0B36772B5942CB</vt:lpwstr>
  </property>
</Properties>
</file>