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1163763"/>
            <a:ext cx="6253317" cy="3161349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DASH BOARD</a:t>
            </a:r>
            <a:r>
              <a:rPr lang="en-US" dirty="0"/>
              <a:t> DESIGN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SAI CHARAN REDDY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Maddurisaicharan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411@gmail.com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550"/>
            <a:ext cx="11155680" cy="1361872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OBJECTIVE: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04" y="1449422"/>
            <a:ext cx="11051447" cy="4918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Design an interactive dashboard for business stakeholders to analyze sales and profit performance over time.</a:t>
            </a:r>
          </a:p>
          <a:p>
            <a:pPr>
              <a:buNone/>
            </a:pPr>
            <a:r>
              <a:rPr lang="en-US" b="1" dirty="0"/>
              <a:t>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key performance indicators (KPIs)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trends across time, products, and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interactivity for deeper insights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9C11F-7CFB-BEBD-E582-249FF6C4B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0" y="87549"/>
            <a:ext cx="8968902" cy="1293779"/>
          </a:xfrm>
        </p:spPr>
        <p:txBody>
          <a:bodyPr>
            <a:normAutofit/>
          </a:bodyPr>
          <a:lstStyle/>
          <a:p>
            <a:r>
              <a:rPr lang="en-US" sz="6000" dirty="0"/>
              <a:t>DATA SUMMARY: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03689-2DD6-0565-7E1B-650770DC2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0" y="1381328"/>
            <a:ext cx="11031991" cy="440682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Source:</a:t>
            </a:r>
            <a:r>
              <a:rPr lang="en-US" dirty="0"/>
              <a:t> Internally provided / Cleaned version of public sales dataset</a:t>
            </a:r>
            <a:br>
              <a:rPr lang="en-US" dirty="0"/>
            </a:br>
            <a:r>
              <a:rPr lang="en-US" b="1" dirty="0"/>
              <a:t>Contents: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Order ID, Product Category,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Sales, Profit,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and Location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0B1F-0EB1-1388-9E75-54E8C09D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823A-B39D-0030-3BBD-24F5A92C3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Features: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KPI Cards: Total Sales, Profit, and Growth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Time-Series Line Charts for Sales Trend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Slicers for Region, Product Category,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Category-wise Performance Charts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1C6E-10A0-8B5C-D948-F18CB514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1CE3-F8D8-B41F-571B-672D0744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interactive dashboard provides a clear and concise view of key business metrics such as sales, profit, and growth trends. By enabling filters and time-based analysis, it supports data-driven decisions and performance monitoring. This tool empowers stakeholders to identify opportunities, address issues, and drive strategic actions effectively.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394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{7EFD24D9-FBC4-4AE9-AC2F-F993DE5CF62D}tf56160789_win32</Template>
  <TotalTime>10</TotalTime>
  <Words>175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Calibri</vt:lpstr>
      <vt:lpstr>Franklin Gothic Book</vt:lpstr>
      <vt:lpstr>Custom</vt:lpstr>
      <vt:lpstr>DASH BOARD DESIGN</vt:lpstr>
      <vt:lpstr>OBJECTIVE:</vt:lpstr>
      <vt:lpstr>DATA SUMMARY:</vt:lpstr>
      <vt:lpstr>DASHBOARD OVERVIEW: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Charan Reddy</dc:creator>
  <cp:lastModifiedBy>Sai Charan Reddy</cp:lastModifiedBy>
  <cp:revision>1</cp:revision>
  <dcterms:created xsi:type="dcterms:W3CDTF">2025-04-25T17:03:59Z</dcterms:created>
  <dcterms:modified xsi:type="dcterms:W3CDTF">2025-04-25T17:14:45Z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