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A7FF-25B4-CD23-1FAE-A0F24AF31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8C0EA-6934-C83D-C35D-7481EB93A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56558-0DA7-CE84-EF0B-8094327FD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0C51-3FBA-44DC-ADE6-4925AB72224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EF998-F29D-4D5E-630F-588E5A81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21A96-824C-C759-2752-C9992509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4DE3-225B-4AFB-9911-71B07E0C8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49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7F606-DAC7-63D8-BEF8-9F67D9A9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4752B-E2C7-326D-6AFD-41D3B4D35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14DFA-C526-F769-435E-B26374B52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0C51-3FBA-44DC-ADE6-4925AB72224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7108E-8E8D-EA9D-8804-A3723629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C595A-462A-4BB9-156B-A46B5CE2C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4DE3-225B-4AFB-9911-71B07E0C8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43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FF2AFD-6CA0-5360-102D-407C2A1F2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422EC-D5CA-2870-568B-8653916F3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FF944-E6FD-8F02-7C66-504DA14C4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0C51-3FBA-44DC-ADE6-4925AB72224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3E635-5068-F6E0-BEA1-516BAA289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218C4-0C22-B8E1-56E3-6D9F0C36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4DE3-225B-4AFB-9911-71B07E0C8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23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5639D-F7D5-B92B-9FFE-38BCF655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12A03-BDD3-1A24-C16D-A130C65B5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F6280-2E66-CE34-00E5-5E08619E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0C51-3FBA-44DC-ADE6-4925AB72224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1B60C-D8D4-1656-E02B-CF90441CF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9C85-011F-8B10-2698-ED725C2B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4DE3-225B-4AFB-9911-71B07E0C8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25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9D384-FB1C-7AAF-92B0-1AF37457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E3F4C-8E9F-186E-7075-9FC02CC0C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69A0-8D6C-B7DE-705C-63A539AD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0C51-3FBA-44DC-ADE6-4925AB72224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8F12A-2128-A5E2-8850-F12E5997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15801-8BAD-4082-A850-4B2A4747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4DE3-225B-4AFB-9911-71B07E0C8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64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80ED0-0035-339A-44CC-64C687C8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0E8E0-387A-2586-B997-765D01C8F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80C05-6538-578A-2F42-A6D32A782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11740-E3ED-3A4F-F3C9-AAD3D096B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0C51-3FBA-44DC-ADE6-4925AB72224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92AC0-124A-A514-DE65-09D5FE3C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14566-FB08-AEDB-4B32-23E2F3A16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4DE3-225B-4AFB-9911-71B07E0C8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38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2208-F8EB-8536-6830-57522480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6A4C1-8454-93D6-F98C-F2B644260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E191B-75BC-3C8E-4AE3-0DD93C70D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919D0-4DAB-4DD1-0EE8-55F5985EE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335EDE-4AA1-A933-9C2A-55E1724CA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6BF6D-280E-BC3E-2377-2F01B5F5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0C51-3FBA-44DC-ADE6-4925AB72224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202F67-A4B3-A933-21A3-C73CF135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E6B94-0B28-FE5D-2088-896738EF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4DE3-225B-4AFB-9911-71B07E0C8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18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6A07D-7A49-A576-B0FB-FA186C9F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507882-A8EC-0FEB-1920-3D80C0583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0C51-3FBA-44DC-ADE6-4925AB72224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9D7E3-2C6A-F7BB-9CBB-A9AD7BEF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FD9CB-6628-ADD0-6E82-48489E85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4DE3-225B-4AFB-9911-71B07E0C8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83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25DA59-98E5-FAE0-6307-EFE4737B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0C51-3FBA-44DC-ADE6-4925AB72224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65337-3DDA-6121-5E3A-48F12074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0D645-5979-75CF-B47A-BFFD8420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4DE3-225B-4AFB-9911-71B07E0C8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97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6AD8-805B-D600-36D8-EAF36D03F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0C163-B11B-EEA4-964F-4B02B7F38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CCD12-DD30-C96F-1866-BFDF8985F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EB197-E701-EEA1-053A-8557BC926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0C51-3FBA-44DC-ADE6-4925AB72224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20A9A-37C0-22D6-14EA-5451D94A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EE7CA-FFA5-4D85-6997-F3B1EA09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4DE3-225B-4AFB-9911-71B07E0C8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35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89D3D-1FFC-AF65-4201-851BC6C6E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EE477-5785-DFDB-8E28-A6AFF3756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A8CDA-2712-B1C1-FBEB-F0892266B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2FAEC-7B8C-B039-6724-5DE16C60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0C51-3FBA-44DC-ADE6-4925AB72224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66FE4-3BF4-772F-B393-65556130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976AA-4CFC-0AEE-709A-760F8816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4DE3-225B-4AFB-9911-71B07E0C8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91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11A6A9-2F98-0D5B-A8DB-83A33A1D2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A09ED-8885-92CB-2869-B6FCA4D64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9BC00-FAA1-33A4-6572-C521C2494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60C51-3FBA-44DC-ADE6-4925AB722245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E346-3A1D-6E80-00F5-7F33EBDCA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62C33-1ED9-E8C3-1FF1-E654FB8C3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94DE3-225B-4AFB-9911-71B07E0C8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77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15DFE-8700-63B9-D39E-47075D9AD8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8AC9A-F0BD-C6F4-F388-BC600BD14E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BAC6F6-15C4-AA9D-2B09-DD8F56F78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6" y="148157"/>
            <a:ext cx="11877368" cy="656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8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B5F3-9AEA-1554-A0C5-2BA4D103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61ABC0-12E4-FE7B-7C73-856C60D5D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69" y="170634"/>
            <a:ext cx="11719461" cy="6516731"/>
          </a:xfrm>
        </p:spPr>
      </p:pic>
    </p:spTree>
    <p:extLst>
      <p:ext uri="{BB962C8B-B14F-4D97-AF65-F5344CB8AC3E}">
        <p14:creationId xmlns:p14="http://schemas.microsoft.com/office/powerpoint/2010/main" val="426712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8EB2-C282-99B6-CDDB-7112EAA96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6A9304-3897-FC70-BD71-7805AB06C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7" y="173520"/>
            <a:ext cx="11624186" cy="6510960"/>
          </a:xfrm>
        </p:spPr>
      </p:pic>
    </p:spTree>
    <p:extLst>
      <p:ext uri="{BB962C8B-B14F-4D97-AF65-F5344CB8AC3E}">
        <p14:creationId xmlns:p14="http://schemas.microsoft.com/office/powerpoint/2010/main" val="1441923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CHARAN</dc:creator>
  <cp:lastModifiedBy>SAI CHARAN</cp:lastModifiedBy>
  <cp:revision>1</cp:revision>
  <dcterms:created xsi:type="dcterms:W3CDTF">2025-03-26T10:19:32Z</dcterms:created>
  <dcterms:modified xsi:type="dcterms:W3CDTF">2025-03-26T10:20:10Z</dcterms:modified>
</cp:coreProperties>
</file>