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16939-4BDB-4F8C-88BA-DE4BC669ABBD}" v="87" dt="2025-05-06T14:40:05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Charan Reddy Gottam" userId="3318047f870dd9a6" providerId="LiveId" clId="{A8416939-4BDB-4F8C-88BA-DE4BC669ABBD}"/>
    <pc:docChg chg="undo custSel modSld">
      <pc:chgData name="Sai Charan Reddy Gottam" userId="3318047f870dd9a6" providerId="LiveId" clId="{A8416939-4BDB-4F8C-88BA-DE4BC669ABBD}" dt="2025-05-06T14:40:05.998" v="88" actId="20577"/>
      <pc:docMkLst>
        <pc:docMk/>
      </pc:docMkLst>
      <pc:sldChg chg="addSp delSp modSp mod">
        <pc:chgData name="Sai Charan Reddy Gottam" userId="3318047f870dd9a6" providerId="LiveId" clId="{A8416939-4BDB-4F8C-88BA-DE4BC669ABBD}" dt="2025-05-01T14:36:09.403" v="49" actId="34307"/>
        <pc:sldMkLst>
          <pc:docMk/>
          <pc:sldMk cId="0" sldId="258"/>
        </pc:sldMkLst>
      </pc:sldChg>
      <pc:sldChg chg="modSp">
        <pc:chgData name="Sai Charan Reddy Gottam" userId="3318047f870dd9a6" providerId="LiveId" clId="{A8416939-4BDB-4F8C-88BA-DE4BC669ABBD}" dt="2025-05-01T15:32:33.381" v="80" actId="20577"/>
        <pc:sldMkLst>
          <pc:docMk/>
          <pc:sldMk cId="0" sldId="259"/>
        </pc:sldMkLst>
        <pc:graphicFrameChg chg="mod">
          <ac:chgData name="Sai Charan Reddy Gottam" userId="3318047f870dd9a6" providerId="LiveId" clId="{A8416939-4BDB-4F8C-88BA-DE4BC669ABBD}" dt="2025-05-01T15:32:33.381" v="80" actId="20577"/>
          <ac:graphicFrameMkLst>
            <pc:docMk/>
            <pc:sldMk cId="0" sldId="259"/>
            <ac:graphicFrameMk id="5" creationId="{F56B5855-2DF4-492F-B0D2-753636C0C836}"/>
          </ac:graphicFrameMkLst>
        </pc:graphicFrameChg>
      </pc:sldChg>
      <pc:sldChg chg="modSp">
        <pc:chgData name="Sai Charan Reddy Gottam" userId="3318047f870dd9a6" providerId="LiveId" clId="{A8416939-4BDB-4F8C-88BA-DE4BC669ABBD}" dt="2025-05-06T14:40:05.998" v="88" actId="20577"/>
        <pc:sldMkLst>
          <pc:docMk/>
          <pc:sldMk cId="0" sldId="260"/>
        </pc:sldMkLst>
        <pc:graphicFrameChg chg="mod">
          <ac:chgData name="Sai Charan Reddy Gottam" userId="3318047f870dd9a6" providerId="LiveId" clId="{A8416939-4BDB-4F8C-88BA-DE4BC669ABBD}" dt="2025-05-06T14:40:05.998" v="88" actId="20577"/>
          <ac:graphicFrameMkLst>
            <pc:docMk/>
            <pc:sldMk cId="0" sldId="260"/>
            <ac:graphicFrameMk id="5" creationId="{F761CFE8-87A0-C995-BF83-97D46492DF3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64BF6-B8EB-4CD2-A56E-43B0717860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51BA15-C0E6-4F76-A167-06AD9B166101}">
      <dgm:prSet/>
      <dgm:spPr/>
      <dgm:t>
        <a:bodyPr/>
        <a:lstStyle/>
        <a:p>
          <a:r>
            <a:rPr lang="en-US" dirty="0"/>
            <a:t>Team: 15</a:t>
          </a:r>
        </a:p>
      </dgm:t>
    </dgm:pt>
    <dgm:pt modelId="{29C358B1-AC63-49DC-8650-2ECBBA550C15}" type="parTrans" cxnId="{835C9AC7-0132-48B5-BED7-0C0AFD5B8802}">
      <dgm:prSet/>
      <dgm:spPr/>
      <dgm:t>
        <a:bodyPr/>
        <a:lstStyle/>
        <a:p>
          <a:endParaRPr lang="en-US"/>
        </a:p>
      </dgm:t>
    </dgm:pt>
    <dgm:pt modelId="{57F0B2B6-5821-43AA-AF2C-1841AF0B5EE7}" type="sibTrans" cxnId="{835C9AC7-0132-48B5-BED7-0C0AFD5B8802}">
      <dgm:prSet/>
      <dgm:spPr/>
      <dgm:t>
        <a:bodyPr/>
        <a:lstStyle/>
        <a:p>
          <a:endParaRPr lang="en-US"/>
        </a:p>
      </dgm:t>
    </dgm:pt>
    <dgm:pt modelId="{5A326406-D4F8-4102-BC4D-F8AC64FCE766}">
      <dgm:prSet/>
      <dgm:spPr/>
      <dgm:t>
        <a:bodyPr/>
        <a:lstStyle/>
        <a:p>
          <a:r>
            <a:rPr lang="en-US"/>
            <a:t>Team Members: Abdu Raqib Hidayathulla, Giragani Vinay Kumar, Abhijith Griddaluri, Md Radip Hassan, Sai Charan Reddy Gottam</a:t>
          </a:r>
        </a:p>
      </dgm:t>
    </dgm:pt>
    <dgm:pt modelId="{E9E8661E-AEEA-47F4-9051-A0D0D18A925A}" type="parTrans" cxnId="{C6AC4E6C-1FE7-4F5A-84E9-9D4C14E4D350}">
      <dgm:prSet/>
      <dgm:spPr/>
      <dgm:t>
        <a:bodyPr/>
        <a:lstStyle/>
        <a:p>
          <a:endParaRPr lang="en-US"/>
        </a:p>
      </dgm:t>
    </dgm:pt>
    <dgm:pt modelId="{9CDCB419-A31E-499E-9D54-85031E9A296F}" type="sibTrans" cxnId="{C6AC4E6C-1FE7-4F5A-84E9-9D4C14E4D350}">
      <dgm:prSet/>
      <dgm:spPr/>
      <dgm:t>
        <a:bodyPr/>
        <a:lstStyle/>
        <a:p>
          <a:endParaRPr lang="en-US"/>
        </a:p>
      </dgm:t>
    </dgm:pt>
    <dgm:pt modelId="{5BDCCF09-AEC6-4F70-B391-9E80E3F87550}">
      <dgm:prSet/>
      <dgm:spPr/>
      <dgm:t>
        <a:bodyPr/>
        <a:lstStyle/>
        <a:p>
          <a:r>
            <a:rPr lang="en-US"/>
            <a:t>Course: IS-5960-211 | Instructor: Maria Weber</a:t>
          </a:r>
        </a:p>
      </dgm:t>
    </dgm:pt>
    <dgm:pt modelId="{D72DDF5C-44ED-4479-B422-EC51ED54F9C5}" type="parTrans" cxnId="{C894DB87-FB80-4541-A68E-F825B4DE61C5}">
      <dgm:prSet/>
      <dgm:spPr/>
      <dgm:t>
        <a:bodyPr/>
        <a:lstStyle/>
        <a:p>
          <a:endParaRPr lang="en-US"/>
        </a:p>
      </dgm:t>
    </dgm:pt>
    <dgm:pt modelId="{3B93AEB6-8210-4F35-AAD6-BF8CA7F8D716}" type="sibTrans" cxnId="{C894DB87-FB80-4541-A68E-F825B4DE61C5}">
      <dgm:prSet/>
      <dgm:spPr/>
      <dgm:t>
        <a:bodyPr/>
        <a:lstStyle/>
        <a:p>
          <a:endParaRPr lang="en-US"/>
        </a:p>
      </dgm:t>
    </dgm:pt>
    <dgm:pt modelId="{D90C4E84-9D43-44EA-A33F-5F64A087D35B}" type="pres">
      <dgm:prSet presAssocID="{7F964BF6-B8EB-4CD2-A56E-43B0717860FD}" presName="root" presStyleCnt="0">
        <dgm:presLayoutVars>
          <dgm:dir/>
          <dgm:resizeHandles val="exact"/>
        </dgm:presLayoutVars>
      </dgm:prSet>
      <dgm:spPr/>
    </dgm:pt>
    <dgm:pt modelId="{E5431571-7ADB-4049-93A5-C06F26DF1C15}" type="pres">
      <dgm:prSet presAssocID="{9151BA15-C0E6-4F76-A167-06AD9B166101}" presName="compNode" presStyleCnt="0"/>
      <dgm:spPr/>
    </dgm:pt>
    <dgm:pt modelId="{813F7213-14D5-4E03-A021-9E08214E6123}" type="pres">
      <dgm:prSet presAssocID="{9151BA15-C0E6-4F76-A167-06AD9B166101}" presName="bgRect" presStyleLbl="bgShp" presStyleIdx="0" presStyleCnt="3"/>
      <dgm:spPr/>
    </dgm:pt>
    <dgm:pt modelId="{89A8E028-AF6F-4742-83C4-D1FA029A655C}" type="pres">
      <dgm:prSet presAssocID="{9151BA15-C0E6-4F76-A167-06AD9B1661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E096469-E1A1-4285-A590-E055360D6345}" type="pres">
      <dgm:prSet presAssocID="{9151BA15-C0E6-4F76-A167-06AD9B166101}" presName="spaceRect" presStyleCnt="0"/>
      <dgm:spPr/>
    </dgm:pt>
    <dgm:pt modelId="{3BB05E1A-6BD8-4772-8FFA-0E4B2D5EC08B}" type="pres">
      <dgm:prSet presAssocID="{9151BA15-C0E6-4F76-A167-06AD9B166101}" presName="parTx" presStyleLbl="revTx" presStyleIdx="0" presStyleCnt="3">
        <dgm:presLayoutVars>
          <dgm:chMax val="0"/>
          <dgm:chPref val="0"/>
        </dgm:presLayoutVars>
      </dgm:prSet>
      <dgm:spPr/>
    </dgm:pt>
    <dgm:pt modelId="{2DCCFB44-2EF0-435D-8A50-FEE25DEF057F}" type="pres">
      <dgm:prSet presAssocID="{57F0B2B6-5821-43AA-AF2C-1841AF0B5EE7}" presName="sibTrans" presStyleCnt="0"/>
      <dgm:spPr/>
    </dgm:pt>
    <dgm:pt modelId="{1302D2FC-3180-40EC-981F-126816645F01}" type="pres">
      <dgm:prSet presAssocID="{5A326406-D4F8-4102-BC4D-F8AC64FCE766}" presName="compNode" presStyleCnt="0"/>
      <dgm:spPr/>
    </dgm:pt>
    <dgm:pt modelId="{C55074B9-EBF2-4B93-AC31-10EC5D15DE93}" type="pres">
      <dgm:prSet presAssocID="{5A326406-D4F8-4102-BC4D-F8AC64FCE766}" presName="bgRect" presStyleLbl="bgShp" presStyleIdx="1" presStyleCnt="3"/>
      <dgm:spPr/>
    </dgm:pt>
    <dgm:pt modelId="{17CB8810-6A8B-42FE-8C1E-7209D2A7EAB0}" type="pres">
      <dgm:prSet presAssocID="{5A326406-D4F8-4102-BC4D-F8AC64FCE7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719E63D-1DC7-47A6-AE42-807D3A9F330B}" type="pres">
      <dgm:prSet presAssocID="{5A326406-D4F8-4102-BC4D-F8AC64FCE766}" presName="spaceRect" presStyleCnt="0"/>
      <dgm:spPr/>
    </dgm:pt>
    <dgm:pt modelId="{FFE98214-D452-4E8E-A168-0577346DC2DC}" type="pres">
      <dgm:prSet presAssocID="{5A326406-D4F8-4102-BC4D-F8AC64FCE766}" presName="parTx" presStyleLbl="revTx" presStyleIdx="1" presStyleCnt="3">
        <dgm:presLayoutVars>
          <dgm:chMax val="0"/>
          <dgm:chPref val="0"/>
        </dgm:presLayoutVars>
      </dgm:prSet>
      <dgm:spPr/>
    </dgm:pt>
    <dgm:pt modelId="{EAAA9ECB-2F17-4F2C-A61B-F7CB4750B1BC}" type="pres">
      <dgm:prSet presAssocID="{9CDCB419-A31E-499E-9D54-85031E9A296F}" presName="sibTrans" presStyleCnt="0"/>
      <dgm:spPr/>
    </dgm:pt>
    <dgm:pt modelId="{CB4AFF18-86BC-4BBC-A927-9810B8E55B2C}" type="pres">
      <dgm:prSet presAssocID="{5BDCCF09-AEC6-4F70-B391-9E80E3F87550}" presName="compNode" presStyleCnt="0"/>
      <dgm:spPr/>
    </dgm:pt>
    <dgm:pt modelId="{86C8F249-7AEE-429B-B764-8112F2CBACCA}" type="pres">
      <dgm:prSet presAssocID="{5BDCCF09-AEC6-4F70-B391-9E80E3F87550}" presName="bgRect" presStyleLbl="bgShp" presStyleIdx="2" presStyleCnt="3"/>
      <dgm:spPr/>
    </dgm:pt>
    <dgm:pt modelId="{2E413A7D-ADC5-4454-BF6E-111863835D83}" type="pres">
      <dgm:prSet presAssocID="{5BDCCF09-AEC6-4F70-B391-9E80E3F875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AD907C4-6421-4CB1-81C0-3579C7A46401}" type="pres">
      <dgm:prSet presAssocID="{5BDCCF09-AEC6-4F70-B391-9E80E3F87550}" presName="spaceRect" presStyleCnt="0"/>
      <dgm:spPr/>
    </dgm:pt>
    <dgm:pt modelId="{CD236353-EE78-4027-92FF-100ABC529948}" type="pres">
      <dgm:prSet presAssocID="{5BDCCF09-AEC6-4F70-B391-9E80E3F875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AC4E6C-1FE7-4F5A-84E9-9D4C14E4D350}" srcId="{7F964BF6-B8EB-4CD2-A56E-43B0717860FD}" destId="{5A326406-D4F8-4102-BC4D-F8AC64FCE766}" srcOrd="1" destOrd="0" parTransId="{E9E8661E-AEEA-47F4-9051-A0D0D18A925A}" sibTransId="{9CDCB419-A31E-499E-9D54-85031E9A296F}"/>
    <dgm:cxn modelId="{C1E7356D-707F-4DFA-861B-E9F07C35B733}" type="presOf" srcId="{5A326406-D4F8-4102-BC4D-F8AC64FCE766}" destId="{FFE98214-D452-4E8E-A168-0577346DC2DC}" srcOrd="0" destOrd="0" presId="urn:microsoft.com/office/officeart/2018/2/layout/IconVerticalSolidList"/>
    <dgm:cxn modelId="{32AE0476-E185-4E8E-9640-AA94E1ABFFB4}" type="presOf" srcId="{9151BA15-C0E6-4F76-A167-06AD9B166101}" destId="{3BB05E1A-6BD8-4772-8FFA-0E4B2D5EC08B}" srcOrd="0" destOrd="0" presId="urn:microsoft.com/office/officeart/2018/2/layout/IconVerticalSolidList"/>
    <dgm:cxn modelId="{C894DB87-FB80-4541-A68E-F825B4DE61C5}" srcId="{7F964BF6-B8EB-4CD2-A56E-43B0717860FD}" destId="{5BDCCF09-AEC6-4F70-B391-9E80E3F87550}" srcOrd="2" destOrd="0" parTransId="{D72DDF5C-44ED-4479-B422-EC51ED54F9C5}" sibTransId="{3B93AEB6-8210-4F35-AAD6-BF8CA7F8D716}"/>
    <dgm:cxn modelId="{5318AAB3-973F-4192-9089-D0E2B4687F44}" type="presOf" srcId="{7F964BF6-B8EB-4CD2-A56E-43B0717860FD}" destId="{D90C4E84-9D43-44EA-A33F-5F64A087D35B}" srcOrd="0" destOrd="0" presId="urn:microsoft.com/office/officeart/2018/2/layout/IconVerticalSolidList"/>
    <dgm:cxn modelId="{9120F3BE-EC0D-41A3-988B-970C965C79EB}" type="presOf" srcId="{5BDCCF09-AEC6-4F70-B391-9E80E3F87550}" destId="{CD236353-EE78-4027-92FF-100ABC529948}" srcOrd="0" destOrd="0" presId="urn:microsoft.com/office/officeart/2018/2/layout/IconVerticalSolidList"/>
    <dgm:cxn modelId="{835C9AC7-0132-48B5-BED7-0C0AFD5B8802}" srcId="{7F964BF6-B8EB-4CD2-A56E-43B0717860FD}" destId="{9151BA15-C0E6-4F76-A167-06AD9B166101}" srcOrd="0" destOrd="0" parTransId="{29C358B1-AC63-49DC-8650-2ECBBA550C15}" sibTransId="{57F0B2B6-5821-43AA-AF2C-1841AF0B5EE7}"/>
    <dgm:cxn modelId="{1F909806-6B90-43EB-8F15-595A861C41B5}" type="presParOf" srcId="{D90C4E84-9D43-44EA-A33F-5F64A087D35B}" destId="{E5431571-7ADB-4049-93A5-C06F26DF1C15}" srcOrd="0" destOrd="0" presId="urn:microsoft.com/office/officeart/2018/2/layout/IconVerticalSolidList"/>
    <dgm:cxn modelId="{036DB041-1EEA-4E48-B5DC-9F008D802512}" type="presParOf" srcId="{E5431571-7ADB-4049-93A5-C06F26DF1C15}" destId="{813F7213-14D5-4E03-A021-9E08214E6123}" srcOrd="0" destOrd="0" presId="urn:microsoft.com/office/officeart/2018/2/layout/IconVerticalSolidList"/>
    <dgm:cxn modelId="{FC824AA5-0E8E-4AE9-A0B8-4ED375466BE2}" type="presParOf" srcId="{E5431571-7ADB-4049-93A5-C06F26DF1C15}" destId="{89A8E028-AF6F-4742-83C4-D1FA029A655C}" srcOrd="1" destOrd="0" presId="urn:microsoft.com/office/officeart/2018/2/layout/IconVerticalSolidList"/>
    <dgm:cxn modelId="{E22425D2-BE2B-4C5D-A32B-00663F870EF9}" type="presParOf" srcId="{E5431571-7ADB-4049-93A5-C06F26DF1C15}" destId="{3E096469-E1A1-4285-A590-E055360D6345}" srcOrd="2" destOrd="0" presId="urn:microsoft.com/office/officeart/2018/2/layout/IconVerticalSolidList"/>
    <dgm:cxn modelId="{AF2D48F1-4578-45F4-B426-DC08BC857ED4}" type="presParOf" srcId="{E5431571-7ADB-4049-93A5-C06F26DF1C15}" destId="{3BB05E1A-6BD8-4772-8FFA-0E4B2D5EC08B}" srcOrd="3" destOrd="0" presId="urn:microsoft.com/office/officeart/2018/2/layout/IconVerticalSolidList"/>
    <dgm:cxn modelId="{7D6329D5-56AC-4D78-B332-AD26B5040F4D}" type="presParOf" srcId="{D90C4E84-9D43-44EA-A33F-5F64A087D35B}" destId="{2DCCFB44-2EF0-435D-8A50-FEE25DEF057F}" srcOrd="1" destOrd="0" presId="urn:microsoft.com/office/officeart/2018/2/layout/IconVerticalSolidList"/>
    <dgm:cxn modelId="{3B195C46-8A30-47BF-853E-E8BA2844FFE0}" type="presParOf" srcId="{D90C4E84-9D43-44EA-A33F-5F64A087D35B}" destId="{1302D2FC-3180-40EC-981F-126816645F01}" srcOrd="2" destOrd="0" presId="urn:microsoft.com/office/officeart/2018/2/layout/IconVerticalSolidList"/>
    <dgm:cxn modelId="{74E1144D-B3D5-4306-A94C-2F304D5899CE}" type="presParOf" srcId="{1302D2FC-3180-40EC-981F-126816645F01}" destId="{C55074B9-EBF2-4B93-AC31-10EC5D15DE93}" srcOrd="0" destOrd="0" presId="urn:microsoft.com/office/officeart/2018/2/layout/IconVerticalSolidList"/>
    <dgm:cxn modelId="{18FD7081-9185-49DC-9B5F-2E6E1103E535}" type="presParOf" srcId="{1302D2FC-3180-40EC-981F-126816645F01}" destId="{17CB8810-6A8B-42FE-8C1E-7209D2A7EAB0}" srcOrd="1" destOrd="0" presId="urn:microsoft.com/office/officeart/2018/2/layout/IconVerticalSolidList"/>
    <dgm:cxn modelId="{2DA233EC-A390-45C0-8EFE-56B3CB3CEA29}" type="presParOf" srcId="{1302D2FC-3180-40EC-981F-126816645F01}" destId="{4719E63D-1DC7-47A6-AE42-807D3A9F330B}" srcOrd="2" destOrd="0" presId="urn:microsoft.com/office/officeart/2018/2/layout/IconVerticalSolidList"/>
    <dgm:cxn modelId="{D57D3413-510E-4DD8-8788-F64A1D6CE3CF}" type="presParOf" srcId="{1302D2FC-3180-40EC-981F-126816645F01}" destId="{FFE98214-D452-4E8E-A168-0577346DC2DC}" srcOrd="3" destOrd="0" presId="urn:microsoft.com/office/officeart/2018/2/layout/IconVerticalSolidList"/>
    <dgm:cxn modelId="{9F0F1BAD-2794-4D02-83D4-0AFCC373DDC5}" type="presParOf" srcId="{D90C4E84-9D43-44EA-A33F-5F64A087D35B}" destId="{EAAA9ECB-2F17-4F2C-A61B-F7CB4750B1BC}" srcOrd="3" destOrd="0" presId="urn:microsoft.com/office/officeart/2018/2/layout/IconVerticalSolidList"/>
    <dgm:cxn modelId="{D301B50C-6871-4F3E-8195-94E381372571}" type="presParOf" srcId="{D90C4E84-9D43-44EA-A33F-5F64A087D35B}" destId="{CB4AFF18-86BC-4BBC-A927-9810B8E55B2C}" srcOrd="4" destOrd="0" presId="urn:microsoft.com/office/officeart/2018/2/layout/IconVerticalSolidList"/>
    <dgm:cxn modelId="{B56782BB-F75F-46FE-816C-C234D5587D27}" type="presParOf" srcId="{CB4AFF18-86BC-4BBC-A927-9810B8E55B2C}" destId="{86C8F249-7AEE-429B-B764-8112F2CBACCA}" srcOrd="0" destOrd="0" presId="urn:microsoft.com/office/officeart/2018/2/layout/IconVerticalSolidList"/>
    <dgm:cxn modelId="{D3E0C64C-2028-40B8-A3BB-805C7980C3F9}" type="presParOf" srcId="{CB4AFF18-86BC-4BBC-A927-9810B8E55B2C}" destId="{2E413A7D-ADC5-4454-BF6E-111863835D83}" srcOrd="1" destOrd="0" presId="urn:microsoft.com/office/officeart/2018/2/layout/IconVerticalSolidList"/>
    <dgm:cxn modelId="{992BB6BF-F17D-41F5-B56E-622512D5E1AC}" type="presParOf" srcId="{CB4AFF18-86BC-4BBC-A927-9810B8E55B2C}" destId="{1AD907C4-6421-4CB1-81C0-3579C7A46401}" srcOrd="2" destOrd="0" presId="urn:microsoft.com/office/officeart/2018/2/layout/IconVerticalSolidList"/>
    <dgm:cxn modelId="{48391A62-7485-416C-9974-CD12A3396EEE}" type="presParOf" srcId="{CB4AFF18-86BC-4BBC-A927-9810B8E55B2C}" destId="{CD236353-EE78-4027-92FF-100ABC5299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0A430D-59E9-45CE-9836-F03BA04CC4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A68A7A-85F5-4427-A0A7-313581128906}">
      <dgm:prSet/>
      <dgm:spPr/>
      <dgm:t>
        <a:bodyPr/>
        <a:lstStyle/>
        <a:p>
          <a:r>
            <a:rPr lang="en-US"/>
            <a:t>Target Users: Students, Job seekers, HR professionals, career planners</a:t>
          </a:r>
        </a:p>
      </dgm:t>
    </dgm:pt>
    <dgm:pt modelId="{286CFF93-0DE3-4959-9C42-E3B59897DB7E}" type="parTrans" cxnId="{76B7D5F6-1616-4E97-8118-F645487932F9}">
      <dgm:prSet/>
      <dgm:spPr/>
      <dgm:t>
        <a:bodyPr/>
        <a:lstStyle/>
        <a:p>
          <a:endParaRPr lang="en-US"/>
        </a:p>
      </dgm:t>
    </dgm:pt>
    <dgm:pt modelId="{CEC66E37-C419-4A46-8D7B-7F57F0977B23}" type="sibTrans" cxnId="{76B7D5F6-1616-4E97-8118-F645487932F9}">
      <dgm:prSet/>
      <dgm:spPr/>
      <dgm:t>
        <a:bodyPr/>
        <a:lstStyle/>
        <a:p>
          <a:endParaRPr lang="en-US"/>
        </a:p>
      </dgm:t>
    </dgm:pt>
    <dgm:pt modelId="{666E5CCF-51C5-432A-AD7D-07A9246C2A23}">
      <dgm:prSet/>
      <dgm:spPr/>
      <dgm:t>
        <a:bodyPr/>
        <a:lstStyle/>
        <a:p>
          <a:r>
            <a:rPr lang="en-US"/>
            <a:t>Challenges Faced: Defining a broad audience precisely</a:t>
          </a:r>
        </a:p>
      </dgm:t>
    </dgm:pt>
    <dgm:pt modelId="{2318CC24-7D95-441D-8F8E-760591B860D0}" type="parTrans" cxnId="{64EE6444-81EA-4B55-8BA5-FBA25C9A04A1}">
      <dgm:prSet/>
      <dgm:spPr/>
      <dgm:t>
        <a:bodyPr/>
        <a:lstStyle/>
        <a:p>
          <a:endParaRPr lang="en-US"/>
        </a:p>
      </dgm:t>
    </dgm:pt>
    <dgm:pt modelId="{E5F09180-B5D8-470D-8C10-3F88A9B7DA01}" type="sibTrans" cxnId="{64EE6444-81EA-4B55-8BA5-FBA25C9A04A1}">
      <dgm:prSet/>
      <dgm:spPr/>
      <dgm:t>
        <a:bodyPr/>
        <a:lstStyle/>
        <a:p>
          <a:endParaRPr lang="en-US"/>
        </a:p>
      </dgm:t>
    </dgm:pt>
    <dgm:pt modelId="{C8FB1897-BD05-4947-87B9-43B8FED7D98F}">
      <dgm:prSet/>
      <dgm:spPr/>
      <dgm:t>
        <a:bodyPr/>
        <a:lstStyle/>
        <a:p>
          <a:r>
            <a:rPr lang="en-US"/>
            <a:t>Overcoming Challenges: Conducted user research and gathered insights through peer discussions and personal experience</a:t>
          </a:r>
        </a:p>
      </dgm:t>
    </dgm:pt>
    <dgm:pt modelId="{7AB55762-A64B-401A-B284-2E622DB05FBE}" type="parTrans" cxnId="{445633A0-23F3-4B5E-9AD6-C28B5F93CBCE}">
      <dgm:prSet/>
      <dgm:spPr/>
      <dgm:t>
        <a:bodyPr/>
        <a:lstStyle/>
        <a:p>
          <a:endParaRPr lang="en-US"/>
        </a:p>
      </dgm:t>
    </dgm:pt>
    <dgm:pt modelId="{0435A9D0-2075-4605-A158-A6BD22B1F0E1}" type="sibTrans" cxnId="{445633A0-23F3-4B5E-9AD6-C28B5F93CBCE}">
      <dgm:prSet/>
      <dgm:spPr/>
      <dgm:t>
        <a:bodyPr/>
        <a:lstStyle/>
        <a:p>
          <a:endParaRPr lang="en-US"/>
        </a:p>
      </dgm:t>
    </dgm:pt>
    <dgm:pt modelId="{C154B6F5-83A9-49EA-9F7C-8302CECC6DA0}" type="pres">
      <dgm:prSet presAssocID="{2B0A430D-59E9-45CE-9836-F03BA04CC423}" presName="root" presStyleCnt="0">
        <dgm:presLayoutVars>
          <dgm:dir/>
          <dgm:resizeHandles val="exact"/>
        </dgm:presLayoutVars>
      </dgm:prSet>
      <dgm:spPr/>
    </dgm:pt>
    <dgm:pt modelId="{CC889D99-4132-4265-996B-0A72C0CF05BE}" type="pres">
      <dgm:prSet presAssocID="{3FA68A7A-85F5-4427-A0A7-313581128906}" presName="compNode" presStyleCnt="0"/>
      <dgm:spPr/>
    </dgm:pt>
    <dgm:pt modelId="{1ED3B029-8644-4973-B579-71FC7479D413}" type="pres">
      <dgm:prSet presAssocID="{3FA68A7A-85F5-4427-A0A7-313581128906}" presName="bgRect" presStyleLbl="bgShp" presStyleIdx="0" presStyleCnt="3"/>
      <dgm:spPr/>
    </dgm:pt>
    <dgm:pt modelId="{F6F8FC43-1E5B-44A5-805C-8542F82A2A93}" type="pres">
      <dgm:prSet presAssocID="{3FA68A7A-85F5-4427-A0A7-3135811289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12CF87A-DD32-4F45-A547-F780F3E38066}" type="pres">
      <dgm:prSet presAssocID="{3FA68A7A-85F5-4427-A0A7-313581128906}" presName="spaceRect" presStyleCnt="0"/>
      <dgm:spPr/>
    </dgm:pt>
    <dgm:pt modelId="{4BF7D840-2CA6-4169-92C9-5CE118C9699D}" type="pres">
      <dgm:prSet presAssocID="{3FA68A7A-85F5-4427-A0A7-313581128906}" presName="parTx" presStyleLbl="revTx" presStyleIdx="0" presStyleCnt="3">
        <dgm:presLayoutVars>
          <dgm:chMax val="0"/>
          <dgm:chPref val="0"/>
        </dgm:presLayoutVars>
      </dgm:prSet>
      <dgm:spPr/>
    </dgm:pt>
    <dgm:pt modelId="{B1099A83-BACC-4B27-BE41-28ED09269D12}" type="pres">
      <dgm:prSet presAssocID="{CEC66E37-C419-4A46-8D7B-7F57F0977B23}" presName="sibTrans" presStyleCnt="0"/>
      <dgm:spPr/>
    </dgm:pt>
    <dgm:pt modelId="{351CFE9E-F65F-44C2-A01E-1B76F0AF8B9E}" type="pres">
      <dgm:prSet presAssocID="{666E5CCF-51C5-432A-AD7D-07A9246C2A23}" presName="compNode" presStyleCnt="0"/>
      <dgm:spPr/>
    </dgm:pt>
    <dgm:pt modelId="{9BD6B6C7-9319-4352-8A71-9C871C851658}" type="pres">
      <dgm:prSet presAssocID="{666E5CCF-51C5-432A-AD7D-07A9246C2A23}" presName="bgRect" presStyleLbl="bgShp" presStyleIdx="1" presStyleCnt="3"/>
      <dgm:spPr/>
    </dgm:pt>
    <dgm:pt modelId="{F3630775-1A6E-4E15-8B1F-267B672B7BE1}" type="pres">
      <dgm:prSet presAssocID="{666E5CCF-51C5-432A-AD7D-07A9246C2A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F167D3F-2928-4B9A-BD13-499F79272C08}" type="pres">
      <dgm:prSet presAssocID="{666E5CCF-51C5-432A-AD7D-07A9246C2A23}" presName="spaceRect" presStyleCnt="0"/>
      <dgm:spPr/>
    </dgm:pt>
    <dgm:pt modelId="{7CDFEB34-F815-4FA3-A9C4-7D45DD32C2D8}" type="pres">
      <dgm:prSet presAssocID="{666E5CCF-51C5-432A-AD7D-07A9246C2A23}" presName="parTx" presStyleLbl="revTx" presStyleIdx="1" presStyleCnt="3">
        <dgm:presLayoutVars>
          <dgm:chMax val="0"/>
          <dgm:chPref val="0"/>
        </dgm:presLayoutVars>
      </dgm:prSet>
      <dgm:spPr/>
    </dgm:pt>
    <dgm:pt modelId="{BD2BFE4B-8543-409D-ADD5-6CC274DB20CE}" type="pres">
      <dgm:prSet presAssocID="{E5F09180-B5D8-470D-8C10-3F88A9B7DA01}" presName="sibTrans" presStyleCnt="0"/>
      <dgm:spPr/>
    </dgm:pt>
    <dgm:pt modelId="{5355BA7F-93A7-4F91-8D75-6537FE1D38FF}" type="pres">
      <dgm:prSet presAssocID="{C8FB1897-BD05-4947-87B9-43B8FED7D98F}" presName="compNode" presStyleCnt="0"/>
      <dgm:spPr/>
    </dgm:pt>
    <dgm:pt modelId="{E406D34D-2F3D-4C03-B293-8C73C70D5F5D}" type="pres">
      <dgm:prSet presAssocID="{C8FB1897-BD05-4947-87B9-43B8FED7D98F}" presName="bgRect" presStyleLbl="bgShp" presStyleIdx="2" presStyleCnt="3"/>
      <dgm:spPr/>
    </dgm:pt>
    <dgm:pt modelId="{5408C85D-8FAB-44CA-BB3F-AA7E6704E6E2}" type="pres">
      <dgm:prSet presAssocID="{C8FB1897-BD05-4947-87B9-43B8FED7D9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ADA693-BC1A-486E-A0E6-BBA12C6F87E1}" type="pres">
      <dgm:prSet presAssocID="{C8FB1897-BD05-4947-87B9-43B8FED7D98F}" presName="spaceRect" presStyleCnt="0"/>
      <dgm:spPr/>
    </dgm:pt>
    <dgm:pt modelId="{B020B380-D4CD-46CA-B9C4-541997B60C0C}" type="pres">
      <dgm:prSet presAssocID="{C8FB1897-BD05-4947-87B9-43B8FED7D9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C61704-2803-4DEB-B5D4-0C06214F24BD}" type="presOf" srcId="{666E5CCF-51C5-432A-AD7D-07A9246C2A23}" destId="{7CDFEB34-F815-4FA3-A9C4-7D45DD32C2D8}" srcOrd="0" destOrd="0" presId="urn:microsoft.com/office/officeart/2018/2/layout/IconVerticalSolidList"/>
    <dgm:cxn modelId="{64EE6444-81EA-4B55-8BA5-FBA25C9A04A1}" srcId="{2B0A430D-59E9-45CE-9836-F03BA04CC423}" destId="{666E5CCF-51C5-432A-AD7D-07A9246C2A23}" srcOrd="1" destOrd="0" parTransId="{2318CC24-7D95-441D-8F8E-760591B860D0}" sibTransId="{E5F09180-B5D8-470D-8C10-3F88A9B7DA01}"/>
    <dgm:cxn modelId="{BB0C029B-3439-4400-8660-1C61D2F21EC5}" type="presOf" srcId="{C8FB1897-BD05-4947-87B9-43B8FED7D98F}" destId="{B020B380-D4CD-46CA-B9C4-541997B60C0C}" srcOrd="0" destOrd="0" presId="urn:microsoft.com/office/officeart/2018/2/layout/IconVerticalSolidList"/>
    <dgm:cxn modelId="{445633A0-23F3-4B5E-9AD6-C28B5F93CBCE}" srcId="{2B0A430D-59E9-45CE-9836-F03BA04CC423}" destId="{C8FB1897-BD05-4947-87B9-43B8FED7D98F}" srcOrd="2" destOrd="0" parTransId="{7AB55762-A64B-401A-B284-2E622DB05FBE}" sibTransId="{0435A9D0-2075-4605-A158-A6BD22B1F0E1}"/>
    <dgm:cxn modelId="{94D5F1A6-5014-4BF5-ACCE-D66A1B5C3B3E}" type="presOf" srcId="{2B0A430D-59E9-45CE-9836-F03BA04CC423}" destId="{C154B6F5-83A9-49EA-9F7C-8302CECC6DA0}" srcOrd="0" destOrd="0" presId="urn:microsoft.com/office/officeart/2018/2/layout/IconVerticalSolidList"/>
    <dgm:cxn modelId="{7FE1E9D6-1389-436E-87AE-068987207E30}" type="presOf" srcId="{3FA68A7A-85F5-4427-A0A7-313581128906}" destId="{4BF7D840-2CA6-4169-92C9-5CE118C9699D}" srcOrd="0" destOrd="0" presId="urn:microsoft.com/office/officeart/2018/2/layout/IconVerticalSolidList"/>
    <dgm:cxn modelId="{76B7D5F6-1616-4E97-8118-F645487932F9}" srcId="{2B0A430D-59E9-45CE-9836-F03BA04CC423}" destId="{3FA68A7A-85F5-4427-A0A7-313581128906}" srcOrd="0" destOrd="0" parTransId="{286CFF93-0DE3-4959-9C42-E3B59897DB7E}" sibTransId="{CEC66E37-C419-4A46-8D7B-7F57F0977B23}"/>
    <dgm:cxn modelId="{C8ECB950-555F-4E2B-B554-6059FBB0147A}" type="presParOf" srcId="{C154B6F5-83A9-49EA-9F7C-8302CECC6DA0}" destId="{CC889D99-4132-4265-996B-0A72C0CF05BE}" srcOrd="0" destOrd="0" presId="urn:microsoft.com/office/officeart/2018/2/layout/IconVerticalSolidList"/>
    <dgm:cxn modelId="{3F931111-33DE-4C81-ABBA-334F6AC81D28}" type="presParOf" srcId="{CC889D99-4132-4265-996B-0A72C0CF05BE}" destId="{1ED3B029-8644-4973-B579-71FC7479D413}" srcOrd="0" destOrd="0" presId="urn:microsoft.com/office/officeart/2018/2/layout/IconVerticalSolidList"/>
    <dgm:cxn modelId="{3C29B84A-8DAB-40C5-BA4C-19C9FB453840}" type="presParOf" srcId="{CC889D99-4132-4265-996B-0A72C0CF05BE}" destId="{F6F8FC43-1E5B-44A5-805C-8542F82A2A93}" srcOrd="1" destOrd="0" presId="urn:microsoft.com/office/officeart/2018/2/layout/IconVerticalSolidList"/>
    <dgm:cxn modelId="{FB8BEB1B-604F-42A9-B598-DD773885E910}" type="presParOf" srcId="{CC889D99-4132-4265-996B-0A72C0CF05BE}" destId="{C12CF87A-DD32-4F45-A547-F780F3E38066}" srcOrd="2" destOrd="0" presId="urn:microsoft.com/office/officeart/2018/2/layout/IconVerticalSolidList"/>
    <dgm:cxn modelId="{E1A62954-29AC-4453-9E01-9A807A0BF2EA}" type="presParOf" srcId="{CC889D99-4132-4265-996B-0A72C0CF05BE}" destId="{4BF7D840-2CA6-4169-92C9-5CE118C9699D}" srcOrd="3" destOrd="0" presId="urn:microsoft.com/office/officeart/2018/2/layout/IconVerticalSolidList"/>
    <dgm:cxn modelId="{04CA9811-F3B4-40D9-8CEC-8177243A9BFB}" type="presParOf" srcId="{C154B6F5-83A9-49EA-9F7C-8302CECC6DA0}" destId="{B1099A83-BACC-4B27-BE41-28ED09269D12}" srcOrd="1" destOrd="0" presId="urn:microsoft.com/office/officeart/2018/2/layout/IconVerticalSolidList"/>
    <dgm:cxn modelId="{BA6B04BD-029F-4FF7-85C2-5BA606E4FA1B}" type="presParOf" srcId="{C154B6F5-83A9-49EA-9F7C-8302CECC6DA0}" destId="{351CFE9E-F65F-44C2-A01E-1B76F0AF8B9E}" srcOrd="2" destOrd="0" presId="urn:microsoft.com/office/officeart/2018/2/layout/IconVerticalSolidList"/>
    <dgm:cxn modelId="{ED5EA590-53CE-4F78-9D0E-2218C247C60B}" type="presParOf" srcId="{351CFE9E-F65F-44C2-A01E-1B76F0AF8B9E}" destId="{9BD6B6C7-9319-4352-8A71-9C871C851658}" srcOrd="0" destOrd="0" presId="urn:microsoft.com/office/officeart/2018/2/layout/IconVerticalSolidList"/>
    <dgm:cxn modelId="{54880ADF-AB55-4639-A04E-9E70A78BB10A}" type="presParOf" srcId="{351CFE9E-F65F-44C2-A01E-1B76F0AF8B9E}" destId="{F3630775-1A6E-4E15-8B1F-267B672B7BE1}" srcOrd="1" destOrd="0" presId="urn:microsoft.com/office/officeart/2018/2/layout/IconVerticalSolidList"/>
    <dgm:cxn modelId="{3F648C7C-3B20-4B4F-8726-CE703F76B9A5}" type="presParOf" srcId="{351CFE9E-F65F-44C2-A01E-1B76F0AF8B9E}" destId="{5F167D3F-2928-4B9A-BD13-499F79272C08}" srcOrd="2" destOrd="0" presId="urn:microsoft.com/office/officeart/2018/2/layout/IconVerticalSolidList"/>
    <dgm:cxn modelId="{7EE5FF2B-7FDD-4CD2-9373-EBD469A8394F}" type="presParOf" srcId="{351CFE9E-F65F-44C2-A01E-1B76F0AF8B9E}" destId="{7CDFEB34-F815-4FA3-A9C4-7D45DD32C2D8}" srcOrd="3" destOrd="0" presId="urn:microsoft.com/office/officeart/2018/2/layout/IconVerticalSolidList"/>
    <dgm:cxn modelId="{38C670D1-3B71-49D8-8812-D8F697A52A84}" type="presParOf" srcId="{C154B6F5-83A9-49EA-9F7C-8302CECC6DA0}" destId="{BD2BFE4B-8543-409D-ADD5-6CC274DB20CE}" srcOrd="3" destOrd="0" presId="urn:microsoft.com/office/officeart/2018/2/layout/IconVerticalSolidList"/>
    <dgm:cxn modelId="{B7CC37AD-4778-4442-8BC8-EE465E729A1F}" type="presParOf" srcId="{C154B6F5-83A9-49EA-9F7C-8302CECC6DA0}" destId="{5355BA7F-93A7-4F91-8D75-6537FE1D38FF}" srcOrd="4" destOrd="0" presId="urn:microsoft.com/office/officeart/2018/2/layout/IconVerticalSolidList"/>
    <dgm:cxn modelId="{959C9F31-D1C7-4699-B795-9D715C5C1125}" type="presParOf" srcId="{5355BA7F-93A7-4F91-8D75-6537FE1D38FF}" destId="{E406D34D-2F3D-4C03-B293-8C73C70D5F5D}" srcOrd="0" destOrd="0" presId="urn:microsoft.com/office/officeart/2018/2/layout/IconVerticalSolidList"/>
    <dgm:cxn modelId="{32B381D9-B694-4CFB-A1AD-626B76091877}" type="presParOf" srcId="{5355BA7F-93A7-4F91-8D75-6537FE1D38FF}" destId="{5408C85D-8FAB-44CA-BB3F-AA7E6704E6E2}" srcOrd="1" destOrd="0" presId="urn:microsoft.com/office/officeart/2018/2/layout/IconVerticalSolidList"/>
    <dgm:cxn modelId="{638067DF-470E-4131-B02E-0C2BEA888247}" type="presParOf" srcId="{5355BA7F-93A7-4F91-8D75-6537FE1D38FF}" destId="{0AADA693-BC1A-486E-A0E6-BBA12C6F87E1}" srcOrd="2" destOrd="0" presId="urn:microsoft.com/office/officeart/2018/2/layout/IconVerticalSolidList"/>
    <dgm:cxn modelId="{27CD086E-EF2F-45CB-93B4-410AEE0F7476}" type="presParOf" srcId="{5355BA7F-93A7-4F91-8D75-6537FE1D38FF}" destId="{B020B380-D4CD-46CA-B9C4-541997B60C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CACEE-24AC-4658-B469-136206D2EC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3A5E0A-7570-4772-86F0-893F695E28E5}">
      <dgm:prSet/>
      <dgm:spPr/>
      <dgm:t>
        <a:bodyPr/>
        <a:lstStyle/>
        <a:p>
          <a:r>
            <a:rPr lang="en-US"/>
            <a:t>Identified Needs: Salary comparisons, Skill-demand analysis, Industry trends</a:t>
          </a:r>
        </a:p>
      </dgm:t>
    </dgm:pt>
    <dgm:pt modelId="{CAC00EA8-3B51-406F-9BA5-2507AE0866DE}" type="parTrans" cxnId="{CDE8BB2D-3772-4C7F-A7AD-B77246F45885}">
      <dgm:prSet/>
      <dgm:spPr/>
      <dgm:t>
        <a:bodyPr/>
        <a:lstStyle/>
        <a:p>
          <a:endParaRPr lang="en-US"/>
        </a:p>
      </dgm:t>
    </dgm:pt>
    <dgm:pt modelId="{F9A98CB7-8438-4A19-B0D7-70C4A8358F86}" type="sibTrans" cxnId="{CDE8BB2D-3772-4C7F-A7AD-B77246F45885}">
      <dgm:prSet/>
      <dgm:spPr/>
      <dgm:t>
        <a:bodyPr/>
        <a:lstStyle/>
        <a:p>
          <a:endParaRPr lang="en-US"/>
        </a:p>
      </dgm:t>
    </dgm:pt>
    <dgm:pt modelId="{D01BA99A-87CC-4400-B03C-CA441A49A541}">
      <dgm:prSet/>
      <dgm:spPr/>
      <dgm:t>
        <a:bodyPr/>
        <a:lstStyle/>
        <a:p>
          <a:r>
            <a:rPr lang="en-US"/>
            <a:t>Challenges Faced: Prioritizing diverse user needs</a:t>
          </a:r>
        </a:p>
      </dgm:t>
    </dgm:pt>
    <dgm:pt modelId="{EF3A8B5B-B3D1-486E-91A9-250132EE1C53}" type="parTrans" cxnId="{2A097596-E794-428C-8635-9627C4DD38CC}">
      <dgm:prSet/>
      <dgm:spPr/>
      <dgm:t>
        <a:bodyPr/>
        <a:lstStyle/>
        <a:p>
          <a:endParaRPr lang="en-US"/>
        </a:p>
      </dgm:t>
    </dgm:pt>
    <dgm:pt modelId="{1E1636B9-3606-4043-94DF-4FB71ABA84C0}" type="sibTrans" cxnId="{2A097596-E794-428C-8635-9627C4DD38CC}">
      <dgm:prSet/>
      <dgm:spPr/>
      <dgm:t>
        <a:bodyPr/>
        <a:lstStyle/>
        <a:p>
          <a:endParaRPr lang="en-US"/>
        </a:p>
      </dgm:t>
    </dgm:pt>
    <dgm:pt modelId="{49C5001E-B061-4420-B8D8-FF1A38410351}">
      <dgm:prSet/>
      <dgm:spPr/>
      <dgm:t>
        <a:bodyPr/>
        <a:lstStyle/>
        <a:p>
          <a:r>
            <a:rPr lang="en-US"/>
            <a:t>Overcome by: Focus groups and feedback sessions</a:t>
          </a:r>
        </a:p>
      </dgm:t>
    </dgm:pt>
    <dgm:pt modelId="{460F238D-2305-4A03-853D-03D0C16AA498}" type="parTrans" cxnId="{829BE7B7-B700-4B72-BA55-5A8773CB53A2}">
      <dgm:prSet/>
      <dgm:spPr/>
      <dgm:t>
        <a:bodyPr/>
        <a:lstStyle/>
        <a:p>
          <a:endParaRPr lang="en-US"/>
        </a:p>
      </dgm:t>
    </dgm:pt>
    <dgm:pt modelId="{CD8B3575-EFCD-45BB-B794-1AFE6755B6D9}" type="sibTrans" cxnId="{829BE7B7-B700-4B72-BA55-5A8773CB53A2}">
      <dgm:prSet/>
      <dgm:spPr/>
      <dgm:t>
        <a:bodyPr/>
        <a:lstStyle/>
        <a:p>
          <a:endParaRPr lang="en-US"/>
        </a:p>
      </dgm:t>
    </dgm:pt>
    <dgm:pt modelId="{251B18B2-57BE-4C3E-90EF-E5AE20700A69}">
      <dgm:prSet/>
      <dgm:spPr/>
      <dgm:t>
        <a:bodyPr/>
        <a:lstStyle/>
        <a:p>
          <a:r>
            <a:rPr lang="en-US"/>
            <a:t>Helpful Courses: Ethical, Evidence-Based Decision Making</a:t>
          </a:r>
        </a:p>
      </dgm:t>
    </dgm:pt>
    <dgm:pt modelId="{BC83A858-1F93-4EB2-BF35-D4E49E242810}" type="parTrans" cxnId="{1A448D83-D6D9-4FA9-95AE-FCD53D3C0AFD}">
      <dgm:prSet/>
      <dgm:spPr/>
      <dgm:t>
        <a:bodyPr/>
        <a:lstStyle/>
        <a:p>
          <a:endParaRPr lang="en-US"/>
        </a:p>
      </dgm:t>
    </dgm:pt>
    <dgm:pt modelId="{DC1D5B93-D888-4534-8584-F65E21703D1D}" type="sibTrans" cxnId="{1A448D83-D6D9-4FA9-95AE-FCD53D3C0AFD}">
      <dgm:prSet/>
      <dgm:spPr/>
      <dgm:t>
        <a:bodyPr/>
        <a:lstStyle/>
        <a:p>
          <a:endParaRPr lang="en-US"/>
        </a:p>
      </dgm:t>
    </dgm:pt>
    <dgm:pt modelId="{F67B0A5B-5013-490B-9E73-67217BF7911F}" type="pres">
      <dgm:prSet presAssocID="{805CACEE-24AC-4658-B469-136206D2ECC1}" presName="root" presStyleCnt="0">
        <dgm:presLayoutVars>
          <dgm:dir/>
          <dgm:resizeHandles val="exact"/>
        </dgm:presLayoutVars>
      </dgm:prSet>
      <dgm:spPr/>
    </dgm:pt>
    <dgm:pt modelId="{70D11E11-7F2E-4D6A-9D8F-7ACC153E3596}" type="pres">
      <dgm:prSet presAssocID="{9E3A5E0A-7570-4772-86F0-893F695E28E5}" presName="compNode" presStyleCnt="0"/>
      <dgm:spPr/>
    </dgm:pt>
    <dgm:pt modelId="{49B1F34B-0435-428C-82FF-CFAA580637F0}" type="pres">
      <dgm:prSet presAssocID="{9E3A5E0A-7570-4772-86F0-893F695E28E5}" presName="bgRect" presStyleLbl="bgShp" presStyleIdx="0" presStyleCnt="4"/>
      <dgm:spPr/>
    </dgm:pt>
    <dgm:pt modelId="{A6ED0904-1979-4235-A4BA-1AE3F19556FD}" type="pres">
      <dgm:prSet presAssocID="{9E3A5E0A-7570-4772-86F0-893F695E28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174DA6D-87BA-46B2-A253-DB3711311744}" type="pres">
      <dgm:prSet presAssocID="{9E3A5E0A-7570-4772-86F0-893F695E28E5}" presName="spaceRect" presStyleCnt="0"/>
      <dgm:spPr/>
    </dgm:pt>
    <dgm:pt modelId="{AE27B83E-97B8-4CC7-A70D-C7ECF2C96009}" type="pres">
      <dgm:prSet presAssocID="{9E3A5E0A-7570-4772-86F0-893F695E28E5}" presName="parTx" presStyleLbl="revTx" presStyleIdx="0" presStyleCnt="4">
        <dgm:presLayoutVars>
          <dgm:chMax val="0"/>
          <dgm:chPref val="0"/>
        </dgm:presLayoutVars>
      </dgm:prSet>
      <dgm:spPr/>
    </dgm:pt>
    <dgm:pt modelId="{EFF34F3E-A9E5-42F7-BF0A-A317756EDD40}" type="pres">
      <dgm:prSet presAssocID="{F9A98CB7-8438-4A19-B0D7-70C4A8358F86}" presName="sibTrans" presStyleCnt="0"/>
      <dgm:spPr/>
    </dgm:pt>
    <dgm:pt modelId="{52187E4B-1510-4729-81B9-08EDB6152610}" type="pres">
      <dgm:prSet presAssocID="{D01BA99A-87CC-4400-B03C-CA441A49A541}" presName="compNode" presStyleCnt="0"/>
      <dgm:spPr/>
    </dgm:pt>
    <dgm:pt modelId="{C34D3A8C-28F7-43A3-A6F4-28DEEA522858}" type="pres">
      <dgm:prSet presAssocID="{D01BA99A-87CC-4400-B03C-CA441A49A541}" presName="bgRect" presStyleLbl="bgShp" presStyleIdx="1" presStyleCnt="4"/>
      <dgm:spPr/>
    </dgm:pt>
    <dgm:pt modelId="{762F1F13-F1C5-4DDD-9941-9AC7A70EF5AD}" type="pres">
      <dgm:prSet presAssocID="{D01BA99A-87CC-4400-B03C-CA441A49A5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6AD0D0E-560A-40F1-84A9-7DBFD454FBB3}" type="pres">
      <dgm:prSet presAssocID="{D01BA99A-87CC-4400-B03C-CA441A49A541}" presName="spaceRect" presStyleCnt="0"/>
      <dgm:spPr/>
    </dgm:pt>
    <dgm:pt modelId="{E4A80748-A7CB-411F-81AF-AB0E0B1629F9}" type="pres">
      <dgm:prSet presAssocID="{D01BA99A-87CC-4400-B03C-CA441A49A541}" presName="parTx" presStyleLbl="revTx" presStyleIdx="1" presStyleCnt="4">
        <dgm:presLayoutVars>
          <dgm:chMax val="0"/>
          <dgm:chPref val="0"/>
        </dgm:presLayoutVars>
      </dgm:prSet>
      <dgm:spPr/>
    </dgm:pt>
    <dgm:pt modelId="{0EDE4819-F2FC-4315-852A-FB3EB757691D}" type="pres">
      <dgm:prSet presAssocID="{1E1636B9-3606-4043-94DF-4FB71ABA84C0}" presName="sibTrans" presStyleCnt="0"/>
      <dgm:spPr/>
    </dgm:pt>
    <dgm:pt modelId="{85AD565E-E4A5-42BB-9B3B-14EFDD382DAB}" type="pres">
      <dgm:prSet presAssocID="{49C5001E-B061-4420-B8D8-FF1A38410351}" presName="compNode" presStyleCnt="0"/>
      <dgm:spPr/>
    </dgm:pt>
    <dgm:pt modelId="{81B26D59-8F9E-4433-B2E3-04650899502C}" type="pres">
      <dgm:prSet presAssocID="{49C5001E-B061-4420-B8D8-FF1A38410351}" presName="bgRect" presStyleLbl="bgShp" presStyleIdx="2" presStyleCnt="4"/>
      <dgm:spPr/>
    </dgm:pt>
    <dgm:pt modelId="{C88DE959-68C3-4B2E-A2AC-22E02FD5F96A}" type="pres">
      <dgm:prSet presAssocID="{49C5001E-B061-4420-B8D8-FF1A384103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E77639F-B294-4457-B061-5C064737793D}" type="pres">
      <dgm:prSet presAssocID="{49C5001E-B061-4420-B8D8-FF1A38410351}" presName="spaceRect" presStyleCnt="0"/>
      <dgm:spPr/>
    </dgm:pt>
    <dgm:pt modelId="{DB47BBED-8069-46B3-B344-11CCC998784A}" type="pres">
      <dgm:prSet presAssocID="{49C5001E-B061-4420-B8D8-FF1A38410351}" presName="parTx" presStyleLbl="revTx" presStyleIdx="2" presStyleCnt="4">
        <dgm:presLayoutVars>
          <dgm:chMax val="0"/>
          <dgm:chPref val="0"/>
        </dgm:presLayoutVars>
      </dgm:prSet>
      <dgm:spPr/>
    </dgm:pt>
    <dgm:pt modelId="{B8DB0977-342A-4212-8144-05A52AF21D0D}" type="pres">
      <dgm:prSet presAssocID="{CD8B3575-EFCD-45BB-B794-1AFE6755B6D9}" presName="sibTrans" presStyleCnt="0"/>
      <dgm:spPr/>
    </dgm:pt>
    <dgm:pt modelId="{1A0E3F7C-A60F-494B-9A78-6D8802052E7E}" type="pres">
      <dgm:prSet presAssocID="{251B18B2-57BE-4C3E-90EF-E5AE20700A69}" presName="compNode" presStyleCnt="0"/>
      <dgm:spPr/>
    </dgm:pt>
    <dgm:pt modelId="{CF847CA1-9D10-4843-B784-F30AB0B404C3}" type="pres">
      <dgm:prSet presAssocID="{251B18B2-57BE-4C3E-90EF-E5AE20700A69}" presName="bgRect" presStyleLbl="bgShp" presStyleIdx="3" presStyleCnt="4"/>
      <dgm:spPr/>
    </dgm:pt>
    <dgm:pt modelId="{9D1C7AC0-10DC-46F2-8E48-1F1C6B412BA6}" type="pres">
      <dgm:prSet presAssocID="{251B18B2-57BE-4C3E-90EF-E5AE20700A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DCE1118-FD29-4276-8085-8E6D014A652E}" type="pres">
      <dgm:prSet presAssocID="{251B18B2-57BE-4C3E-90EF-E5AE20700A69}" presName="spaceRect" presStyleCnt="0"/>
      <dgm:spPr/>
    </dgm:pt>
    <dgm:pt modelId="{3F3ABD35-C414-4426-8A3A-5EF5664380FB}" type="pres">
      <dgm:prSet presAssocID="{251B18B2-57BE-4C3E-90EF-E5AE20700A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7BF717-4E4E-451A-90D1-84073DFF5AC1}" type="presOf" srcId="{49C5001E-B061-4420-B8D8-FF1A38410351}" destId="{DB47BBED-8069-46B3-B344-11CCC998784A}" srcOrd="0" destOrd="0" presId="urn:microsoft.com/office/officeart/2018/2/layout/IconVerticalSolidList"/>
    <dgm:cxn modelId="{E7D4AA1E-61AE-4312-B263-39E01BA17255}" type="presOf" srcId="{9E3A5E0A-7570-4772-86F0-893F695E28E5}" destId="{AE27B83E-97B8-4CC7-A70D-C7ECF2C96009}" srcOrd="0" destOrd="0" presId="urn:microsoft.com/office/officeart/2018/2/layout/IconVerticalSolidList"/>
    <dgm:cxn modelId="{CDE8BB2D-3772-4C7F-A7AD-B77246F45885}" srcId="{805CACEE-24AC-4658-B469-136206D2ECC1}" destId="{9E3A5E0A-7570-4772-86F0-893F695E28E5}" srcOrd="0" destOrd="0" parTransId="{CAC00EA8-3B51-406F-9BA5-2507AE0866DE}" sibTransId="{F9A98CB7-8438-4A19-B0D7-70C4A8358F86}"/>
    <dgm:cxn modelId="{F09B0264-8C19-448C-B00E-157C9D6340AD}" type="presOf" srcId="{805CACEE-24AC-4658-B469-136206D2ECC1}" destId="{F67B0A5B-5013-490B-9E73-67217BF7911F}" srcOrd="0" destOrd="0" presId="urn:microsoft.com/office/officeart/2018/2/layout/IconVerticalSolidList"/>
    <dgm:cxn modelId="{1A448D83-D6D9-4FA9-95AE-FCD53D3C0AFD}" srcId="{805CACEE-24AC-4658-B469-136206D2ECC1}" destId="{251B18B2-57BE-4C3E-90EF-E5AE20700A69}" srcOrd="3" destOrd="0" parTransId="{BC83A858-1F93-4EB2-BF35-D4E49E242810}" sibTransId="{DC1D5B93-D888-4534-8584-F65E21703D1D}"/>
    <dgm:cxn modelId="{73508A93-4266-4066-AE7B-71BBE244AC49}" type="presOf" srcId="{251B18B2-57BE-4C3E-90EF-E5AE20700A69}" destId="{3F3ABD35-C414-4426-8A3A-5EF5664380FB}" srcOrd="0" destOrd="0" presId="urn:microsoft.com/office/officeart/2018/2/layout/IconVerticalSolidList"/>
    <dgm:cxn modelId="{2A097596-E794-428C-8635-9627C4DD38CC}" srcId="{805CACEE-24AC-4658-B469-136206D2ECC1}" destId="{D01BA99A-87CC-4400-B03C-CA441A49A541}" srcOrd="1" destOrd="0" parTransId="{EF3A8B5B-B3D1-486E-91A9-250132EE1C53}" sibTransId="{1E1636B9-3606-4043-94DF-4FB71ABA84C0}"/>
    <dgm:cxn modelId="{9183299D-C60F-49AF-A891-F243276F1BF5}" type="presOf" srcId="{D01BA99A-87CC-4400-B03C-CA441A49A541}" destId="{E4A80748-A7CB-411F-81AF-AB0E0B1629F9}" srcOrd="0" destOrd="0" presId="urn:microsoft.com/office/officeart/2018/2/layout/IconVerticalSolidList"/>
    <dgm:cxn modelId="{829BE7B7-B700-4B72-BA55-5A8773CB53A2}" srcId="{805CACEE-24AC-4658-B469-136206D2ECC1}" destId="{49C5001E-B061-4420-B8D8-FF1A38410351}" srcOrd="2" destOrd="0" parTransId="{460F238D-2305-4A03-853D-03D0C16AA498}" sibTransId="{CD8B3575-EFCD-45BB-B794-1AFE6755B6D9}"/>
    <dgm:cxn modelId="{A4D7A100-2D7B-4836-84C8-25E4344CE6E3}" type="presParOf" srcId="{F67B0A5B-5013-490B-9E73-67217BF7911F}" destId="{70D11E11-7F2E-4D6A-9D8F-7ACC153E3596}" srcOrd="0" destOrd="0" presId="urn:microsoft.com/office/officeart/2018/2/layout/IconVerticalSolidList"/>
    <dgm:cxn modelId="{B606111A-1D83-4DD4-AEDA-AF456BBF1A83}" type="presParOf" srcId="{70D11E11-7F2E-4D6A-9D8F-7ACC153E3596}" destId="{49B1F34B-0435-428C-82FF-CFAA580637F0}" srcOrd="0" destOrd="0" presId="urn:microsoft.com/office/officeart/2018/2/layout/IconVerticalSolidList"/>
    <dgm:cxn modelId="{E6619CCC-5974-4BAF-B5D9-B7B40DFB0C02}" type="presParOf" srcId="{70D11E11-7F2E-4D6A-9D8F-7ACC153E3596}" destId="{A6ED0904-1979-4235-A4BA-1AE3F19556FD}" srcOrd="1" destOrd="0" presId="urn:microsoft.com/office/officeart/2018/2/layout/IconVerticalSolidList"/>
    <dgm:cxn modelId="{5F8C7B1E-9075-4451-95BC-634FFFA373D1}" type="presParOf" srcId="{70D11E11-7F2E-4D6A-9D8F-7ACC153E3596}" destId="{9174DA6D-87BA-46B2-A253-DB3711311744}" srcOrd="2" destOrd="0" presId="urn:microsoft.com/office/officeart/2018/2/layout/IconVerticalSolidList"/>
    <dgm:cxn modelId="{1CA0D90A-B0E9-488A-8C0C-8420EC086C07}" type="presParOf" srcId="{70D11E11-7F2E-4D6A-9D8F-7ACC153E3596}" destId="{AE27B83E-97B8-4CC7-A70D-C7ECF2C96009}" srcOrd="3" destOrd="0" presId="urn:microsoft.com/office/officeart/2018/2/layout/IconVerticalSolidList"/>
    <dgm:cxn modelId="{AEBE83DD-489F-4F4D-BD98-B6A4B2493868}" type="presParOf" srcId="{F67B0A5B-5013-490B-9E73-67217BF7911F}" destId="{EFF34F3E-A9E5-42F7-BF0A-A317756EDD40}" srcOrd="1" destOrd="0" presId="urn:microsoft.com/office/officeart/2018/2/layout/IconVerticalSolidList"/>
    <dgm:cxn modelId="{38F1958D-0473-45E0-A85D-047049BB88BE}" type="presParOf" srcId="{F67B0A5B-5013-490B-9E73-67217BF7911F}" destId="{52187E4B-1510-4729-81B9-08EDB6152610}" srcOrd="2" destOrd="0" presId="urn:microsoft.com/office/officeart/2018/2/layout/IconVerticalSolidList"/>
    <dgm:cxn modelId="{62D533B1-5BEA-4052-8F9D-E3680D2B475A}" type="presParOf" srcId="{52187E4B-1510-4729-81B9-08EDB6152610}" destId="{C34D3A8C-28F7-43A3-A6F4-28DEEA522858}" srcOrd="0" destOrd="0" presId="urn:microsoft.com/office/officeart/2018/2/layout/IconVerticalSolidList"/>
    <dgm:cxn modelId="{E4516CD5-4BAC-422E-B0E9-8E088C49B960}" type="presParOf" srcId="{52187E4B-1510-4729-81B9-08EDB6152610}" destId="{762F1F13-F1C5-4DDD-9941-9AC7A70EF5AD}" srcOrd="1" destOrd="0" presId="urn:microsoft.com/office/officeart/2018/2/layout/IconVerticalSolidList"/>
    <dgm:cxn modelId="{83AC4DA1-B903-47C2-94E8-B0BF553B6749}" type="presParOf" srcId="{52187E4B-1510-4729-81B9-08EDB6152610}" destId="{66AD0D0E-560A-40F1-84A9-7DBFD454FBB3}" srcOrd="2" destOrd="0" presId="urn:microsoft.com/office/officeart/2018/2/layout/IconVerticalSolidList"/>
    <dgm:cxn modelId="{09BDCBC5-6630-4173-8A76-95E78691F8BE}" type="presParOf" srcId="{52187E4B-1510-4729-81B9-08EDB6152610}" destId="{E4A80748-A7CB-411F-81AF-AB0E0B1629F9}" srcOrd="3" destOrd="0" presId="urn:microsoft.com/office/officeart/2018/2/layout/IconVerticalSolidList"/>
    <dgm:cxn modelId="{0727F228-E1E1-4861-89C8-F43A2DF5DCD6}" type="presParOf" srcId="{F67B0A5B-5013-490B-9E73-67217BF7911F}" destId="{0EDE4819-F2FC-4315-852A-FB3EB757691D}" srcOrd="3" destOrd="0" presId="urn:microsoft.com/office/officeart/2018/2/layout/IconVerticalSolidList"/>
    <dgm:cxn modelId="{5E3038FE-FF38-4958-AB53-D3514919B88B}" type="presParOf" srcId="{F67B0A5B-5013-490B-9E73-67217BF7911F}" destId="{85AD565E-E4A5-42BB-9B3B-14EFDD382DAB}" srcOrd="4" destOrd="0" presId="urn:microsoft.com/office/officeart/2018/2/layout/IconVerticalSolidList"/>
    <dgm:cxn modelId="{7693EBCC-EE0A-46F6-B1A0-C0DB59C1DD95}" type="presParOf" srcId="{85AD565E-E4A5-42BB-9B3B-14EFDD382DAB}" destId="{81B26D59-8F9E-4433-B2E3-04650899502C}" srcOrd="0" destOrd="0" presId="urn:microsoft.com/office/officeart/2018/2/layout/IconVerticalSolidList"/>
    <dgm:cxn modelId="{74674149-1DA2-40F9-89AC-B0D6DB66A36C}" type="presParOf" srcId="{85AD565E-E4A5-42BB-9B3B-14EFDD382DAB}" destId="{C88DE959-68C3-4B2E-A2AC-22E02FD5F96A}" srcOrd="1" destOrd="0" presId="urn:microsoft.com/office/officeart/2018/2/layout/IconVerticalSolidList"/>
    <dgm:cxn modelId="{60F481A8-7D43-4082-991A-7B3AABA9DA2A}" type="presParOf" srcId="{85AD565E-E4A5-42BB-9B3B-14EFDD382DAB}" destId="{3E77639F-B294-4457-B061-5C064737793D}" srcOrd="2" destOrd="0" presId="urn:microsoft.com/office/officeart/2018/2/layout/IconVerticalSolidList"/>
    <dgm:cxn modelId="{30BEFE1B-29C5-4BF2-A8E8-0781D3143091}" type="presParOf" srcId="{85AD565E-E4A5-42BB-9B3B-14EFDD382DAB}" destId="{DB47BBED-8069-46B3-B344-11CCC998784A}" srcOrd="3" destOrd="0" presId="urn:microsoft.com/office/officeart/2018/2/layout/IconVerticalSolidList"/>
    <dgm:cxn modelId="{9268A302-6405-4F3C-B2E2-F01E17DA9DD1}" type="presParOf" srcId="{F67B0A5B-5013-490B-9E73-67217BF7911F}" destId="{B8DB0977-342A-4212-8144-05A52AF21D0D}" srcOrd="5" destOrd="0" presId="urn:microsoft.com/office/officeart/2018/2/layout/IconVerticalSolidList"/>
    <dgm:cxn modelId="{754CD051-07BF-4C54-949A-8C37367A66CC}" type="presParOf" srcId="{F67B0A5B-5013-490B-9E73-67217BF7911F}" destId="{1A0E3F7C-A60F-494B-9A78-6D8802052E7E}" srcOrd="6" destOrd="0" presId="urn:microsoft.com/office/officeart/2018/2/layout/IconVerticalSolidList"/>
    <dgm:cxn modelId="{562EBC21-5007-4243-B423-A7E176697A3E}" type="presParOf" srcId="{1A0E3F7C-A60F-494B-9A78-6D8802052E7E}" destId="{CF847CA1-9D10-4843-B784-F30AB0B404C3}" srcOrd="0" destOrd="0" presId="urn:microsoft.com/office/officeart/2018/2/layout/IconVerticalSolidList"/>
    <dgm:cxn modelId="{FDF471A7-C7AC-43F7-BFD9-DB297E9D9157}" type="presParOf" srcId="{1A0E3F7C-A60F-494B-9A78-6D8802052E7E}" destId="{9D1C7AC0-10DC-46F2-8E48-1F1C6B412BA6}" srcOrd="1" destOrd="0" presId="urn:microsoft.com/office/officeart/2018/2/layout/IconVerticalSolidList"/>
    <dgm:cxn modelId="{E9A3E22B-E00E-4F18-AF77-1B5F818BF1C6}" type="presParOf" srcId="{1A0E3F7C-A60F-494B-9A78-6D8802052E7E}" destId="{6DCE1118-FD29-4276-8085-8E6D014A652E}" srcOrd="2" destOrd="0" presId="urn:microsoft.com/office/officeart/2018/2/layout/IconVerticalSolidList"/>
    <dgm:cxn modelId="{0B48C6C6-E197-4FB2-B30D-C456DCB68750}" type="presParOf" srcId="{1A0E3F7C-A60F-494B-9A78-6D8802052E7E}" destId="{3F3ABD35-C414-4426-8A3A-5EF5664380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23E88-FD49-4CD6-B7F4-BEAFEE0C902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09397C-8059-4973-81A4-F4DF2872EE6C}">
      <dgm:prSet/>
      <dgm:spPr/>
      <dgm:t>
        <a:bodyPr/>
        <a:lstStyle/>
        <a:p>
          <a:r>
            <a:rPr lang="en-US"/>
            <a:t>Challenges Faced: Data inconsistency or missing values</a:t>
          </a:r>
        </a:p>
      </dgm:t>
    </dgm:pt>
    <dgm:pt modelId="{63FDFEDD-B728-4827-B29E-79F6E415601B}" type="parTrans" cxnId="{3F88EDCE-7805-4AE6-B322-8CE88C7D9E67}">
      <dgm:prSet/>
      <dgm:spPr/>
      <dgm:t>
        <a:bodyPr/>
        <a:lstStyle/>
        <a:p>
          <a:endParaRPr lang="en-US"/>
        </a:p>
      </dgm:t>
    </dgm:pt>
    <dgm:pt modelId="{6570CA9B-C176-4917-8C4C-A991F86A46D7}" type="sibTrans" cxnId="{3F88EDCE-7805-4AE6-B322-8CE88C7D9E67}">
      <dgm:prSet/>
      <dgm:spPr/>
      <dgm:t>
        <a:bodyPr/>
        <a:lstStyle/>
        <a:p>
          <a:endParaRPr lang="en-US"/>
        </a:p>
      </dgm:t>
    </dgm:pt>
    <dgm:pt modelId="{5F27F369-6B26-417C-BBE5-A9114740FFFA}">
      <dgm:prSet/>
      <dgm:spPr/>
      <dgm:t>
        <a:bodyPr/>
        <a:lstStyle/>
        <a:p>
          <a:r>
            <a:rPr lang="en-US" dirty="0"/>
            <a:t>Overcoming Challenges: Data cleaning and transformation using python libraries, and Power BI</a:t>
          </a:r>
        </a:p>
      </dgm:t>
    </dgm:pt>
    <dgm:pt modelId="{7AD62266-2390-42EB-8BB8-1340E380CCFE}" type="parTrans" cxnId="{8B65D383-66F4-4EDE-92A1-31886BF31D50}">
      <dgm:prSet/>
      <dgm:spPr/>
      <dgm:t>
        <a:bodyPr/>
        <a:lstStyle/>
        <a:p>
          <a:endParaRPr lang="en-US"/>
        </a:p>
      </dgm:t>
    </dgm:pt>
    <dgm:pt modelId="{A65F3448-5B55-4CA5-BFEC-DD9B90FEC5F8}" type="sibTrans" cxnId="{8B65D383-66F4-4EDE-92A1-31886BF31D50}">
      <dgm:prSet/>
      <dgm:spPr/>
      <dgm:t>
        <a:bodyPr/>
        <a:lstStyle/>
        <a:p>
          <a:endParaRPr lang="en-US"/>
        </a:p>
      </dgm:t>
    </dgm:pt>
    <dgm:pt modelId="{A6CE780F-44EA-4E90-88FB-D26217B869BC}">
      <dgm:prSet/>
      <dgm:spPr/>
      <dgm:t>
        <a:bodyPr/>
        <a:lstStyle/>
        <a:p>
          <a:r>
            <a:rPr lang="en-US"/>
            <a:t>Helpful Courses: Information Retrieval and Data Visualization, Feedback and Dissemination</a:t>
          </a:r>
        </a:p>
      </dgm:t>
    </dgm:pt>
    <dgm:pt modelId="{4DC27CF0-818C-489F-A05F-052D74D416A9}" type="parTrans" cxnId="{DABAB1B7-C622-4648-A857-78EE202BFAE7}">
      <dgm:prSet/>
      <dgm:spPr/>
      <dgm:t>
        <a:bodyPr/>
        <a:lstStyle/>
        <a:p>
          <a:endParaRPr lang="en-US"/>
        </a:p>
      </dgm:t>
    </dgm:pt>
    <dgm:pt modelId="{895F12D1-0CF4-435B-9A57-0D91CEFEC421}" type="sibTrans" cxnId="{DABAB1B7-C622-4648-A857-78EE202BFAE7}">
      <dgm:prSet/>
      <dgm:spPr/>
      <dgm:t>
        <a:bodyPr/>
        <a:lstStyle/>
        <a:p>
          <a:endParaRPr lang="en-US"/>
        </a:p>
      </dgm:t>
    </dgm:pt>
    <dgm:pt modelId="{58BD5E6D-F5CA-DF4D-B944-EC4A9E9A59E4}" type="pres">
      <dgm:prSet presAssocID="{3AD23E88-FD49-4CD6-B7F4-BEAFEE0C9027}" presName="Name0" presStyleCnt="0">
        <dgm:presLayoutVars>
          <dgm:dir/>
          <dgm:animLvl val="lvl"/>
          <dgm:resizeHandles val="exact"/>
        </dgm:presLayoutVars>
      </dgm:prSet>
      <dgm:spPr/>
    </dgm:pt>
    <dgm:pt modelId="{9F502787-C4D2-FE4D-AECD-50A978329945}" type="pres">
      <dgm:prSet presAssocID="{A6CE780F-44EA-4E90-88FB-D26217B869BC}" presName="boxAndChildren" presStyleCnt="0"/>
      <dgm:spPr/>
    </dgm:pt>
    <dgm:pt modelId="{10E0D898-90BE-E34A-8DB8-007436F51500}" type="pres">
      <dgm:prSet presAssocID="{A6CE780F-44EA-4E90-88FB-D26217B869BC}" presName="parentTextBox" presStyleLbl="node1" presStyleIdx="0" presStyleCnt="3"/>
      <dgm:spPr/>
    </dgm:pt>
    <dgm:pt modelId="{D2D8B8D5-641F-5A46-B445-65CE84129E69}" type="pres">
      <dgm:prSet presAssocID="{A65F3448-5B55-4CA5-BFEC-DD9B90FEC5F8}" presName="sp" presStyleCnt="0"/>
      <dgm:spPr/>
    </dgm:pt>
    <dgm:pt modelId="{2D9DB096-B95A-0348-9DC9-6BB63DAB0C5C}" type="pres">
      <dgm:prSet presAssocID="{5F27F369-6B26-417C-BBE5-A9114740FFFA}" presName="arrowAndChildren" presStyleCnt="0"/>
      <dgm:spPr/>
    </dgm:pt>
    <dgm:pt modelId="{D51E773A-341A-284D-82B5-D9EDEE075934}" type="pres">
      <dgm:prSet presAssocID="{5F27F369-6B26-417C-BBE5-A9114740FFFA}" presName="parentTextArrow" presStyleLbl="node1" presStyleIdx="1" presStyleCnt="3"/>
      <dgm:spPr/>
    </dgm:pt>
    <dgm:pt modelId="{9B4BEC56-24D3-2548-8914-9B4BE4962E16}" type="pres">
      <dgm:prSet presAssocID="{6570CA9B-C176-4917-8C4C-A991F86A46D7}" presName="sp" presStyleCnt="0"/>
      <dgm:spPr/>
    </dgm:pt>
    <dgm:pt modelId="{5F115CA1-D2F6-3949-9C38-5ADA2079A32A}" type="pres">
      <dgm:prSet presAssocID="{D609397C-8059-4973-81A4-F4DF2872EE6C}" presName="arrowAndChildren" presStyleCnt="0"/>
      <dgm:spPr/>
    </dgm:pt>
    <dgm:pt modelId="{632E05D1-B68E-1348-950B-C2BDA92166E9}" type="pres">
      <dgm:prSet presAssocID="{D609397C-8059-4973-81A4-F4DF2872EE6C}" presName="parentTextArrow" presStyleLbl="node1" presStyleIdx="2" presStyleCnt="3"/>
      <dgm:spPr/>
    </dgm:pt>
  </dgm:ptLst>
  <dgm:cxnLst>
    <dgm:cxn modelId="{2F308570-12BE-604F-A5B5-8F27CC4DF712}" type="presOf" srcId="{A6CE780F-44EA-4E90-88FB-D26217B869BC}" destId="{10E0D898-90BE-E34A-8DB8-007436F51500}" srcOrd="0" destOrd="0" presId="urn:microsoft.com/office/officeart/2005/8/layout/process4"/>
    <dgm:cxn modelId="{8B65D383-66F4-4EDE-92A1-31886BF31D50}" srcId="{3AD23E88-FD49-4CD6-B7F4-BEAFEE0C9027}" destId="{5F27F369-6B26-417C-BBE5-A9114740FFFA}" srcOrd="1" destOrd="0" parTransId="{7AD62266-2390-42EB-8BB8-1340E380CCFE}" sibTransId="{A65F3448-5B55-4CA5-BFEC-DD9B90FEC5F8}"/>
    <dgm:cxn modelId="{1607A8AD-2121-0E4E-8A16-D6D9B97CF498}" type="presOf" srcId="{3AD23E88-FD49-4CD6-B7F4-BEAFEE0C9027}" destId="{58BD5E6D-F5CA-DF4D-B944-EC4A9E9A59E4}" srcOrd="0" destOrd="0" presId="urn:microsoft.com/office/officeart/2005/8/layout/process4"/>
    <dgm:cxn modelId="{DABAB1B7-C622-4648-A857-78EE202BFAE7}" srcId="{3AD23E88-FD49-4CD6-B7F4-BEAFEE0C9027}" destId="{A6CE780F-44EA-4E90-88FB-D26217B869BC}" srcOrd="2" destOrd="0" parTransId="{4DC27CF0-818C-489F-A05F-052D74D416A9}" sibTransId="{895F12D1-0CF4-435B-9A57-0D91CEFEC421}"/>
    <dgm:cxn modelId="{3F88EDCE-7805-4AE6-B322-8CE88C7D9E67}" srcId="{3AD23E88-FD49-4CD6-B7F4-BEAFEE0C9027}" destId="{D609397C-8059-4973-81A4-F4DF2872EE6C}" srcOrd="0" destOrd="0" parTransId="{63FDFEDD-B728-4827-B29E-79F6E415601B}" sibTransId="{6570CA9B-C176-4917-8C4C-A991F86A46D7}"/>
    <dgm:cxn modelId="{546606DE-8823-8540-A59F-B81B598E8848}" type="presOf" srcId="{D609397C-8059-4973-81A4-F4DF2872EE6C}" destId="{632E05D1-B68E-1348-950B-C2BDA92166E9}" srcOrd="0" destOrd="0" presId="urn:microsoft.com/office/officeart/2005/8/layout/process4"/>
    <dgm:cxn modelId="{9BCFA2E2-7F89-114C-AF72-CD2F1AD3F1E1}" type="presOf" srcId="{5F27F369-6B26-417C-BBE5-A9114740FFFA}" destId="{D51E773A-341A-284D-82B5-D9EDEE075934}" srcOrd="0" destOrd="0" presId="urn:microsoft.com/office/officeart/2005/8/layout/process4"/>
    <dgm:cxn modelId="{FA32237D-6BD0-1040-BC4C-E7F5F3FE2FA7}" type="presParOf" srcId="{58BD5E6D-F5CA-DF4D-B944-EC4A9E9A59E4}" destId="{9F502787-C4D2-FE4D-AECD-50A978329945}" srcOrd="0" destOrd="0" presId="urn:microsoft.com/office/officeart/2005/8/layout/process4"/>
    <dgm:cxn modelId="{1F5D98A6-1FFF-BB4F-B06E-BD53143C3462}" type="presParOf" srcId="{9F502787-C4D2-FE4D-AECD-50A978329945}" destId="{10E0D898-90BE-E34A-8DB8-007436F51500}" srcOrd="0" destOrd="0" presId="urn:microsoft.com/office/officeart/2005/8/layout/process4"/>
    <dgm:cxn modelId="{E3A5768D-B123-D84A-9D88-6034C1CBDAA4}" type="presParOf" srcId="{58BD5E6D-F5CA-DF4D-B944-EC4A9E9A59E4}" destId="{D2D8B8D5-641F-5A46-B445-65CE84129E69}" srcOrd="1" destOrd="0" presId="urn:microsoft.com/office/officeart/2005/8/layout/process4"/>
    <dgm:cxn modelId="{03C45FB4-DD9F-F04A-BB96-0E74E83C5F0C}" type="presParOf" srcId="{58BD5E6D-F5CA-DF4D-B944-EC4A9E9A59E4}" destId="{2D9DB096-B95A-0348-9DC9-6BB63DAB0C5C}" srcOrd="2" destOrd="0" presId="urn:microsoft.com/office/officeart/2005/8/layout/process4"/>
    <dgm:cxn modelId="{9781F029-90D5-9D4D-91B5-43E0632ECD24}" type="presParOf" srcId="{2D9DB096-B95A-0348-9DC9-6BB63DAB0C5C}" destId="{D51E773A-341A-284D-82B5-D9EDEE075934}" srcOrd="0" destOrd="0" presId="urn:microsoft.com/office/officeart/2005/8/layout/process4"/>
    <dgm:cxn modelId="{2B5DC442-8332-9D4E-9F49-BE48213EF145}" type="presParOf" srcId="{58BD5E6D-F5CA-DF4D-B944-EC4A9E9A59E4}" destId="{9B4BEC56-24D3-2548-8914-9B4BE4962E16}" srcOrd="3" destOrd="0" presId="urn:microsoft.com/office/officeart/2005/8/layout/process4"/>
    <dgm:cxn modelId="{82F675FE-B9B2-C545-8DC8-C40E1BF2A06C}" type="presParOf" srcId="{58BD5E6D-F5CA-DF4D-B944-EC4A9E9A59E4}" destId="{5F115CA1-D2F6-3949-9C38-5ADA2079A32A}" srcOrd="4" destOrd="0" presId="urn:microsoft.com/office/officeart/2005/8/layout/process4"/>
    <dgm:cxn modelId="{5C5F970F-81B3-214E-9CA7-E80383B4805F}" type="presParOf" srcId="{5F115CA1-D2F6-3949-9C38-5ADA2079A32A}" destId="{632E05D1-B68E-1348-950B-C2BDA92166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17AD6-2BCB-4748-99BB-B8B37EBE2D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4C57B7-F635-4A6B-B2B1-57E5B9BF2513}">
      <dgm:prSet/>
      <dgm:spPr/>
      <dgm:t>
        <a:bodyPr/>
        <a:lstStyle/>
        <a:p>
          <a:r>
            <a:rPr lang="en-US" dirty="0"/>
            <a:t>Challenges faced: Data inconsistency or missing values, Misalignment between dashboard visuals and feedback obtained</a:t>
          </a:r>
        </a:p>
      </dgm:t>
    </dgm:pt>
    <dgm:pt modelId="{7241306F-9F4B-43E4-BEE6-2E5D5D47E17A}" type="parTrans" cxnId="{054A49CD-D1BA-44CE-8236-B47F50062771}">
      <dgm:prSet/>
      <dgm:spPr/>
      <dgm:t>
        <a:bodyPr/>
        <a:lstStyle/>
        <a:p>
          <a:endParaRPr lang="en-US"/>
        </a:p>
      </dgm:t>
    </dgm:pt>
    <dgm:pt modelId="{1A853F9B-E9E0-473E-8C51-F5D9F71744E4}" type="sibTrans" cxnId="{054A49CD-D1BA-44CE-8236-B47F50062771}">
      <dgm:prSet/>
      <dgm:spPr/>
      <dgm:t>
        <a:bodyPr/>
        <a:lstStyle/>
        <a:p>
          <a:endParaRPr lang="en-US"/>
        </a:p>
      </dgm:t>
    </dgm:pt>
    <dgm:pt modelId="{7EE0F268-FEB6-4B82-B972-0ADB01313351}">
      <dgm:prSet/>
      <dgm:spPr/>
      <dgm:t>
        <a:bodyPr/>
        <a:lstStyle/>
        <a:p>
          <a:r>
            <a:rPr lang="en-US" dirty="0"/>
            <a:t>Overcoming Challenges: By use of Power Query, </a:t>
          </a:r>
          <a:r>
            <a:rPr lang="en-US" b="0" i="0" dirty="0"/>
            <a:t>ensuring visuals aligned with feedback, added slicers and filter options and maintained visual coherence</a:t>
          </a:r>
          <a:endParaRPr lang="en-US" dirty="0"/>
        </a:p>
      </dgm:t>
    </dgm:pt>
    <dgm:pt modelId="{5F563CCA-49D8-46B1-AB54-AB25344F373F}" type="parTrans" cxnId="{9977C1D7-2BC7-4C6D-8917-C8EB6E88D0F3}">
      <dgm:prSet/>
      <dgm:spPr/>
      <dgm:t>
        <a:bodyPr/>
        <a:lstStyle/>
        <a:p>
          <a:endParaRPr lang="en-US"/>
        </a:p>
      </dgm:t>
    </dgm:pt>
    <dgm:pt modelId="{25B13404-CB4D-4E7F-B2F4-7132B95C3E2C}" type="sibTrans" cxnId="{9977C1D7-2BC7-4C6D-8917-C8EB6E88D0F3}">
      <dgm:prSet/>
      <dgm:spPr/>
      <dgm:t>
        <a:bodyPr/>
        <a:lstStyle/>
        <a:p>
          <a:endParaRPr lang="en-US"/>
        </a:p>
      </dgm:t>
    </dgm:pt>
    <dgm:pt modelId="{2D45B516-872B-4E68-A4FD-DC431049DC04}">
      <dgm:prSet/>
      <dgm:spPr/>
      <dgm:t>
        <a:bodyPr/>
        <a:lstStyle/>
        <a:p>
          <a:r>
            <a:rPr lang="en-US" dirty="0"/>
            <a:t>Helpful Courses: Data Visualization, Feedback, and Dissemination</a:t>
          </a:r>
        </a:p>
      </dgm:t>
    </dgm:pt>
    <dgm:pt modelId="{4E0F583E-BE1E-438C-91B2-FDFAADACD2B2}" type="parTrans" cxnId="{1998C0A0-5F6A-464D-87ED-34FAADEB32C3}">
      <dgm:prSet/>
      <dgm:spPr/>
      <dgm:t>
        <a:bodyPr/>
        <a:lstStyle/>
        <a:p>
          <a:endParaRPr lang="en-US"/>
        </a:p>
      </dgm:t>
    </dgm:pt>
    <dgm:pt modelId="{5A1F2127-552D-411B-A8F7-807F88DE4420}" type="sibTrans" cxnId="{1998C0A0-5F6A-464D-87ED-34FAADEB32C3}">
      <dgm:prSet/>
      <dgm:spPr/>
      <dgm:t>
        <a:bodyPr/>
        <a:lstStyle/>
        <a:p>
          <a:endParaRPr lang="en-US"/>
        </a:p>
      </dgm:t>
    </dgm:pt>
    <dgm:pt modelId="{683F96B1-A4A0-804F-AC35-FCA48C073B15}" type="pres">
      <dgm:prSet presAssocID="{5B617AD6-2BCB-4748-99BB-B8B37EBE2D33}" presName="linear" presStyleCnt="0">
        <dgm:presLayoutVars>
          <dgm:animLvl val="lvl"/>
          <dgm:resizeHandles val="exact"/>
        </dgm:presLayoutVars>
      </dgm:prSet>
      <dgm:spPr/>
    </dgm:pt>
    <dgm:pt modelId="{200D4769-CD9D-294F-B668-F835E8A94AA3}" type="pres">
      <dgm:prSet presAssocID="{F34C57B7-F635-4A6B-B2B1-57E5B9BF25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90C9EB-6AEE-7344-A640-F4F469E3EC5D}" type="pres">
      <dgm:prSet presAssocID="{1A853F9B-E9E0-473E-8C51-F5D9F71744E4}" presName="spacer" presStyleCnt="0"/>
      <dgm:spPr/>
    </dgm:pt>
    <dgm:pt modelId="{98FDC1A4-1839-1946-80AF-792D303C859F}" type="pres">
      <dgm:prSet presAssocID="{7EE0F268-FEB6-4B82-B972-0ADB013133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3A1A74-3EFC-814D-99C2-A7756E97AB06}" type="pres">
      <dgm:prSet presAssocID="{25B13404-CB4D-4E7F-B2F4-7132B95C3E2C}" presName="spacer" presStyleCnt="0"/>
      <dgm:spPr/>
    </dgm:pt>
    <dgm:pt modelId="{60F3FE7C-9357-9049-AA3A-1614AB09D898}" type="pres">
      <dgm:prSet presAssocID="{2D45B516-872B-4E68-A4FD-DC431049DC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3DBA34-C009-544B-81F1-03A1B6CC0407}" type="presOf" srcId="{5B617AD6-2BCB-4748-99BB-B8B37EBE2D33}" destId="{683F96B1-A4A0-804F-AC35-FCA48C073B15}" srcOrd="0" destOrd="0" presId="urn:microsoft.com/office/officeart/2005/8/layout/vList2"/>
    <dgm:cxn modelId="{1F626E71-41EB-6D43-9218-3AA02086B917}" type="presOf" srcId="{2D45B516-872B-4E68-A4FD-DC431049DC04}" destId="{60F3FE7C-9357-9049-AA3A-1614AB09D898}" srcOrd="0" destOrd="0" presId="urn:microsoft.com/office/officeart/2005/8/layout/vList2"/>
    <dgm:cxn modelId="{1998C0A0-5F6A-464D-87ED-34FAADEB32C3}" srcId="{5B617AD6-2BCB-4748-99BB-B8B37EBE2D33}" destId="{2D45B516-872B-4E68-A4FD-DC431049DC04}" srcOrd="2" destOrd="0" parTransId="{4E0F583E-BE1E-438C-91B2-FDFAADACD2B2}" sibTransId="{5A1F2127-552D-411B-A8F7-807F88DE4420}"/>
    <dgm:cxn modelId="{054A49CD-D1BA-44CE-8236-B47F50062771}" srcId="{5B617AD6-2BCB-4748-99BB-B8B37EBE2D33}" destId="{F34C57B7-F635-4A6B-B2B1-57E5B9BF2513}" srcOrd="0" destOrd="0" parTransId="{7241306F-9F4B-43E4-BEE6-2E5D5D47E17A}" sibTransId="{1A853F9B-E9E0-473E-8C51-F5D9F71744E4}"/>
    <dgm:cxn modelId="{36FDF2D3-3BD3-5A49-B3B6-D5B9B2F6B552}" type="presOf" srcId="{7EE0F268-FEB6-4B82-B972-0ADB01313351}" destId="{98FDC1A4-1839-1946-80AF-792D303C859F}" srcOrd="0" destOrd="0" presId="urn:microsoft.com/office/officeart/2005/8/layout/vList2"/>
    <dgm:cxn modelId="{9977C1D7-2BC7-4C6D-8917-C8EB6E88D0F3}" srcId="{5B617AD6-2BCB-4748-99BB-B8B37EBE2D33}" destId="{7EE0F268-FEB6-4B82-B972-0ADB01313351}" srcOrd="1" destOrd="0" parTransId="{5F563CCA-49D8-46B1-AB54-AB25344F373F}" sibTransId="{25B13404-CB4D-4E7F-B2F4-7132B95C3E2C}"/>
    <dgm:cxn modelId="{DF7F07F4-9FA0-484B-8AC1-3ECCB602545D}" type="presOf" srcId="{F34C57B7-F635-4A6B-B2B1-57E5B9BF2513}" destId="{200D4769-CD9D-294F-B668-F835E8A94AA3}" srcOrd="0" destOrd="0" presId="urn:microsoft.com/office/officeart/2005/8/layout/vList2"/>
    <dgm:cxn modelId="{93110ECB-A837-0748-B2C2-EB8CBBC27C6C}" type="presParOf" srcId="{683F96B1-A4A0-804F-AC35-FCA48C073B15}" destId="{200D4769-CD9D-294F-B668-F835E8A94AA3}" srcOrd="0" destOrd="0" presId="urn:microsoft.com/office/officeart/2005/8/layout/vList2"/>
    <dgm:cxn modelId="{C2E5D8BF-0900-E942-ACF7-37DAB0ADEC84}" type="presParOf" srcId="{683F96B1-A4A0-804F-AC35-FCA48C073B15}" destId="{3390C9EB-6AEE-7344-A640-F4F469E3EC5D}" srcOrd="1" destOrd="0" presId="urn:microsoft.com/office/officeart/2005/8/layout/vList2"/>
    <dgm:cxn modelId="{D5DE537E-E377-E848-B4C1-F0DBC5EB06C1}" type="presParOf" srcId="{683F96B1-A4A0-804F-AC35-FCA48C073B15}" destId="{98FDC1A4-1839-1946-80AF-792D303C859F}" srcOrd="2" destOrd="0" presId="urn:microsoft.com/office/officeart/2005/8/layout/vList2"/>
    <dgm:cxn modelId="{83160F8E-D5EC-6949-A059-330E6387B242}" type="presParOf" srcId="{683F96B1-A4A0-804F-AC35-FCA48C073B15}" destId="{3C3A1A74-3EFC-814D-99C2-A7756E97AB06}" srcOrd="3" destOrd="0" presId="urn:microsoft.com/office/officeart/2005/8/layout/vList2"/>
    <dgm:cxn modelId="{9EED9030-6E6A-7243-972E-A1A1642310A5}" type="presParOf" srcId="{683F96B1-A4A0-804F-AC35-FCA48C073B15}" destId="{60F3FE7C-9357-9049-AA3A-1614AB09D8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F7213-14D5-4E03-A021-9E08214E6123}">
      <dsp:nvSpPr>
        <dsp:cNvPr id="0" name=""/>
        <dsp:cNvSpPr/>
      </dsp:nvSpPr>
      <dsp:spPr>
        <a:xfrm>
          <a:off x="0" y="600"/>
          <a:ext cx="4231481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8E028-AF6F-4742-83C4-D1FA029A655C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05E1A-6BD8-4772-8FFA-0E4B2D5EC08B}">
      <dsp:nvSpPr>
        <dsp:cNvPr id="0" name=""/>
        <dsp:cNvSpPr/>
      </dsp:nvSpPr>
      <dsp:spPr>
        <a:xfrm>
          <a:off x="1623616" y="600"/>
          <a:ext cx="2607864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Team: 15</a:t>
          </a:r>
        </a:p>
      </dsp:txBody>
      <dsp:txXfrm>
        <a:off x="1623616" y="600"/>
        <a:ext cx="2607864" cy="1405728"/>
      </dsp:txXfrm>
    </dsp:sp>
    <dsp:sp modelId="{C55074B9-EBF2-4B93-AC31-10EC5D15DE93}">
      <dsp:nvSpPr>
        <dsp:cNvPr id="0" name=""/>
        <dsp:cNvSpPr/>
      </dsp:nvSpPr>
      <dsp:spPr>
        <a:xfrm>
          <a:off x="0" y="1757760"/>
          <a:ext cx="4231481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B8810-6A8B-42FE-8C1E-7209D2A7EAB0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98214-D452-4E8E-A168-0577346DC2DC}">
      <dsp:nvSpPr>
        <dsp:cNvPr id="0" name=""/>
        <dsp:cNvSpPr/>
      </dsp:nvSpPr>
      <dsp:spPr>
        <a:xfrm>
          <a:off x="1623616" y="1757760"/>
          <a:ext cx="2607864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Team Members: Abdu Raqib Hidayathulla, Giragani Vinay Kumar, Abhijith Griddaluri, Md Radip Hassan, Sai Charan Reddy Gottam</a:t>
          </a:r>
        </a:p>
      </dsp:txBody>
      <dsp:txXfrm>
        <a:off x="1623616" y="1757760"/>
        <a:ext cx="2607864" cy="1405728"/>
      </dsp:txXfrm>
    </dsp:sp>
    <dsp:sp modelId="{86C8F249-7AEE-429B-B764-8112F2CBACCA}">
      <dsp:nvSpPr>
        <dsp:cNvPr id="0" name=""/>
        <dsp:cNvSpPr/>
      </dsp:nvSpPr>
      <dsp:spPr>
        <a:xfrm>
          <a:off x="0" y="3514921"/>
          <a:ext cx="4231481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13A7D-ADC5-4454-BF6E-111863835D83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36353-EE78-4027-92FF-100ABC529948}">
      <dsp:nvSpPr>
        <dsp:cNvPr id="0" name=""/>
        <dsp:cNvSpPr/>
      </dsp:nvSpPr>
      <dsp:spPr>
        <a:xfrm>
          <a:off x="1623616" y="3514921"/>
          <a:ext cx="2607864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Course: IS-5960-211 | Instructor: Maria Weber</a:t>
          </a:r>
        </a:p>
      </dsp:txBody>
      <dsp:txXfrm>
        <a:off x="1623616" y="3514921"/>
        <a:ext cx="2607864" cy="140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B029-8644-4973-B579-71FC7479D413}">
      <dsp:nvSpPr>
        <dsp:cNvPr id="0" name=""/>
        <dsp:cNvSpPr/>
      </dsp:nvSpPr>
      <dsp:spPr>
        <a:xfrm>
          <a:off x="0" y="491"/>
          <a:ext cx="7290197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8FC43-1E5B-44A5-805C-8542F82A2A93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7D840-2CA6-4169-92C9-5CE118C9699D}">
      <dsp:nvSpPr>
        <dsp:cNvPr id="0" name=""/>
        <dsp:cNvSpPr/>
      </dsp:nvSpPr>
      <dsp:spPr>
        <a:xfrm>
          <a:off x="1327175" y="491"/>
          <a:ext cx="5963021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Target Users: Students, Job seekers, HR professionals, career planners</a:t>
          </a:r>
        </a:p>
      </dsp:txBody>
      <dsp:txXfrm>
        <a:off x="1327175" y="491"/>
        <a:ext cx="5963021" cy="1149069"/>
      </dsp:txXfrm>
    </dsp:sp>
    <dsp:sp modelId="{9BD6B6C7-9319-4352-8A71-9C871C851658}">
      <dsp:nvSpPr>
        <dsp:cNvPr id="0" name=""/>
        <dsp:cNvSpPr/>
      </dsp:nvSpPr>
      <dsp:spPr>
        <a:xfrm>
          <a:off x="0" y="1436827"/>
          <a:ext cx="7290197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30775-1A6E-4E15-8B1F-267B672B7BE1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FEB34-F815-4FA3-A9C4-7D45DD32C2D8}">
      <dsp:nvSpPr>
        <dsp:cNvPr id="0" name=""/>
        <dsp:cNvSpPr/>
      </dsp:nvSpPr>
      <dsp:spPr>
        <a:xfrm>
          <a:off x="1327175" y="1436827"/>
          <a:ext cx="5963021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 Faced: Defining a broad audience precisely</a:t>
          </a:r>
        </a:p>
      </dsp:txBody>
      <dsp:txXfrm>
        <a:off x="1327175" y="1436827"/>
        <a:ext cx="5963021" cy="1149069"/>
      </dsp:txXfrm>
    </dsp:sp>
    <dsp:sp modelId="{E406D34D-2F3D-4C03-B293-8C73C70D5F5D}">
      <dsp:nvSpPr>
        <dsp:cNvPr id="0" name=""/>
        <dsp:cNvSpPr/>
      </dsp:nvSpPr>
      <dsp:spPr>
        <a:xfrm>
          <a:off x="0" y="2873164"/>
          <a:ext cx="7290197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8C85D-8FAB-44CA-BB3F-AA7E6704E6E2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0B380-D4CD-46CA-B9C4-541997B60C0C}">
      <dsp:nvSpPr>
        <dsp:cNvPr id="0" name=""/>
        <dsp:cNvSpPr/>
      </dsp:nvSpPr>
      <dsp:spPr>
        <a:xfrm>
          <a:off x="1327175" y="2873164"/>
          <a:ext cx="5963021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Overcoming Challenges: Conducted user research and gathered insights through peer discussions and personal experience</a:t>
          </a:r>
        </a:p>
      </dsp:txBody>
      <dsp:txXfrm>
        <a:off x="1327175" y="2873164"/>
        <a:ext cx="5963021" cy="1149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1F34B-0435-428C-82FF-CFAA580637F0}">
      <dsp:nvSpPr>
        <dsp:cNvPr id="0" name=""/>
        <dsp:cNvSpPr/>
      </dsp:nvSpPr>
      <dsp:spPr>
        <a:xfrm>
          <a:off x="0" y="1669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D0904-1979-4235-A4BA-1AE3F19556FD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7B83E-97B8-4CC7-A70D-C7ECF2C96009}">
      <dsp:nvSpPr>
        <dsp:cNvPr id="0" name=""/>
        <dsp:cNvSpPr/>
      </dsp:nvSpPr>
      <dsp:spPr>
        <a:xfrm>
          <a:off x="977345" y="1669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Identified Needs: Salary comparisons, Skill-demand analysis, Industry trends</a:t>
          </a:r>
        </a:p>
      </dsp:txBody>
      <dsp:txXfrm>
        <a:off x="977345" y="1669"/>
        <a:ext cx="6312851" cy="846186"/>
      </dsp:txXfrm>
    </dsp:sp>
    <dsp:sp modelId="{C34D3A8C-28F7-43A3-A6F4-28DEEA522858}">
      <dsp:nvSpPr>
        <dsp:cNvPr id="0" name=""/>
        <dsp:cNvSpPr/>
      </dsp:nvSpPr>
      <dsp:spPr>
        <a:xfrm>
          <a:off x="0" y="1059402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F1F13-F1C5-4DDD-9941-9AC7A70EF5AD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80748-A7CB-411F-81AF-AB0E0B1629F9}">
      <dsp:nvSpPr>
        <dsp:cNvPr id="0" name=""/>
        <dsp:cNvSpPr/>
      </dsp:nvSpPr>
      <dsp:spPr>
        <a:xfrm>
          <a:off x="977345" y="1059402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 Faced: Prioritizing diverse user needs</a:t>
          </a:r>
        </a:p>
      </dsp:txBody>
      <dsp:txXfrm>
        <a:off x="977345" y="1059402"/>
        <a:ext cx="6312851" cy="846186"/>
      </dsp:txXfrm>
    </dsp:sp>
    <dsp:sp modelId="{81B26D59-8F9E-4433-B2E3-04650899502C}">
      <dsp:nvSpPr>
        <dsp:cNvPr id="0" name=""/>
        <dsp:cNvSpPr/>
      </dsp:nvSpPr>
      <dsp:spPr>
        <a:xfrm>
          <a:off x="0" y="2117135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DE959-68C3-4B2E-A2AC-22E02FD5F96A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7BBED-8069-46B3-B344-11CCC998784A}">
      <dsp:nvSpPr>
        <dsp:cNvPr id="0" name=""/>
        <dsp:cNvSpPr/>
      </dsp:nvSpPr>
      <dsp:spPr>
        <a:xfrm>
          <a:off x="977345" y="2117135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Overcome by: Focus groups and feedback sessions</a:t>
          </a:r>
        </a:p>
      </dsp:txBody>
      <dsp:txXfrm>
        <a:off x="977345" y="2117135"/>
        <a:ext cx="6312851" cy="846186"/>
      </dsp:txXfrm>
    </dsp:sp>
    <dsp:sp modelId="{CF847CA1-9D10-4843-B784-F30AB0B404C3}">
      <dsp:nvSpPr>
        <dsp:cNvPr id="0" name=""/>
        <dsp:cNvSpPr/>
      </dsp:nvSpPr>
      <dsp:spPr>
        <a:xfrm>
          <a:off x="0" y="3174868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C7AC0-10DC-46F2-8E48-1F1C6B412BA6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ABD35-C414-4426-8A3A-5EF5664380FB}">
      <dsp:nvSpPr>
        <dsp:cNvPr id="0" name=""/>
        <dsp:cNvSpPr/>
      </dsp:nvSpPr>
      <dsp:spPr>
        <a:xfrm>
          <a:off x="977345" y="3174868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Helpful Courses: Ethical, Evidence-Based Decision Making</a:t>
          </a:r>
        </a:p>
      </dsp:txBody>
      <dsp:txXfrm>
        <a:off x="977345" y="3174868"/>
        <a:ext cx="6312851" cy="846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0D898-90BE-E34A-8DB8-007436F51500}">
      <dsp:nvSpPr>
        <dsp:cNvPr id="0" name=""/>
        <dsp:cNvSpPr/>
      </dsp:nvSpPr>
      <dsp:spPr>
        <a:xfrm>
          <a:off x="0" y="3704485"/>
          <a:ext cx="4231481" cy="1215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Helpful Courses: Information Retrieval and Data Visualization, Feedback and Dissemination</a:t>
          </a:r>
        </a:p>
      </dsp:txBody>
      <dsp:txXfrm>
        <a:off x="0" y="3704485"/>
        <a:ext cx="4231481" cy="1215894"/>
      </dsp:txXfrm>
    </dsp:sp>
    <dsp:sp modelId="{D51E773A-341A-284D-82B5-D9EDEE075934}">
      <dsp:nvSpPr>
        <dsp:cNvPr id="0" name=""/>
        <dsp:cNvSpPr/>
      </dsp:nvSpPr>
      <dsp:spPr>
        <a:xfrm rot="10800000">
          <a:off x="0" y="1852677"/>
          <a:ext cx="4231481" cy="18700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Overcoming Challenges: Data cleaning and transformation using python libraries, and Power BI</a:t>
          </a:r>
        </a:p>
      </dsp:txBody>
      <dsp:txXfrm rot="10800000">
        <a:off x="0" y="1852677"/>
        <a:ext cx="4231481" cy="1215100"/>
      </dsp:txXfrm>
    </dsp:sp>
    <dsp:sp modelId="{632E05D1-B68E-1348-950B-C2BDA92166E9}">
      <dsp:nvSpPr>
        <dsp:cNvPr id="0" name=""/>
        <dsp:cNvSpPr/>
      </dsp:nvSpPr>
      <dsp:spPr>
        <a:xfrm rot="10800000">
          <a:off x="0" y="869"/>
          <a:ext cx="4231481" cy="187004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 Faced: Data inconsistency or missing values</a:t>
          </a:r>
        </a:p>
      </dsp:txBody>
      <dsp:txXfrm rot="10800000">
        <a:off x="0" y="869"/>
        <a:ext cx="4231481" cy="1215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D4769-CD9D-294F-B668-F835E8A94AA3}">
      <dsp:nvSpPr>
        <dsp:cNvPr id="0" name=""/>
        <dsp:cNvSpPr/>
      </dsp:nvSpPr>
      <dsp:spPr>
        <a:xfrm>
          <a:off x="0" y="50228"/>
          <a:ext cx="4231481" cy="15685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 faced: Data inconsistency or missing values, Misalignment between dashboard visuals and feedback obtained</a:t>
          </a:r>
        </a:p>
      </dsp:txBody>
      <dsp:txXfrm>
        <a:off x="76569" y="126797"/>
        <a:ext cx="4078343" cy="1415393"/>
      </dsp:txXfrm>
    </dsp:sp>
    <dsp:sp modelId="{98FDC1A4-1839-1946-80AF-792D303C859F}">
      <dsp:nvSpPr>
        <dsp:cNvPr id="0" name=""/>
        <dsp:cNvSpPr/>
      </dsp:nvSpPr>
      <dsp:spPr>
        <a:xfrm>
          <a:off x="0" y="1676359"/>
          <a:ext cx="4231481" cy="1568531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Overcoming Challenges: By use of Power Query, </a:t>
          </a:r>
          <a:r>
            <a:rPr lang="en-US" sz="2000" b="0" i="0" kern="1200" dirty="0"/>
            <a:t>ensuring visuals aligned with feedback, added slicers and filter options and maintained visual coherence</a:t>
          </a:r>
          <a:endParaRPr lang="en-US" sz="2000" kern="1200" dirty="0"/>
        </a:p>
      </dsp:txBody>
      <dsp:txXfrm>
        <a:off x="76569" y="1752928"/>
        <a:ext cx="4078343" cy="1415393"/>
      </dsp:txXfrm>
    </dsp:sp>
    <dsp:sp modelId="{60F3FE7C-9357-9049-AA3A-1614AB09D898}">
      <dsp:nvSpPr>
        <dsp:cNvPr id="0" name=""/>
        <dsp:cNvSpPr/>
      </dsp:nvSpPr>
      <dsp:spPr>
        <a:xfrm>
          <a:off x="0" y="3302490"/>
          <a:ext cx="4231481" cy="1568531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Helpful Courses: Data Visualization, Feedback, and Dissemination</a:t>
          </a:r>
        </a:p>
      </dsp:txBody>
      <dsp:txXfrm>
        <a:off x="76569" y="3379059"/>
        <a:ext cx="4078343" cy="1415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8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2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8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Reflection Presentation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55DD87-7C3C-0083-800F-8F49F3F7D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88311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/>
              <a:t>Intended User of the Application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299C9A-9183-8566-DBB1-A0AE8066A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937911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/>
              <a:t>Decision-Making Needs of 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7690E1-409D-E7A4-0434-CE303D41B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65031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Validation and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6B5855-2DF4-492F-B0D2-753636C0C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230601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of User 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61CFE8-87A0-C995-BF83-97D46492D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30172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US" dirty="0"/>
              <a:t>Final Reflection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dirty="0"/>
              <a:t>Lessons on Defining and Refining Project Charter: </a:t>
            </a:r>
            <a:r>
              <a:rPr lang="en-US" dirty="0"/>
              <a:t>We learned to break down tasks and categorize requirements to align with project goals.</a:t>
            </a:r>
            <a:endParaRPr dirty="0"/>
          </a:p>
          <a:p>
            <a:r>
              <a:rPr dirty="0"/>
              <a:t>Lessons on Teamwork: Clear role division improved efficiency</a:t>
            </a:r>
          </a:p>
          <a:p>
            <a:r>
              <a:rPr lang="en-US" dirty="0"/>
              <a:t>Roles: Data: Abhijith &amp; Abdu Raqib; Dashboard: Vinay &amp; </a:t>
            </a:r>
            <a:r>
              <a:rPr lang="en-US"/>
              <a:t>Sai Charan; </a:t>
            </a:r>
            <a:r>
              <a:rPr lang="en-US" dirty="0"/>
              <a:t>Project Management: Md </a:t>
            </a:r>
            <a:r>
              <a:rPr lang="en-US" dirty="0" err="1"/>
              <a:t>Radip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dirty="0"/>
              <a:t>Final Reflection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dirty="0"/>
              <a:t>Knowledge Acquisition Approach: Extensive research on employment analytics, tutorials, </a:t>
            </a:r>
            <a:r>
              <a:rPr lang="en-US" dirty="0"/>
              <a:t>and online</a:t>
            </a:r>
            <a:r>
              <a:rPr dirty="0"/>
              <a:t> courses</a:t>
            </a:r>
          </a:p>
          <a:p>
            <a:r>
              <a:rPr dirty="0"/>
              <a:t>What Worked: Using Jira</a:t>
            </a:r>
            <a:r>
              <a:rPr lang="en-US" dirty="0"/>
              <a:t> </a:t>
            </a:r>
            <a:r>
              <a:rPr dirty="0"/>
              <a:t>for task management</a:t>
            </a:r>
            <a:r>
              <a:rPr lang="en-US" dirty="0"/>
              <a:t> and Teams for collaboration</a:t>
            </a:r>
            <a:endParaRPr dirty="0"/>
          </a:p>
          <a:p>
            <a:r>
              <a:rPr dirty="0"/>
              <a:t>What Didn't: Initial attempt without a clear roadmap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dirty="0"/>
              <a:t>Final Reflection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dirty="0"/>
              <a:t>Self-Efficacy Learnings:</a:t>
            </a:r>
          </a:p>
          <a:p>
            <a:r>
              <a:rPr dirty="0"/>
              <a:t>- Quick adaptability to new </a:t>
            </a:r>
            <a:r>
              <a:rPr lang="en-US" dirty="0"/>
              <a:t>Concepts</a:t>
            </a:r>
            <a:r>
              <a:rPr dirty="0"/>
              <a:t> (</a:t>
            </a:r>
            <a:r>
              <a:rPr lang="en-US" dirty="0"/>
              <a:t>Power Query, DAX formulas )</a:t>
            </a:r>
            <a:endParaRPr dirty="0"/>
          </a:p>
          <a:p>
            <a:r>
              <a:rPr dirty="0"/>
              <a:t>- Improved communication and accountability</a:t>
            </a:r>
          </a:p>
          <a:p>
            <a:r>
              <a:rPr dirty="0"/>
              <a:t>- Learned to plan buffer time for unforeseen issues</a:t>
            </a:r>
          </a:p>
          <a:p>
            <a:r>
              <a:rPr dirty="0"/>
              <a:t>Future Application: </a:t>
            </a:r>
            <a:r>
              <a:rPr lang="en-US" dirty="0"/>
              <a:t>Use clear planning and agile/Jira methods to manage projects, stay flexible, and deliver results faster.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53735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700" spc="200">
                <a:solidFill>
                  <a:schemeClr val="tx1">
                    <a:alpha val="80000"/>
                  </a:schemeClr>
                </a:solidFill>
              </a:rPr>
              <a:t>Thank You!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</TotalTime>
  <Words>357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Reflection Presentation</vt:lpstr>
      <vt:lpstr>Intended User of the Application</vt:lpstr>
      <vt:lpstr>Decision-Making Needs of Users</vt:lpstr>
      <vt:lpstr>Data Validation and Preparation</vt:lpstr>
      <vt:lpstr>Design of User Interface</vt:lpstr>
      <vt:lpstr>Final Reflection </vt:lpstr>
      <vt:lpstr>Final Reflection </vt:lpstr>
      <vt:lpstr>Final Reflection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Charan Reddy Gottam</cp:lastModifiedBy>
  <cp:revision>5</cp:revision>
  <dcterms:created xsi:type="dcterms:W3CDTF">2013-01-27T09:14:16Z</dcterms:created>
  <dcterms:modified xsi:type="dcterms:W3CDTF">2025-05-06T14:40:08Z</dcterms:modified>
  <cp:category/>
</cp:coreProperties>
</file>