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3" r:id="rId6"/>
    <p:sldId id="269" r:id="rId7"/>
    <p:sldId id="270" r:id="rId8"/>
    <p:sldId id="271" r:id="rId9"/>
    <p:sldId id="272" r:id="rId10"/>
    <p:sldId id="274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wini sata" initials="ts" lastIdx="1" clrIdx="0">
    <p:extLst>
      <p:ext uri="{19B8F6BF-5375-455C-9EA6-DF929625EA0E}">
        <p15:presenceInfo xmlns:p15="http://schemas.microsoft.com/office/powerpoint/2012/main" userId="4a6c03ce01389b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806C-2F92-505F-F9B3-B590D70F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82FF5-AC32-81AD-0D6D-123653B7A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CE6FD-A26A-3990-DAA7-BCA25FFB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863C-76D7-0269-5D9B-89E4D736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45EB-708D-0EE2-5389-66E5B2B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9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5A6B-97CC-D900-F182-CDA809F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9F95-4DAA-C08D-C224-897BED875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5099-F695-5E32-6CCA-42C1C422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B2A4-140D-7958-DDA9-E187D620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B3D7-7FC5-9DB3-C8A3-C5E6CC17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7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1B74-7ADF-0747-CDB6-556E564D4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F0BD4-B64C-48A2-977D-698F2E2C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72D4-25C9-DCDD-26F3-DF623AC1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7015-2F66-3D2E-9B95-9A247997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8D2A-140D-861A-CB21-8075AD3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3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8018-023A-5D16-5735-66542CCD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EDA6-C800-A20D-74F7-9063CF86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A295-7A0A-6213-97CE-CC144FBA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9F74-22A6-228E-734D-BBE2E083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CB5A-79AF-FC0B-63C1-56EE3E76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75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0C6B-5BB8-1377-DFE8-F663E1BD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C0CE-E7E4-6226-321A-E128E249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8E98-BDC8-EE4B-557E-E9FE2B57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AC3B-7A8A-302D-5144-05FB2DF7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AD72-4551-0696-3BB5-E4181C2F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1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326A-D007-E64A-BB08-3CDAC3E1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89C4-8FDD-49BB-3AE5-DB5D96682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CF5D-FD90-910D-F38B-9E9A31D5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4D851-2E8E-54A5-6822-BD308F1E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F4AA5-8C8E-6E2D-AAFC-6526774E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8D89-4AC1-B696-2767-718050A4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7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D714-705B-94C7-249F-D7F98BBC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25072-8EA6-4D18-42A1-B9CDDE11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849DD-B128-057A-B8A2-1AAB55361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55DB2-6D90-4B41-285C-D3DB29AC2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862D9-A7D7-5193-8B55-5B59C416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C9500-8BAB-0DA9-5606-A4E09C62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AD872-C3AD-ACAF-4D64-20784313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585A-EB89-4F56-6DE5-659D145E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4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C3A-B88A-AD93-447B-C4F5143F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1572-1FBE-7545-E6AB-15134E60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6557E-71D1-946D-5B07-5735AF04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8F20A-75A4-8E58-4381-DCDB33D9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6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C2B46-29C8-7CDA-0932-46979CEE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B4D82-368B-C58F-54AD-7DCE2A70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6AC6B-5864-D315-C70A-E25EA116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6DC1-C6EC-7A14-99EF-72649D7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1DB0-DAFA-EC03-C8F2-9728D53C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972E-8799-4E63-92F5-9B2095C43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F76DE-404D-1352-04A9-FBEA1949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B7AB8-8CAE-0478-662A-355E9BDA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00CE4-136F-F1DA-AD0F-5E57F74A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BA4D-F1F3-61BC-FF87-17D6247B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B16F1-7838-869F-950C-A0C8AB2F9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05688-D170-F065-D5A0-8404955D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736FD-8EA3-4823-AE5D-BECF4FD5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831F5-9917-42A7-FC81-290F89B2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B98AF-D699-E0A9-179E-F72B92B2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0A0A7-828F-3F5F-F1D7-B3F2B8A8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4E6A-A371-F697-876F-3A365F31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67F2-2373-262F-C3F7-C67DDEAB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D398-B0C3-4ACD-8D93-B482993C33B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21ED-E95D-4530-BB03-942DE0400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04361-56DB-DA12-A025-94CCA9A8B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1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CEB0-EAC4-F4DB-6F8A-BE67B1854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7715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Overview of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E1E6A-1E07-75E0-5E2A-2767D690D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147" y="4367148"/>
            <a:ext cx="7865706" cy="1655762"/>
          </a:xfrm>
        </p:spPr>
        <p:txBody>
          <a:bodyPr/>
          <a:lstStyle/>
          <a:p>
            <a:pPr algn="r"/>
            <a:r>
              <a:rPr lang="en-IN" sz="1600" dirty="0"/>
              <a:t>Presenter-</a:t>
            </a:r>
            <a:r>
              <a:rPr lang="en-IN" dirty="0"/>
              <a:t> </a:t>
            </a:r>
            <a:r>
              <a:rPr lang="en-IN" dirty="0" err="1"/>
              <a:t>Saicharan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3991ED-62F3-43AA-3FE4-5E1DE83B3304}"/>
              </a:ext>
            </a:extLst>
          </p:cNvPr>
          <p:cNvSpPr txBox="1">
            <a:spLocks/>
          </p:cNvSpPr>
          <p:nvPr/>
        </p:nvSpPr>
        <p:spPr>
          <a:xfrm>
            <a:off x="309464" y="2407719"/>
            <a:ext cx="786570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Healthcare Project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6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E2DB41-F876-5329-972F-D08B558C7F3B}"/>
              </a:ext>
            </a:extLst>
          </p:cNvPr>
          <p:cNvSpPr txBox="1">
            <a:spLocks/>
          </p:cNvSpPr>
          <p:nvPr/>
        </p:nvSpPr>
        <p:spPr>
          <a:xfrm>
            <a:off x="2163147" y="410968"/>
            <a:ext cx="7865706" cy="922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5.Filter partner list based on location and specialization Api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612D-B251-9CC4-3235-3951EB12094E}"/>
              </a:ext>
            </a:extLst>
          </p:cNvPr>
          <p:cNvSpPr txBox="1"/>
          <p:nvPr/>
        </p:nvSpPr>
        <p:spPr>
          <a:xfrm>
            <a:off x="863151" y="1333199"/>
            <a:ext cx="95792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Tasks:</a:t>
            </a:r>
          </a:p>
          <a:p>
            <a:r>
              <a:rPr lang="en-IN" sz="2800" dirty="0"/>
              <a:t>1.Use the city name entered by the user.</a:t>
            </a:r>
          </a:p>
          <a:p>
            <a:r>
              <a:rPr lang="en-IN" sz="2800" dirty="0"/>
              <a:t>2. Filter the partners nearest to the location entered  by the user</a:t>
            </a:r>
          </a:p>
          <a:p>
            <a:r>
              <a:rPr lang="en-IN" sz="2800" dirty="0"/>
              <a:t>3.Display the list of partners based on filtering and sorting.</a:t>
            </a:r>
          </a:p>
        </p:txBody>
      </p:sp>
    </p:spTree>
    <p:extLst>
      <p:ext uri="{BB962C8B-B14F-4D97-AF65-F5344CB8AC3E}">
        <p14:creationId xmlns:p14="http://schemas.microsoft.com/office/powerpoint/2010/main" val="3506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E4CB-DBEE-0BC8-DD7E-0C274B83D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B.Partner</a:t>
            </a:r>
            <a:r>
              <a:rPr lang="en-IN" dirty="0"/>
              <a:t> Portal Apis</a:t>
            </a:r>
          </a:p>
        </p:txBody>
      </p:sp>
    </p:spTree>
    <p:extLst>
      <p:ext uri="{BB962C8B-B14F-4D97-AF65-F5344CB8AC3E}">
        <p14:creationId xmlns:p14="http://schemas.microsoft.com/office/powerpoint/2010/main" val="376867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E2DB41-F876-5329-972F-D08B558C7F3B}"/>
              </a:ext>
            </a:extLst>
          </p:cNvPr>
          <p:cNvSpPr txBox="1">
            <a:spLocks/>
          </p:cNvSpPr>
          <p:nvPr/>
        </p:nvSpPr>
        <p:spPr>
          <a:xfrm>
            <a:off x="2163147" y="410968"/>
            <a:ext cx="7865706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B.1.Partner Registration Api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612D-B251-9CC4-3235-3951EB12094E}"/>
              </a:ext>
            </a:extLst>
          </p:cNvPr>
          <p:cNvSpPr txBox="1"/>
          <p:nvPr/>
        </p:nvSpPr>
        <p:spPr>
          <a:xfrm>
            <a:off x="863151" y="1333199"/>
            <a:ext cx="950978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Tasks:</a:t>
            </a:r>
          </a:p>
          <a:p>
            <a:r>
              <a:rPr lang="en-IN" sz="2800" dirty="0"/>
              <a:t>1.Build selection for doctors, therapist and nurse services.</a:t>
            </a:r>
          </a:p>
          <a:p>
            <a:r>
              <a:rPr lang="en-IN" sz="2800" dirty="0"/>
              <a:t>2. Let partners select one of the options and store the selection.</a:t>
            </a:r>
          </a:p>
          <a:p>
            <a:r>
              <a:rPr lang="en-IN" sz="2800" dirty="0"/>
              <a:t>3.Based on the selection, display the registration form.</a:t>
            </a:r>
          </a:p>
          <a:p>
            <a:r>
              <a:rPr lang="en-IN" sz="2800" dirty="0"/>
              <a:t>4.Collect the data partner has entered.</a:t>
            </a:r>
          </a:p>
          <a:p>
            <a:r>
              <a:rPr lang="en-IN" sz="2800" dirty="0"/>
              <a:t>5.Use </a:t>
            </a:r>
            <a:r>
              <a:rPr lang="en-IN" sz="2800" dirty="0" err="1"/>
              <a:t>bcrypt</a:t>
            </a:r>
            <a:r>
              <a:rPr lang="en-IN" sz="2800" dirty="0"/>
              <a:t> hashing and </a:t>
            </a:r>
            <a:r>
              <a:rPr lang="en-IN" sz="2800" dirty="0" err="1"/>
              <a:t>jwt</a:t>
            </a:r>
            <a:r>
              <a:rPr lang="en-IN" sz="2800" dirty="0"/>
              <a:t> token as necessary.</a:t>
            </a:r>
          </a:p>
          <a:p>
            <a:r>
              <a:rPr lang="en-IN" sz="2800" dirty="0"/>
              <a:t>6.Store the details in database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419775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E2DB41-F876-5329-972F-D08B558C7F3B}"/>
              </a:ext>
            </a:extLst>
          </p:cNvPr>
          <p:cNvSpPr txBox="1">
            <a:spLocks/>
          </p:cNvSpPr>
          <p:nvPr/>
        </p:nvSpPr>
        <p:spPr>
          <a:xfrm>
            <a:off x="2163147" y="410968"/>
            <a:ext cx="7865706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List of Apis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612D-B251-9CC4-3235-3951EB12094E}"/>
              </a:ext>
            </a:extLst>
          </p:cNvPr>
          <p:cNvSpPr txBox="1"/>
          <p:nvPr/>
        </p:nvSpPr>
        <p:spPr>
          <a:xfrm>
            <a:off x="1432319" y="1333199"/>
            <a:ext cx="9233040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err="1"/>
              <a:t>A.Customer</a:t>
            </a:r>
            <a:r>
              <a:rPr lang="en-IN" sz="3600" b="1" dirty="0"/>
              <a:t> Portal:</a:t>
            </a:r>
          </a:p>
          <a:p>
            <a:r>
              <a:rPr lang="en-IN" sz="2800" dirty="0"/>
              <a:t>1.Registration</a:t>
            </a:r>
          </a:p>
          <a:p>
            <a:r>
              <a:rPr lang="en-IN" sz="2800" dirty="0"/>
              <a:t>2.Login</a:t>
            </a:r>
          </a:p>
          <a:p>
            <a:r>
              <a:rPr lang="en-IN" sz="2800" dirty="0"/>
              <a:t>3.Adding location*</a:t>
            </a:r>
          </a:p>
          <a:p>
            <a:r>
              <a:rPr lang="en-IN" sz="2800" dirty="0"/>
              <a:t>4.Customer search implementation</a:t>
            </a:r>
          </a:p>
          <a:p>
            <a:r>
              <a:rPr lang="en-IN" sz="2800" dirty="0"/>
              <a:t>5.Sorted partner list based on specialization</a:t>
            </a:r>
          </a:p>
          <a:p>
            <a:r>
              <a:rPr lang="en-IN" sz="2800" dirty="0"/>
              <a:t>6.Check login status and redirect to </a:t>
            </a:r>
            <a:r>
              <a:rPr lang="en-IN" sz="2800"/>
              <a:t>login page </a:t>
            </a:r>
            <a:r>
              <a:rPr lang="en-IN" sz="2800" dirty="0"/>
              <a:t>if not logged in</a:t>
            </a:r>
          </a:p>
          <a:p>
            <a:r>
              <a:rPr lang="en-IN" sz="2800" dirty="0"/>
              <a:t>7.Selection of date and time</a:t>
            </a:r>
          </a:p>
          <a:p>
            <a:r>
              <a:rPr lang="en-IN" sz="2800" dirty="0"/>
              <a:t>8.Payment page</a:t>
            </a:r>
          </a:p>
          <a:p>
            <a:r>
              <a:rPr lang="en-IN" sz="2800" dirty="0"/>
              <a:t>9.User booking status management</a:t>
            </a:r>
          </a:p>
          <a:p>
            <a:r>
              <a:rPr lang="en-IN" sz="2800" dirty="0"/>
              <a:t>10.Providing feedback</a:t>
            </a:r>
          </a:p>
        </p:txBody>
      </p:sp>
    </p:spTree>
    <p:extLst>
      <p:ext uri="{BB962C8B-B14F-4D97-AF65-F5344CB8AC3E}">
        <p14:creationId xmlns:p14="http://schemas.microsoft.com/office/powerpoint/2010/main" val="37746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E2DB41-F876-5329-972F-D08B558C7F3B}"/>
              </a:ext>
            </a:extLst>
          </p:cNvPr>
          <p:cNvSpPr txBox="1">
            <a:spLocks/>
          </p:cNvSpPr>
          <p:nvPr/>
        </p:nvSpPr>
        <p:spPr>
          <a:xfrm>
            <a:off x="2163147" y="410968"/>
            <a:ext cx="7865706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List of Apis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612D-B251-9CC4-3235-3951EB12094E}"/>
              </a:ext>
            </a:extLst>
          </p:cNvPr>
          <p:cNvSpPr txBox="1"/>
          <p:nvPr/>
        </p:nvSpPr>
        <p:spPr>
          <a:xfrm>
            <a:off x="1432319" y="1333199"/>
            <a:ext cx="913987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err="1"/>
              <a:t>B.Partner</a:t>
            </a:r>
            <a:r>
              <a:rPr lang="en-IN" sz="3600" b="1" dirty="0"/>
              <a:t> Portal:</a:t>
            </a:r>
          </a:p>
          <a:p>
            <a:r>
              <a:rPr lang="en-IN" sz="2800" dirty="0"/>
              <a:t>1.Registration- based on  type of partner, details are collected</a:t>
            </a:r>
          </a:p>
          <a:p>
            <a:r>
              <a:rPr lang="en-IN" sz="2800" dirty="0"/>
              <a:t>2.Login</a:t>
            </a:r>
          </a:p>
          <a:p>
            <a:r>
              <a:rPr lang="en-IN" sz="2800" dirty="0"/>
              <a:t>3.Booking management</a:t>
            </a:r>
          </a:p>
          <a:p>
            <a:r>
              <a:rPr lang="en-IN" sz="2800" dirty="0"/>
              <a:t>4.Invoice generation</a:t>
            </a:r>
          </a:p>
        </p:txBody>
      </p:sp>
    </p:spTree>
    <p:extLst>
      <p:ext uri="{BB962C8B-B14F-4D97-AF65-F5344CB8AC3E}">
        <p14:creationId xmlns:p14="http://schemas.microsoft.com/office/powerpoint/2010/main" val="207788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E2DB41-F876-5329-972F-D08B558C7F3B}"/>
              </a:ext>
            </a:extLst>
          </p:cNvPr>
          <p:cNvSpPr txBox="1">
            <a:spLocks/>
          </p:cNvSpPr>
          <p:nvPr/>
        </p:nvSpPr>
        <p:spPr>
          <a:xfrm>
            <a:off x="2163147" y="410968"/>
            <a:ext cx="7865706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List of Apis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612D-B251-9CC4-3235-3951EB12094E}"/>
              </a:ext>
            </a:extLst>
          </p:cNvPr>
          <p:cNvSpPr txBox="1"/>
          <p:nvPr/>
        </p:nvSpPr>
        <p:spPr>
          <a:xfrm>
            <a:off x="1432319" y="1333199"/>
            <a:ext cx="1010186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err="1"/>
              <a:t>C.Admin</a:t>
            </a:r>
            <a:r>
              <a:rPr lang="en-IN" sz="3600" b="1" dirty="0"/>
              <a:t> Portal:</a:t>
            </a:r>
            <a:endParaRPr lang="en-IN" sz="2800" dirty="0"/>
          </a:p>
          <a:p>
            <a:r>
              <a:rPr lang="en-IN" sz="2800" dirty="0"/>
              <a:t>1.Login</a:t>
            </a:r>
          </a:p>
          <a:p>
            <a:r>
              <a:rPr lang="en-IN" sz="2800" dirty="0"/>
              <a:t>2.Token verification</a:t>
            </a:r>
          </a:p>
          <a:p>
            <a:r>
              <a:rPr lang="en-IN" sz="2800" dirty="0"/>
              <a:t>3.Booking management- complete access(display, filter, modify,</a:t>
            </a:r>
          </a:p>
          <a:p>
            <a:r>
              <a:rPr lang="en-IN" sz="2800" dirty="0"/>
              <a:t> delete)</a:t>
            </a:r>
          </a:p>
          <a:p>
            <a:r>
              <a:rPr lang="en-IN" sz="2800" dirty="0"/>
              <a:t>4.Manage permissions- block users, provide access, remove account</a:t>
            </a:r>
          </a:p>
        </p:txBody>
      </p:sp>
    </p:spTree>
    <p:extLst>
      <p:ext uri="{BB962C8B-B14F-4D97-AF65-F5344CB8AC3E}">
        <p14:creationId xmlns:p14="http://schemas.microsoft.com/office/powerpoint/2010/main" val="57326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E4CB-DBEE-0BC8-DD7E-0C274B83D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A.Customer</a:t>
            </a:r>
            <a:r>
              <a:rPr lang="en-IN" dirty="0"/>
              <a:t> Portal Apis</a:t>
            </a:r>
          </a:p>
        </p:txBody>
      </p:sp>
    </p:spTree>
    <p:extLst>
      <p:ext uri="{BB962C8B-B14F-4D97-AF65-F5344CB8AC3E}">
        <p14:creationId xmlns:p14="http://schemas.microsoft.com/office/powerpoint/2010/main" val="19270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E2DB41-F876-5329-972F-D08B558C7F3B}"/>
              </a:ext>
            </a:extLst>
          </p:cNvPr>
          <p:cNvSpPr txBox="1">
            <a:spLocks/>
          </p:cNvSpPr>
          <p:nvPr/>
        </p:nvSpPr>
        <p:spPr>
          <a:xfrm>
            <a:off x="2163147" y="410968"/>
            <a:ext cx="7865706" cy="922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A.1.Customer Registration Api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612D-B251-9CC4-3235-3951EB12094E}"/>
              </a:ext>
            </a:extLst>
          </p:cNvPr>
          <p:cNvSpPr txBox="1"/>
          <p:nvPr/>
        </p:nvSpPr>
        <p:spPr>
          <a:xfrm>
            <a:off x="1063115" y="1333199"/>
            <a:ext cx="10065769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Tasks:</a:t>
            </a:r>
          </a:p>
          <a:p>
            <a:r>
              <a:rPr lang="en-IN" sz="2800" dirty="0"/>
              <a:t>1.Create register route</a:t>
            </a:r>
          </a:p>
          <a:p>
            <a:r>
              <a:rPr lang="en-IN" sz="2800" dirty="0"/>
              <a:t>2.Take input from user, check database if email ID already registered</a:t>
            </a:r>
          </a:p>
          <a:p>
            <a:r>
              <a:rPr lang="en-IN" sz="2800" dirty="0"/>
              <a:t>3.If not registered already, allow him to register</a:t>
            </a:r>
          </a:p>
          <a:p>
            <a:r>
              <a:rPr lang="en-IN" sz="2800" dirty="0"/>
              <a:t>4.Hash the password using </a:t>
            </a:r>
            <a:r>
              <a:rPr lang="en-IN" sz="2800" dirty="0" err="1"/>
              <a:t>bcrypt</a:t>
            </a:r>
            <a:r>
              <a:rPr lang="en-IN" sz="2800" dirty="0"/>
              <a:t> before storing in the database</a:t>
            </a:r>
          </a:p>
          <a:p>
            <a:r>
              <a:rPr lang="en-IN" sz="2800" dirty="0"/>
              <a:t>5.Insert the received data into database.</a:t>
            </a:r>
          </a:p>
          <a:p>
            <a:r>
              <a:rPr lang="en-IN" sz="2800" dirty="0"/>
              <a:t>6.Add status codes.</a:t>
            </a:r>
          </a:p>
          <a:p>
            <a:r>
              <a:rPr lang="en-IN" sz="2800" dirty="0"/>
              <a:t>7.Add JWT token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6616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E2DB41-F876-5329-972F-D08B558C7F3B}"/>
              </a:ext>
            </a:extLst>
          </p:cNvPr>
          <p:cNvSpPr txBox="1">
            <a:spLocks/>
          </p:cNvSpPr>
          <p:nvPr/>
        </p:nvSpPr>
        <p:spPr>
          <a:xfrm>
            <a:off x="2163147" y="410968"/>
            <a:ext cx="7865706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A.2.Customer Login Api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612D-B251-9CC4-3235-3951EB12094E}"/>
              </a:ext>
            </a:extLst>
          </p:cNvPr>
          <p:cNvSpPr txBox="1"/>
          <p:nvPr/>
        </p:nvSpPr>
        <p:spPr>
          <a:xfrm>
            <a:off x="863151" y="1333199"/>
            <a:ext cx="10868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Tasks:</a:t>
            </a:r>
          </a:p>
          <a:p>
            <a:r>
              <a:rPr lang="en-IN" sz="2800" dirty="0"/>
              <a:t>1.Create login route</a:t>
            </a:r>
          </a:p>
          <a:p>
            <a:r>
              <a:rPr lang="en-IN" sz="2800" dirty="0"/>
              <a:t>2.Take input from user, check database if email ID is already registered</a:t>
            </a:r>
          </a:p>
          <a:p>
            <a:r>
              <a:rPr lang="en-IN" sz="2800" dirty="0"/>
              <a:t>3.If not registered, inform customer to register first to login</a:t>
            </a:r>
          </a:p>
          <a:p>
            <a:r>
              <a:rPr lang="en-IN" sz="2800" dirty="0"/>
              <a:t>4.If email ID present in database, hash the password received from the</a:t>
            </a:r>
          </a:p>
          <a:p>
            <a:r>
              <a:rPr lang="en-IN" sz="2800" dirty="0"/>
              <a:t>User, compare with the password in database.</a:t>
            </a:r>
          </a:p>
          <a:p>
            <a:r>
              <a:rPr lang="en-IN" sz="2800" dirty="0"/>
              <a:t>5.If the password is matching, generate JWT token, and give access to</a:t>
            </a:r>
          </a:p>
          <a:p>
            <a:r>
              <a:rPr lang="en-IN" sz="2800" dirty="0"/>
              <a:t>Customer account.</a:t>
            </a:r>
          </a:p>
          <a:p>
            <a:r>
              <a:rPr lang="en-IN" sz="2800" dirty="0"/>
              <a:t>6.If the password not matching, inform customer as “incorrect password”</a:t>
            </a:r>
          </a:p>
        </p:txBody>
      </p:sp>
    </p:spTree>
    <p:extLst>
      <p:ext uri="{BB962C8B-B14F-4D97-AF65-F5344CB8AC3E}">
        <p14:creationId xmlns:p14="http://schemas.microsoft.com/office/powerpoint/2010/main" val="304939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E2DB41-F876-5329-972F-D08B558C7F3B}"/>
              </a:ext>
            </a:extLst>
          </p:cNvPr>
          <p:cNvSpPr txBox="1">
            <a:spLocks/>
          </p:cNvSpPr>
          <p:nvPr/>
        </p:nvSpPr>
        <p:spPr>
          <a:xfrm>
            <a:off x="2163147" y="410968"/>
            <a:ext cx="7865706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A.3.Token verification Api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612D-B251-9CC4-3235-3951EB12094E}"/>
              </a:ext>
            </a:extLst>
          </p:cNvPr>
          <p:cNvSpPr txBox="1"/>
          <p:nvPr/>
        </p:nvSpPr>
        <p:spPr>
          <a:xfrm>
            <a:off x="863151" y="1333199"/>
            <a:ext cx="1067510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Tasks:</a:t>
            </a:r>
          </a:p>
          <a:p>
            <a:r>
              <a:rPr lang="en-IN" sz="2800" dirty="0"/>
              <a:t>1.When the token verification function is called, receive </a:t>
            </a:r>
            <a:r>
              <a:rPr lang="en-IN" sz="2800" dirty="0" err="1"/>
              <a:t>jwt</a:t>
            </a:r>
            <a:r>
              <a:rPr lang="en-IN" sz="2800" dirty="0"/>
              <a:t> token from </a:t>
            </a:r>
          </a:p>
          <a:p>
            <a:r>
              <a:rPr lang="en-IN" sz="2800" dirty="0"/>
              <a:t>Request header.</a:t>
            </a:r>
          </a:p>
          <a:p>
            <a:r>
              <a:rPr lang="en-IN" sz="2800" dirty="0"/>
              <a:t>2.If token received is not a valid token type, inform user “access denied”</a:t>
            </a:r>
          </a:p>
          <a:p>
            <a:r>
              <a:rPr lang="en-IN" sz="2800" dirty="0"/>
              <a:t>3.Otherwise verify the token using </a:t>
            </a:r>
            <a:r>
              <a:rPr lang="en-IN" sz="2800" dirty="0" err="1"/>
              <a:t>jwt</a:t>
            </a:r>
            <a:r>
              <a:rPr lang="en-IN" sz="2800" dirty="0"/>
              <a:t> secret key.</a:t>
            </a:r>
          </a:p>
          <a:p>
            <a:r>
              <a:rPr lang="en-IN" sz="2800" dirty="0"/>
              <a:t>4.If the token is matching, grant the access. </a:t>
            </a:r>
          </a:p>
          <a:p>
            <a:r>
              <a:rPr lang="en-IN" sz="2800" dirty="0"/>
              <a:t>5.If the token is not matching, request the user to login again.</a:t>
            </a:r>
          </a:p>
        </p:txBody>
      </p:sp>
    </p:spTree>
    <p:extLst>
      <p:ext uri="{BB962C8B-B14F-4D97-AF65-F5344CB8AC3E}">
        <p14:creationId xmlns:p14="http://schemas.microsoft.com/office/powerpoint/2010/main" val="20192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E2DB41-F876-5329-972F-D08B558C7F3B}"/>
              </a:ext>
            </a:extLst>
          </p:cNvPr>
          <p:cNvSpPr txBox="1">
            <a:spLocks/>
          </p:cNvSpPr>
          <p:nvPr/>
        </p:nvSpPr>
        <p:spPr>
          <a:xfrm>
            <a:off x="2163147" y="410968"/>
            <a:ext cx="7865706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A.4.Location selection Api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612D-B251-9CC4-3235-3951EB12094E}"/>
              </a:ext>
            </a:extLst>
          </p:cNvPr>
          <p:cNvSpPr txBox="1"/>
          <p:nvPr/>
        </p:nvSpPr>
        <p:spPr>
          <a:xfrm>
            <a:off x="863151" y="1333199"/>
            <a:ext cx="6646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Tasks:</a:t>
            </a:r>
          </a:p>
          <a:p>
            <a:r>
              <a:rPr lang="en-IN" sz="2800" dirty="0"/>
              <a:t>1.Receive the city name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117286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559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Overview of Api</vt:lpstr>
      <vt:lpstr>PowerPoint Presentation</vt:lpstr>
      <vt:lpstr>PowerPoint Presentation</vt:lpstr>
      <vt:lpstr>PowerPoint Presentation</vt:lpstr>
      <vt:lpstr>A.Customer Portal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B.Partner Portal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tejaswini sata</dc:creator>
  <cp:lastModifiedBy>tejaswini sata</cp:lastModifiedBy>
  <cp:revision>23</cp:revision>
  <dcterms:created xsi:type="dcterms:W3CDTF">2023-12-28T09:50:11Z</dcterms:created>
  <dcterms:modified xsi:type="dcterms:W3CDTF">2024-01-13T19:24:41Z</dcterms:modified>
</cp:coreProperties>
</file>