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wini sata" initials="ts" lastIdx="1" clrIdx="0">
    <p:extLst>
      <p:ext uri="{19B8F6BF-5375-455C-9EA6-DF929625EA0E}">
        <p15:presenceInfo xmlns:p15="http://schemas.microsoft.com/office/powerpoint/2012/main" userId="4a6c03ce01389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806C-2F92-505F-F9B3-B590D70F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82FF5-AC32-81AD-0D6D-123653B7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E6FD-A26A-3990-DAA7-BCA25FFB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863C-76D7-0269-5D9B-89E4D736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45EB-708D-0EE2-5389-66E5B2B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9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5A6B-97CC-D900-F182-CDA809F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9F95-4DAA-C08D-C224-897BED87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5099-F695-5E32-6CCA-42C1C422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B2A4-140D-7958-DDA9-E187D620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3D7-7FC5-9DB3-C8A3-C5E6CC17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7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1B74-7ADF-0747-CDB6-556E564D4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F0BD4-B64C-48A2-977D-698F2E2C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72D4-25C9-DCDD-26F3-DF623AC1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7015-2F66-3D2E-9B95-9A247997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8D2A-140D-861A-CB21-8075AD3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8018-023A-5D16-5735-66542CCD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DA6-C800-A20D-74F7-9063CF86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A295-7A0A-6213-97CE-CC144FBA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9F74-22A6-228E-734D-BBE2E083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CB5A-79AF-FC0B-63C1-56EE3E76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5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0C6B-5BB8-1377-DFE8-F663E1BD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C0CE-E7E4-6226-321A-E128E249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E98-BDC8-EE4B-557E-E9FE2B57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AC3B-7A8A-302D-5144-05FB2DF7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AD72-4551-0696-3BB5-E4181C2F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1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326A-D007-E64A-BB08-3CDAC3E1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89C4-8FDD-49BB-3AE5-DB5D9668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CF5D-FD90-910D-F38B-9E9A31D5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4D851-2E8E-54A5-6822-BD308F1E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F4AA5-8C8E-6E2D-AAFC-6526774E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8D89-4AC1-B696-2767-718050A4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D714-705B-94C7-249F-D7F98BBC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25072-8EA6-4D18-42A1-B9CDDE11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849DD-B128-057A-B8A2-1AAB55361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55DB2-6D90-4B41-285C-D3DB29AC2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62D9-A7D7-5193-8B55-5B59C416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C9500-8BAB-0DA9-5606-A4E09C6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AD872-C3AD-ACAF-4D64-20784313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585A-EB89-4F56-6DE5-659D145E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4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C3A-B88A-AD93-447B-C4F5143F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1572-1FBE-7545-E6AB-15134E60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557E-71D1-946D-5B07-5735AF04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F20A-75A4-8E58-4381-DCDB33D9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6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C2B46-29C8-7CDA-0932-46979CEE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B4D82-368B-C58F-54AD-7DCE2A7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AC6B-5864-D315-C70A-E25EA116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6DC1-C6EC-7A14-99EF-72649D7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DB0-DAFA-EC03-C8F2-9728D53C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972E-8799-4E63-92F5-9B2095C4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76DE-404D-1352-04A9-FBEA1949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7AB8-8CAE-0478-662A-355E9BDA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0CE4-136F-F1DA-AD0F-5E57F74A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BA4D-F1F3-61BC-FF87-17D6247B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16F1-7838-869F-950C-A0C8AB2F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05688-D170-F065-D5A0-8404955D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736FD-8EA3-4823-AE5D-BECF4FD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31F5-9917-42A7-FC81-290F89B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98AF-D699-E0A9-179E-F72B92B2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0A0A7-828F-3F5F-F1D7-B3F2B8A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4E6A-A371-F697-876F-3A365F31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67F2-2373-262F-C3F7-C67DDEAB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D398-B0C3-4ACD-8D93-B482993C33B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21ED-E95D-4530-BB03-942DE0400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4361-56DB-DA12-A025-94CCA9A8B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AAB9-AA97-4DC3-9ECC-258572A13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CEB0-EAC4-F4DB-6F8A-BE67B1854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249" y="1838553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Healthcare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E1E6A-1E07-75E0-5E2A-2767D690D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147" y="4367148"/>
            <a:ext cx="7865706" cy="1655762"/>
          </a:xfrm>
        </p:spPr>
        <p:txBody>
          <a:bodyPr/>
          <a:lstStyle/>
          <a:p>
            <a:pPr algn="r"/>
            <a:r>
              <a:rPr lang="en-IN" sz="1600" dirty="0"/>
              <a:t>Presenter-</a:t>
            </a:r>
            <a:r>
              <a:rPr lang="en-IN" dirty="0"/>
              <a:t> </a:t>
            </a:r>
            <a:r>
              <a:rPr lang="en-IN" dirty="0" err="1"/>
              <a:t>Saicharan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3991ED-62F3-43AA-3FE4-5E1DE83B3304}"/>
              </a:ext>
            </a:extLst>
          </p:cNvPr>
          <p:cNvSpPr txBox="1">
            <a:spLocks/>
          </p:cNvSpPr>
          <p:nvPr/>
        </p:nvSpPr>
        <p:spPr>
          <a:xfrm>
            <a:off x="-250373" y="2389058"/>
            <a:ext cx="786570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6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29773D1-8ACD-5032-0460-E593D8E5AA32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Database tables mapping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FC6B6B-09B1-E580-0A08-BC5304BFEB1D}"/>
              </a:ext>
            </a:extLst>
          </p:cNvPr>
          <p:cNvSpPr/>
          <p:nvPr/>
        </p:nvSpPr>
        <p:spPr>
          <a:xfrm>
            <a:off x="1922573" y="1770426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70067-CE13-9C75-AC03-516937FA42E0}"/>
              </a:ext>
            </a:extLst>
          </p:cNvPr>
          <p:cNvSpPr txBox="1"/>
          <p:nvPr/>
        </p:nvSpPr>
        <p:spPr>
          <a:xfrm>
            <a:off x="2435950" y="2046874"/>
            <a:ext cx="70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Users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74C4F4-47F1-83C0-EB46-0F6FFB70709F}"/>
              </a:ext>
            </a:extLst>
          </p:cNvPr>
          <p:cNvSpPr/>
          <p:nvPr/>
        </p:nvSpPr>
        <p:spPr>
          <a:xfrm>
            <a:off x="7561374" y="1735035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42204-6BC8-F15A-D614-BCD6940E4BF6}"/>
              </a:ext>
            </a:extLst>
          </p:cNvPr>
          <p:cNvSpPr txBox="1"/>
          <p:nvPr/>
        </p:nvSpPr>
        <p:spPr>
          <a:xfrm>
            <a:off x="7941767" y="2011483"/>
            <a:ext cx="96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Partners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3BB33C-4C6D-9329-59F8-C5AE1B79A7CD}"/>
              </a:ext>
            </a:extLst>
          </p:cNvPr>
          <p:cNvSpPr/>
          <p:nvPr/>
        </p:nvSpPr>
        <p:spPr>
          <a:xfrm>
            <a:off x="4893900" y="1735035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47454-72D2-37A2-45BF-704C9111378D}"/>
              </a:ext>
            </a:extLst>
          </p:cNvPr>
          <p:cNvSpPr txBox="1"/>
          <p:nvPr/>
        </p:nvSpPr>
        <p:spPr>
          <a:xfrm>
            <a:off x="5359604" y="201148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B0954B-5220-FB25-6226-49E232F53DC5}"/>
              </a:ext>
            </a:extLst>
          </p:cNvPr>
          <p:cNvSpPr/>
          <p:nvPr/>
        </p:nvSpPr>
        <p:spPr>
          <a:xfrm>
            <a:off x="866356" y="4842604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06079-2AA7-250E-AD6B-48D4F6EA4048}"/>
              </a:ext>
            </a:extLst>
          </p:cNvPr>
          <p:cNvSpPr txBox="1"/>
          <p:nvPr/>
        </p:nvSpPr>
        <p:spPr>
          <a:xfrm>
            <a:off x="1215843" y="5119052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Bookings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9DFE61-E741-04EC-5150-8CE8F5464259}"/>
              </a:ext>
            </a:extLst>
          </p:cNvPr>
          <p:cNvSpPr/>
          <p:nvPr/>
        </p:nvSpPr>
        <p:spPr>
          <a:xfrm>
            <a:off x="2863495" y="4842604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A37AD-3552-6319-D049-390432B47F84}"/>
              </a:ext>
            </a:extLst>
          </p:cNvPr>
          <p:cNvSpPr txBox="1"/>
          <p:nvPr/>
        </p:nvSpPr>
        <p:spPr>
          <a:xfrm>
            <a:off x="3147611" y="5119052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Feedbacks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D67645-CC91-B230-291E-F82F27C815FC}"/>
              </a:ext>
            </a:extLst>
          </p:cNvPr>
          <p:cNvSpPr/>
          <p:nvPr/>
        </p:nvSpPr>
        <p:spPr>
          <a:xfrm>
            <a:off x="5508643" y="4840669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A23E2-137C-434F-AE6E-8EE5780B3011}"/>
              </a:ext>
            </a:extLst>
          </p:cNvPr>
          <p:cNvSpPr txBox="1"/>
          <p:nvPr/>
        </p:nvSpPr>
        <p:spPr>
          <a:xfrm>
            <a:off x="5918947" y="511711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Doctors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4D955-36BF-710E-04FA-98998FE5CD89}"/>
              </a:ext>
            </a:extLst>
          </p:cNvPr>
          <p:cNvSpPr/>
          <p:nvPr/>
        </p:nvSpPr>
        <p:spPr>
          <a:xfrm>
            <a:off x="7508309" y="4840669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13258-CDA3-C4F8-18E4-6BBD2FD6A2AC}"/>
              </a:ext>
            </a:extLst>
          </p:cNvPr>
          <p:cNvSpPr txBox="1"/>
          <p:nvPr/>
        </p:nvSpPr>
        <p:spPr>
          <a:xfrm>
            <a:off x="7823298" y="5117117"/>
            <a:ext cx="110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Therapies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C74A2F-D942-9234-E746-0E7C5C48628F}"/>
              </a:ext>
            </a:extLst>
          </p:cNvPr>
          <p:cNvSpPr/>
          <p:nvPr/>
        </p:nvSpPr>
        <p:spPr>
          <a:xfrm>
            <a:off x="9507975" y="4840669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A1D53-8143-3B05-D682-969743DD681D}"/>
              </a:ext>
            </a:extLst>
          </p:cNvPr>
          <p:cNvSpPr txBox="1"/>
          <p:nvPr/>
        </p:nvSpPr>
        <p:spPr>
          <a:xfrm>
            <a:off x="9898883" y="4967827"/>
            <a:ext cx="948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pPr algn="ctr"/>
            <a:r>
              <a:rPr lang="en-IN" dirty="0"/>
              <a:t>Services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63F53ED-280E-9191-A2F9-07A6B01D3373}"/>
              </a:ext>
            </a:extLst>
          </p:cNvPr>
          <p:cNvCxnSpPr>
            <a:endCxn id="12" idx="0"/>
          </p:cNvCxnSpPr>
          <p:nvPr/>
        </p:nvCxnSpPr>
        <p:spPr>
          <a:xfrm rot="5400000">
            <a:off x="908528" y="3504236"/>
            <a:ext cx="2149947" cy="526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C6998F2-1FC5-B2E3-CE4C-47B1F28B0DEC}"/>
              </a:ext>
            </a:extLst>
          </p:cNvPr>
          <p:cNvCxnSpPr>
            <a:endCxn id="14" idx="0"/>
          </p:cNvCxnSpPr>
          <p:nvPr/>
        </p:nvCxnSpPr>
        <p:spPr>
          <a:xfrm rot="16200000" flipH="1">
            <a:off x="2425838" y="3551195"/>
            <a:ext cx="2149947" cy="432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39A53E5-1E21-F87A-C877-0D332BBCA05C}"/>
              </a:ext>
            </a:extLst>
          </p:cNvPr>
          <p:cNvCxnSpPr>
            <a:endCxn id="16" idx="0"/>
          </p:cNvCxnSpPr>
          <p:nvPr/>
        </p:nvCxnSpPr>
        <p:spPr>
          <a:xfrm rot="5400000">
            <a:off x="6001145" y="3018515"/>
            <a:ext cx="2183403" cy="14609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560CCC-AE08-EFFF-B8A2-B5DFFE84CFD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8415125" y="2657266"/>
            <a:ext cx="19748" cy="2183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38D5E93-C0A9-2CEF-FD09-DC1EB289EC92}"/>
              </a:ext>
            </a:extLst>
          </p:cNvPr>
          <p:cNvCxnSpPr>
            <a:endCxn id="20" idx="0"/>
          </p:cNvCxnSpPr>
          <p:nvPr/>
        </p:nvCxnSpPr>
        <p:spPr>
          <a:xfrm rot="16200000" flipH="1">
            <a:off x="8550833" y="3029776"/>
            <a:ext cx="2183404" cy="14383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C26DED-BC5D-D0C6-F8F7-1A547366D826}"/>
              </a:ext>
            </a:extLst>
          </p:cNvPr>
          <p:cNvSpPr txBox="1"/>
          <p:nvPr/>
        </p:nvSpPr>
        <p:spPr>
          <a:xfrm>
            <a:off x="2405070" y="3429076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One-to-many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EE1FEB-4259-B2D8-03B8-CF511DD67532}"/>
              </a:ext>
            </a:extLst>
          </p:cNvPr>
          <p:cNvSpPr txBox="1"/>
          <p:nvPr/>
        </p:nvSpPr>
        <p:spPr>
          <a:xfrm>
            <a:off x="8923344" y="3040099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One-to-many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Many-to-one</a:t>
            </a:r>
          </a:p>
        </p:txBody>
      </p:sp>
    </p:spTree>
    <p:extLst>
      <p:ext uri="{BB962C8B-B14F-4D97-AF65-F5344CB8AC3E}">
        <p14:creationId xmlns:p14="http://schemas.microsoft.com/office/powerpoint/2010/main" val="120075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2C71-17ED-9AE5-F66E-811DAE0CEFB3}"/>
              </a:ext>
            </a:extLst>
          </p:cNvPr>
          <p:cNvSpPr txBox="1">
            <a:spLocks/>
          </p:cNvSpPr>
          <p:nvPr/>
        </p:nvSpPr>
        <p:spPr>
          <a:xfrm>
            <a:off x="1524000" y="2426382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64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E2DB41-F876-5329-972F-D08B558C7F3B}"/>
              </a:ext>
            </a:extLst>
          </p:cNvPr>
          <p:cNvSpPr txBox="1">
            <a:spLocks/>
          </p:cNvSpPr>
          <p:nvPr/>
        </p:nvSpPr>
        <p:spPr>
          <a:xfrm>
            <a:off x="2060509" y="1502649"/>
            <a:ext cx="7865706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Overview of Architecture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612D-B251-9CC4-3235-3951EB12094E}"/>
              </a:ext>
            </a:extLst>
          </p:cNvPr>
          <p:cNvSpPr txBox="1"/>
          <p:nvPr/>
        </p:nvSpPr>
        <p:spPr>
          <a:xfrm>
            <a:off x="4569478" y="2847631"/>
            <a:ext cx="28477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/>
              <a:t>Three Portals:</a:t>
            </a:r>
          </a:p>
          <a:p>
            <a:pPr algn="ctr"/>
            <a:r>
              <a:rPr lang="en-IN" sz="2800" dirty="0"/>
              <a:t>1.Customers</a:t>
            </a:r>
          </a:p>
          <a:p>
            <a:pPr algn="ctr"/>
            <a:r>
              <a:rPr lang="en-IN" sz="2800" dirty="0"/>
              <a:t>2.Partners</a:t>
            </a:r>
          </a:p>
          <a:p>
            <a:pPr algn="ctr"/>
            <a:r>
              <a:rPr lang="en-IN" sz="2800" dirty="0"/>
              <a:t>3.Admin</a:t>
            </a:r>
          </a:p>
        </p:txBody>
      </p:sp>
    </p:spTree>
    <p:extLst>
      <p:ext uri="{BB962C8B-B14F-4D97-AF65-F5344CB8AC3E}">
        <p14:creationId xmlns:p14="http://schemas.microsoft.com/office/powerpoint/2010/main" val="37746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AD7763F-321E-D0AD-816F-F4596C7FF8D7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Customer Portal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678D9-5624-183F-51CE-D65C52A30BF5}"/>
              </a:ext>
            </a:extLst>
          </p:cNvPr>
          <p:cNvSpPr/>
          <p:nvPr/>
        </p:nvSpPr>
        <p:spPr>
          <a:xfrm>
            <a:off x="1318728" y="1165242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5F59B-080B-4F7D-C5C2-7E740771A636}"/>
              </a:ext>
            </a:extLst>
          </p:cNvPr>
          <p:cNvSpPr/>
          <p:nvPr/>
        </p:nvSpPr>
        <p:spPr>
          <a:xfrm>
            <a:off x="3900188" y="1183874"/>
            <a:ext cx="2150091" cy="45825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15A65A-0F35-BAA7-AD87-D00CED7307B2}"/>
              </a:ext>
            </a:extLst>
          </p:cNvPr>
          <p:cNvSpPr/>
          <p:nvPr/>
        </p:nvSpPr>
        <p:spPr>
          <a:xfrm>
            <a:off x="6973078" y="1899805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98532-FAD6-10AB-E011-A236F94FFCBD}"/>
              </a:ext>
            </a:extLst>
          </p:cNvPr>
          <p:cNvSpPr/>
          <p:nvPr/>
        </p:nvSpPr>
        <p:spPr>
          <a:xfrm>
            <a:off x="1318727" y="2595938"/>
            <a:ext cx="2450839" cy="174279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2A4190-6CA1-CD8D-84B4-9EBB8783286B}"/>
              </a:ext>
            </a:extLst>
          </p:cNvPr>
          <p:cNvSpPr/>
          <p:nvPr/>
        </p:nvSpPr>
        <p:spPr>
          <a:xfrm>
            <a:off x="3484034" y="5311189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6FD5A-E819-4769-B546-B88C695BA150}"/>
              </a:ext>
            </a:extLst>
          </p:cNvPr>
          <p:cNvSpPr/>
          <p:nvPr/>
        </p:nvSpPr>
        <p:spPr>
          <a:xfrm>
            <a:off x="7208805" y="3996575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923E7F-EE01-5EB1-8F7E-9A1F38DCF36F}"/>
              </a:ext>
            </a:extLst>
          </p:cNvPr>
          <p:cNvSpPr/>
          <p:nvPr/>
        </p:nvSpPr>
        <p:spPr>
          <a:xfrm>
            <a:off x="8754637" y="5305189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E45CC-DEA3-F163-0526-8F4B7C78A278}"/>
              </a:ext>
            </a:extLst>
          </p:cNvPr>
          <p:cNvSpPr/>
          <p:nvPr/>
        </p:nvSpPr>
        <p:spPr>
          <a:xfrm>
            <a:off x="6034704" y="5305189"/>
            <a:ext cx="170750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E5ED8-47CE-9C2F-8585-5B23AFD92FB2}"/>
              </a:ext>
            </a:extLst>
          </p:cNvPr>
          <p:cNvSpPr txBox="1"/>
          <p:nvPr/>
        </p:nvSpPr>
        <p:spPr>
          <a:xfrm>
            <a:off x="1355075" y="1178101"/>
            <a:ext cx="1634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Landing page</a:t>
            </a:r>
          </a:p>
          <a:p>
            <a:pPr algn="ctr"/>
            <a:r>
              <a:rPr lang="en-IN" dirty="0"/>
              <a:t>With</a:t>
            </a:r>
          </a:p>
          <a:p>
            <a:pPr algn="ctr"/>
            <a:r>
              <a:rPr lang="en-IN" dirty="0"/>
              <a:t>services display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17A50-87F3-190A-0C8D-21EF7E78A654}"/>
              </a:ext>
            </a:extLst>
          </p:cNvPr>
          <p:cNvSpPr txBox="1"/>
          <p:nvPr/>
        </p:nvSpPr>
        <p:spPr>
          <a:xfrm>
            <a:off x="3900188" y="1199215"/>
            <a:ext cx="20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Register/ Login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C04D0-947D-EE1E-B543-F014C58E4D6B}"/>
              </a:ext>
            </a:extLst>
          </p:cNvPr>
          <p:cNvSpPr txBox="1"/>
          <p:nvPr/>
        </p:nvSpPr>
        <p:spPr>
          <a:xfrm>
            <a:off x="7097825" y="1896267"/>
            <a:ext cx="1385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My Bookings</a:t>
            </a:r>
          </a:p>
          <a:p>
            <a:pPr algn="ctr"/>
            <a:r>
              <a:rPr lang="en-IN" dirty="0"/>
              <a:t>Status 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092DD-9403-41EC-4A95-40F7A915409D}"/>
              </a:ext>
            </a:extLst>
          </p:cNvPr>
          <p:cNvSpPr txBox="1"/>
          <p:nvPr/>
        </p:nvSpPr>
        <p:spPr>
          <a:xfrm>
            <a:off x="1820197" y="2609896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Services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A5DB1-B7F0-D629-3D6C-117F08358C69}"/>
              </a:ext>
            </a:extLst>
          </p:cNvPr>
          <p:cNvSpPr/>
          <p:nvPr/>
        </p:nvSpPr>
        <p:spPr>
          <a:xfrm>
            <a:off x="1539551" y="2979228"/>
            <a:ext cx="20154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5E51A-692D-B114-D2A1-E8D9C6FDA37C}"/>
              </a:ext>
            </a:extLst>
          </p:cNvPr>
          <p:cNvSpPr/>
          <p:nvPr/>
        </p:nvSpPr>
        <p:spPr>
          <a:xfrm>
            <a:off x="1536439" y="3399087"/>
            <a:ext cx="20154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5FC6A7-BD34-29D4-BF1E-4865E85DF3E1}"/>
              </a:ext>
            </a:extLst>
          </p:cNvPr>
          <p:cNvSpPr/>
          <p:nvPr/>
        </p:nvSpPr>
        <p:spPr>
          <a:xfrm>
            <a:off x="1536439" y="3818946"/>
            <a:ext cx="20154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CE0A0-76C6-0DF6-6EB6-68B262A83458}"/>
              </a:ext>
            </a:extLst>
          </p:cNvPr>
          <p:cNvSpPr txBox="1"/>
          <p:nvPr/>
        </p:nvSpPr>
        <p:spPr>
          <a:xfrm>
            <a:off x="1776996" y="2965270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List of Doctors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094C5-720F-3834-E38B-BC5B3A98A890}"/>
              </a:ext>
            </a:extLst>
          </p:cNvPr>
          <p:cNvSpPr txBox="1"/>
          <p:nvPr/>
        </p:nvSpPr>
        <p:spPr>
          <a:xfrm>
            <a:off x="1676438" y="3400140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List of Therapies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26D82-0D4C-31DB-EA0E-47CB24B52C24}"/>
              </a:ext>
            </a:extLst>
          </p:cNvPr>
          <p:cNvSpPr txBox="1"/>
          <p:nvPr/>
        </p:nvSpPr>
        <p:spPr>
          <a:xfrm>
            <a:off x="1499085" y="3817196"/>
            <a:ext cx="206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Home care Nurse 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6B855-FAF3-9D58-3248-0F93F391E36E}"/>
              </a:ext>
            </a:extLst>
          </p:cNvPr>
          <p:cNvSpPr txBox="1"/>
          <p:nvPr/>
        </p:nvSpPr>
        <p:spPr>
          <a:xfrm>
            <a:off x="3445897" y="5320861"/>
            <a:ext cx="174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Booking Page</a:t>
            </a:r>
          </a:p>
          <a:p>
            <a:pPr algn="ctr"/>
            <a:r>
              <a:rPr lang="en-IN" dirty="0"/>
              <a:t>Collection of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C960F-21B9-800F-1FB5-7CF7B2C3F464}"/>
              </a:ext>
            </a:extLst>
          </p:cNvPr>
          <p:cNvSpPr txBox="1"/>
          <p:nvPr/>
        </p:nvSpPr>
        <p:spPr>
          <a:xfrm>
            <a:off x="6147233" y="5581637"/>
            <a:ext cx="15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Payment Page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080372-1609-052F-788B-5603F6F3B3E0}"/>
              </a:ext>
            </a:extLst>
          </p:cNvPr>
          <p:cNvSpPr txBox="1"/>
          <p:nvPr/>
        </p:nvSpPr>
        <p:spPr>
          <a:xfrm>
            <a:off x="8916307" y="5453361"/>
            <a:ext cx="1418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Send request</a:t>
            </a:r>
          </a:p>
          <a:p>
            <a:pPr algn="ctr"/>
            <a:r>
              <a:rPr lang="en-IN" dirty="0"/>
              <a:t>To partner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59571B-B2E0-2A2F-0469-82C08CF63BD9}"/>
              </a:ext>
            </a:extLst>
          </p:cNvPr>
          <p:cNvSpPr txBox="1"/>
          <p:nvPr/>
        </p:nvSpPr>
        <p:spPr>
          <a:xfrm>
            <a:off x="7216583" y="398963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Data stored in</a:t>
            </a:r>
          </a:p>
          <a:p>
            <a:pPr algn="ctr"/>
            <a:r>
              <a:rPr lang="en-IN" dirty="0"/>
              <a:t>Incomplete</a:t>
            </a:r>
          </a:p>
          <a:p>
            <a:pPr algn="ctr"/>
            <a:r>
              <a:rPr lang="en-IN" dirty="0"/>
              <a:t>Bookings of user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5EF74D-31F7-972A-B1BF-5696092CA40C}"/>
              </a:ext>
            </a:extLst>
          </p:cNvPr>
          <p:cNvSpPr/>
          <p:nvPr/>
        </p:nvSpPr>
        <p:spPr>
          <a:xfrm>
            <a:off x="9699467" y="2040281"/>
            <a:ext cx="1707502" cy="64265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62F942-535A-7FA7-333C-1A2B7A63F70B}"/>
              </a:ext>
            </a:extLst>
          </p:cNvPr>
          <p:cNvSpPr txBox="1"/>
          <p:nvPr/>
        </p:nvSpPr>
        <p:spPr>
          <a:xfrm>
            <a:off x="9850942" y="2036601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Schedule the</a:t>
            </a:r>
          </a:p>
          <a:p>
            <a:pPr algn="ctr"/>
            <a:r>
              <a:rPr lang="en-IN" dirty="0"/>
              <a:t>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501CEB-2543-8B99-C909-9D2DBCD9A64C}"/>
              </a:ext>
            </a:extLst>
          </p:cNvPr>
          <p:cNvSpPr/>
          <p:nvPr/>
        </p:nvSpPr>
        <p:spPr>
          <a:xfrm>
            <a:off x="9699467" y="3345879"/>
            <a:ext cx="1707502" cy="4720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E5786E-3BB5-0135-19CA-928633ACF723}"/>
              </a:ext>
            </a:extLst>
          </p:cNvPr>
          <p:cNvSpPr txBox="1"/>
          <p:nvPr/>
        </p:nvSpPr>
        <p:spPr>
          <a:xfrm>
            <a:off x="9643932" y="3392590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Provide Feedback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595F23-3C56-7692-10A0-EFC69EEB1FD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26229" y="1413003"/>
            <a:ext cx="873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DAACEB-D8C4-BA9F-D568-1B3CA7E6191E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6050279" y="1413003"/>
            <a:ext cx="1740204" cy="483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9C0C12-BC3A-86A3-041C-EC25350D9FF0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8680580" y="2360921"/>
            <a:ext cx="1018887" cy="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1E953C-42C4-6616-88E6-48AF71CE4F8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5191536" y="5766305"/>
            <a:ext cx="843168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6409FB-3F8D-F721-E905-0BF417BF963F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42206" y="5766305"/>
            <a:ext cx="1012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3E55E0E-FB3E-F34D-5881-E389EB314861}"/>
              </a:ext>
            </a:extLst>
          </p:cNvPr>
          <p:cNvCxnSpPr>
            <a:stCxn id="11" idx="0"/>
            <a:endCxn id="25" idx="1"/>
          </p:cNvCxnSpPr>
          <p:nvPr/>
        </p:nvCxnSpPr>
        <p:spPr>
          <a:xfrm rot="5400000" flipH="1" flipV="1">
            <a:off x="6625575" y="4714181"/>
            <a:ext cx="853889" cy="328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F4B80226-C353-2543-2456-50698201ECD7}"/>
              </a:ext>
            </a:extLst>
          </p:cNvPr>
          <p:cNvSpPr/>
          <p:nvPr/>
        </p:nvSpPr>
        <p:spPr>
          <a:xfrm>
            <a:off x="4245429" y="2965270"/>
            <a:ext cx="999489" cy="102436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8EC51B-54AD-B27B-3526-175C956BEBC8}"/>
              </a:ext>
            </a:extLst>
          </p:cNvPr>
          <p:cNvSpPr txBox="1"/>
          <p:nvPr/>
        </p:nvSpPr>
        <p:spPr>
          <a:xfrm>
            <a:off x="4309387" y="3234136"/>
            <a:ext cx="9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Logged </a:t>
            </a:r>
          </a:p>
          <a:p>
            <a:pPr algn="ctr"/>
            <a:r>
              <a:rPr lang="en-IN" dirty="0"/>
              <a:t>In?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27838B-5CFF-E680-040E-D7F5CDAA81DC}"/>
              </a:ext>
            </a:extLst>
          </p:cNvPr>
          <p:cNvCxnSpPr>
            <a:stCxn id="7" idx="3"/>
            <a:endCxn id="64" idx="1"/>
          </p:cNvCxnSpPr>
          <p:nvPr/>
        </p:nvCxnSpPr>
        <p:spPr>
          <a:xfrm>
            <a:off x="3769566" y="3467337"/>
            <a:ext cx="475863" cy="1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834833-770C-703E-46C2-0A1D8EE92354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745173" y="1651804"/>
            <a:ext cx="1" cy="1313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18422D-1651-45E8-49ED-84F913638EFF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553218" y="2682932"/>
            <a:ext cx="0" cy="6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D2AE48E-2A97-E5C0-8EE1-382DB3276324}"/>
              </a:ext>
            </a:extLst>
          </p:cNvPr>
          <p:cNvSpPr txBox="1"/>
          <p:nvPr/>
        </p:nvSpPr>
        <p:spPr>
          <a:xfrm>
            <a:off x="3058866" y="1245419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User clicks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Login Button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012246-16E2-8632-8B8C-6D04454B58C4}"/>
              </a:ext>
            </a:extLst>
          </p:cNvPr>
          <p:cNvSpPr txBox="1"/>
          <p:nvPr/>
        </p:nvSpPr>
        <p:spPr>
          <a:xfrm>
            <a:off x="6676914" y="1241940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Successful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276420-9AAF-CD95-7F5E-A5BA67234AD8}"/>
              </a:ext>
            </a:extLst>
          </p:cNvPr>
          <p:cNvSpPr txBox="1"/>
          <p:nvPr/>
        </p:nvSpPr>
        <p:spPr>
          <a:xfrm>
            <a:off x="8708760" y="2186385"/>
            <a:ext cx="930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Request accepted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By partner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A4607E-4F56-50F0-DBA5-546A800B4246}"/>
              </a:ext>
            </a:extLst>
          </p:cNvPr>
          <p:cNvSpPr txBox="1"/>
          <p:nvPr/>
        </p:nvSpPr>
        <p:spPr>
          <a:xfrm>
            <a:off x="10505969" y="278948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 completion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of service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01D56D-D2BB-956B-08E8-E3C846113FF8}"/>
              </a:ext>
            </a:extLst>
          </p:cNvPr>
          <p:cNvSpPr txBox="1"/>
          <p:nvPr/>
        </p:nvSpPr>
        <p:spPr>
          <a:xfrm>
            <a:off x="1644929" y="214616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User clicks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View services Button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E7CB94-D329-BA2F-683F-4B816E441E1B}"/>
              </a:ext>
            </a:extLst>
          </p:cNvPr>
          <p:cNvSpPr txBox="1"/>
          <p:nvPr/>
        </p:nvSpPr>
        <p:spPr>
          <a:xfrm>
            <a:off x="3731484" y="3459444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clicks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Book Service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Button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79E918-8E51-812F-4B2A-67D69AF949B1}"/>
              </a:ext>
            </a:extLst>
          </p:cNvPr>
          <p:cNvSpPr txBox="1"/>
          <p:nvPr/>
        </p:nvSpPr>
        <p:spPr>
          <a:xfrm rot="16200000">
            <a:off x="4263213" y="2226758"/>
            <a:ext cx="7617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Not Logged in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9EB826-B7DA-5B4E-A96D-F5C70AD3CFF4}"/>
              </a:ext>
            </a:extLst>
          </p:cNvPr>
          <p:cNvSpPr txBox="1"/>
          <p:nvPr/>
        </p:nvSpPr>
        <p:spPr>
          <a:xfrm>
            <a:off x="4210229" y="4456195"/>
            <a:ext cx="585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Logged 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4C4AA5-1706-11B1-7FE7-13365CB07E18}"/>
              </a:ext>
            </a:extLst>
          </p:cNvPr>
          <p:cNvSpPr txBox="1"/>
          <p:nvPr/>
        </p:nvSpPr>
        <p:spPr>
          <a:xfrm>
            <a:off x="5343780" y="5617245"/>
            <a:ext cx="47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Submit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E7A213-17DA-4572-8819-91FB8A82976E}"/>
              </a:ext>
            </a:extLst>
          </p:cNvPr>
          <p:cNvSpPr txBox="1"/>
          <p:nvPr/>
        </p:nvSpPr>
        <p:spPr>
          <a:xfrm>
            <a:off x="7868100" y="5597026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 Successful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Payment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F44330-4A90-B794-6E4D-8652D5E65EB4}"/>
              </a:ext>
            </a:extLst>
          </p:cNvPr>
          <p:cNvSpPr txBox="1"/>
          <p:nvPr/>
        </p:nvSpPr>
        <p:spPr>
          <a:xfrm>
            <a:off x="6226437" y="4785305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 Payment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6DAD6B-7BBE-4F6B-C9D9-A93562EC5F49}"/>
              </a:ext>
            </a:extLst>
          </p:cNvPr>
          <p:cNvCxnSpPr/>
          <p:nvPr/>
        </p:nvCxnSpPr>
        <p:spPr>
          <a:xfrm>
            <a:off x="2667000" y="2087473"/>
            <a:ext cx="0" cy="52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4F69891-3BDB-6040-7E47-D86B7521B198}"/>
              </a:ext>
            </a:extLst>
          </p:cNvPr>
          <p:cNvCxnSpPr>
            <a:stCxn id="64" idx="2"/>
          </p:cNvCxnSpPr>
          <p:nvPr/>
        </p:nvCxnSpPr>
        <p:spPr>
          <a:xfrm>
            <a:off x="4745174" y="3989635"/>
            <a:ext cx="20523" cy="131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AD7763F-321E-D0AD-816F-F4596C7FF8D7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Partner Portal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678D9-5624-183F-51CE-D65C52A30BF5}"/>
              </a:ext>
            </a:extLst>
          </p:cNvPr>
          <p:cNvSpPr/>
          <p:nvPr/>
        </p:nvSpPr>
        <p:spPr>
          <a:xfrm>
            <a:off x="3305173" y="1161914"/>
            <a:ext cx="2985264" cy="148639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5F59B-080B-4F7D-C5C2-7E740771A636}"/>
              </a:ext>
            </a:extLst>
          </p:cNvPr>
          <p:cNvSpPr/>
          <p:nvPr/>
        </p:nvSpPr>
        <p:spPr>
          <a:xfrm>
            <a:off x="812825" y="1161914"/>
            <a:ext cx="1707502" cy="45825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98532-FAD6-10AB-E011-A236F94FFCBD}"/>
              </a:ext>
            </a:extLst>
          </p:cNvPr>
          <p:cNvSpPr/>
          <p:nvPr/>
        </p:nvSpPr>
        <p:spPr>
          <a:xfrm>
            <a:off x="1877588" y="3184082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2A4190-6CA1-CD8D-84B4-9EBB8783286B}"/>
              </a:ext>
            </a:extLst>
          </p:cNvPr>
          <p:cNvSpPr/>
          <p:nvPr/>
        </p:nvSpPr>
        <p:spPr>
          <a:xfrm>
            <a:off x="1877588" y="4314931"/>
            <a:ext cx="232153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6FD5A-E819-4769-B546-B88C695BA150}"/>
              </a:ext>
            </a:extLst>
          </p:cNvPr>
          <p:cNvSpPr/>
          <p:nvPr/>
        </p:nvSpPr>
        <p:spPr>
          <a:xfrm>
            <a:off x="5414470" y="4321871"/>
            <a:ext cx="1707502" cy="6768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923E7F-EE01-5EB1-8F7E-9A1F38DCF36F}"/>
              </a:ext>
            </a:extLst>
          </p:cNvPr>
          <p:cNvSpPr/>
          <p:nvPr/>
        </p:nvSpPr>
        <p:spPr>
          <a:xfrm>
            <a:off x="6721937" y="5608268"/>
            <a:ext cx="1904941" cy="54735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E45CC-DEA3-F163-0526-8F4B7C78A278}"/>
              </a:ext>
            </a:extLst>
          </p:cNvPr>
          <p:cNvSpPr/>
          <p:nvPr/>
        </p:nvSpPr>
        <p:spPr>
          <a:xfrm>
            <a:off x="3673821" y="5507026"/>
            <a:ext cx="2321532" cy="9222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E5ED8-47CE-9C2F-8585-5B23AFD92FB2}"/>
              </a:ext>
            </a:extLst>
          </p:cNvPr>
          <p:cNvSpPr txBox="1"/>
          <p:nvPr/>
        </p:nvSpPr>
        <p:spPr>
          <a:xfrm>
            <a:off x="3424322" y="1301478"/>
            <a:ext cx="272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Dashboard with </a:t>
            </a:r>
          </a:p>
          <a:p>
            <a:pPr algn="ctr"/>
            <a:r>
              <a:rPr lang="en-IN" dirty="0"/>
              <a:t>Requests, complaints,</a:t>
            </a:r>
          </a:p>
          <a:p>
            <a:pPr algn="ctr"/>
            <a:r>
              <a:rPr lang="en-IN" dirty="0"/>
              <a:t>Feedbacks, booking history</a:t>
            </a:r>
          </a:p>
          <a:p>
            <a:pPr algn="ctr"/>
            <a:r>
              <a:rPr lang="en-IN" dirty="0"/>
              <a:t>tabs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17A50-87F3-190A-0C8D-21EF7E78A654}"/>
              </a:ext>
            </a:extLst>
          </p:cNvPr>
          <p:cNvSpPr txBox="1"/>
          <p:nvPr/>
        </p:nvSpPr>
        <p:spPr>
          <a:xfrm>
            <a:off x="1072727" y="1161914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Login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092DD-9403-41EC-4A95-40F7A915409D}"/>
              </a:ext>
            </a:extLst>
          </p:cNvPr>
          <p:cNvSpPr txBox="1"/>
          <p:nvPr/>
        </p:nvSpPr>
        <p:spPr>
          <a:xfrm>
            <a:off x="2026866" y="3301947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Requests window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6B855-FAF3-9D58-3248-0F93F391E36E}"/>
              </a:ext>
            </a:extLst>
          </p:cNvPr>
          <p:cNvSpPr txBox="1"/>
          <p:nvPr/>
        </p:nvSpPr>
        <p:spPr>
          <a:xfrm>
            <a:off x="1849597" y="4452880"/>
            <a:ext cx="232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Customer gets notified</a:t>
            </a:r>
          </a:p>
          <a:p>
            <a:pPr algn="ctr"/>
            <a:r>
              <a:rPr lang="en-IN" dirty="0"/>
              <a:t>And asked to schedule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C960F-21B9-800F-1FB5-7CF7B2C3F464}"/>
              </a:ext>
            </a:extLst>
          </p:cNvPr>
          <p:cNvSpPr txBox="1"/>
          <p:nvPr/>
        </p:nvSpPr>
        <p:spPr>
          <a:xfrm>
            <a:off x="3673821" y="5626644"/>
            <a:ext cx="229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Update status</a:t>
            </a:r>
          </a:p>
          <a:p>
            <a:pPr algn="ctr"/>
            <a:r>
              <a:rPr lang="en-IN" dirty="0"/>
              <a:t>(Ongoing/ Completed)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080372-1609-052F-788B-5603F6F3B3E0}"/>
              </a:ext>
            </a:extLst>
          </p:cNvPr>
          <p:cNvSpPr txBox="1"/>
          <p:nvPr/>
        </p:nvSpPr>
        <p:spPr>
          <a:xfrm>
            <a:off x="6786633" y="5692339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Generate Invoice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59571B-B2E0-2A2F-0469-82C08CF63BD9}"/>
              </a:ext>
            </a:extLst>
          </p:cNvPr>
          <p:cNvSpPr txBox="1"/>
          <p:nvPr/>
        </p:nvSpPr>
        <p:spPr>
          <a:xfrm>
            <a:off x="5443218" y="4314931"/>
            <a:ext cx="169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Request moved </a:t>
            </a:r>
          </a:p>
          <a:p>
            <a:pPr algn="ctr"/>
            <a:r>
              <a:rPr lang="en-IN" dirty="0"/>
              <a:t>To rejected list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D3E4C6-BAE6-FA7F-E889-1E3AFC50CF8B}"/>
              </a:ext>
            </a:extLst>
          </p:cNvPr>
          <p:cNvSpPr/>
          <p:nvPr/>
        </p:nvSpPr>
        <p:spPr>
          <a:xfrm>
            <a:off x="9275115" y="3188170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53AD-3573-D42E-F687-0EC6BD025554}"/>
              </a:ext>
            </a:extLst>
          </p:cNvPr>
          <p:cNvSpPr txBox="1"/>
          <p:nvPr/>
        </p:nvSpPr>
        <p:spPr>
          <a:xfrm>
            <a:off x="9345528" y="3306035"/>
            <a:ext cx="19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History of bookings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63D3B3-E05B-153B-D8F3-257D28DEF120}"/>
              </a:ext>
            </a:extLst>
          </p:cNvPr>
          <p:cNvSpPr/>
          <p:nvPr/>
        </p:nvSpPr>
        <p:spPr>
          <a:xfrm>
            <a:off x="9275115" y="4402731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FC9DC4-D035-5BD6-48CE-27ABF780FCD8}"/>
              </a:ext>
            </a:extLst>
          </p:cNvPr>
          <p:cNvSpPr txBox="1"/>
          <p:nvPr/>
        </p:nvSpPr>
        <p:spPr>
          <a:xfrm>
            <a:off x="9664781" y="4520596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Bookings list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C3366B-D091-8E07-5584-CB93BFCF867F}"/>
              </a:ext>
            </a:extLst>
          </p:cNvPr>
          <p:cNvSpPr/>
          <p:nvPr/>
        </p:nvSpPr>
        <p:spPr>
          <a:xfrm>
            <a:off x="7744895" y="1158101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5C507-B878-E295-0071-9D812B46F341}"/>
              </a:ext>
            </a:extLst>
          </p:cNvPr>
          <p:cNvSpPr txBox="1"/>
          <p:nvPr/>
        </p:nvSpPr>
        <p:spPr>
          <a:xfrm>
            <a:off x="7755897" y="1179603"/>
            <a:ext cx="208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Complaints received</a:t>
            </a:r>
          </a:p>
          <a:p>
            <a:pPr algn="ctr"/>
            <a:r>
              <a:rPr lang="en-IN" dirty="0"/>
              <a:t>Are shown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991A84-6E4C-3B99-CE57-11F6A32EBAD7}"/>
              </a:ext>
            </a:extLst>
          </p:cNvPr>
          <p:cNvSpPr/>
          <p:nvPr/>
        </p:nvSpPr>
        <p:spPr>
          <a:xfrm>
            <a:off x="7744895" y="2059034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51C8A9-F384-88A5-BC4A-166BEF9877CB}"/>
              </a:ext>
            </a:extLst>
          </p:cNvPr>
          <p:cNvSpPr txBox="1"/>
          <p:nvPr/>
        </p:nvSpPr>
        <p:spPr>
          <a:xfrm>
            <a:off x="7849070" y="2073267"/>
            <a:ext cx="1924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Feedback received</a:t>
            </a:r>
          </a:p>
          <a:p>
            <a:pPr algn="ctr"/>
            <a:r>
              <a:rPr lang="en-IN" dirty="0"/>
              <a:t>Is shown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3AE195-99B6-2FE4-A9EA-94B26D4D4655}"/>
              </a:ext>
            </a:extLst>
          </p:cNvPr>
          <p:cNvCxnSpPr>
            <a:stCxn id="5" idx="3"/>
          </p:cNvCxnSpPr>
          <p:nvPr/>
        </p:nvCxnSpPr>
        <p:spPr>
          <a:xfrm>
            <a:off x="2520327" y="1391043"/>
            <a:ext cx="784846" cy="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AD0D5E-D701-BA18-29B4-3F37A3C30FA8}"/>
              </a:ext>
            </a:extLst>
          </p:cNvPr>
          <p:cNvCxnSpPr/>
          <p:nvPr/>
        </p:nvCxnSpPr>
        <p:spPr>
          <a:xfrm>
            <a:off x="3673821" y="2648304"/>
            <a:ext cx="0" cy="53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5220E6-F996-68C0-EC44-8E0BD044B03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290437" y="1486260"/>
            <a:ext cx="1454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A4DC6F-9C6B-46D3-12B6-44CD510D124E}"/>
              </a:ext>
            </a:extLst>
          </p:cNvPr>
          <p:cNvCxnSpPr/>
          <p:nvPr/>
        </p:nvCxnSpPr>
        <p:spPr>
          <a:xfrm>
            <a:off x="6290437" y="2295331"/>
            <a:ext cx="1454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7927AD-1F40-A98A-5DF9-AEB9BA2A4895}"/>
              </a:ext>
            </a:extLst>
          </p:cNvPr>
          <p:cNvCxnSpPr>
            <a:endCxn id="30" idx="1"/>
          </p:cNvCxnSpPr>
          <p:nvPr/>
        </p:nvCxnSpPr>
        <p:spPr>
          <a:xfrm>
            <a:off x="5728996" y="2648304"/>
            <a:ext cx="3546119" cy="868025"/>
          </a:xfrm>
          <a:prstGeom prst="bentConnector3">
            <a:avLst>
              <a:gd name="adj1" fmla="val -4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97202-4FDD-4142-D361-791EC3CEE351}"/>
              </a:ext>
            </a:extLst>
          </p:cNvPr>
          <p:cNvCxnSpPr>
            <a:stCxn id="3" idx="2"/>
            <a:endCxn id="31" idx="0"/>
          </p:cNvCxnSpPr>
          <p:nvPr/>
        </p:nvCxnSpPr>
        <p:spPr>
          <a:xfrm>
            <a:off x="10342403" y="3844487"/>
            <a:ext cx="0" cy="5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E51CA-AEE7-F80D-8BF8-9EF74A1E06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44876" y="3840399"/>
            <a:ext cx="22259" cy="48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022F06A-8580-8EAD-35A2-63EACEF35933}"/>
              </a:ext>
            </a:extLst>
          </p:cNvPr>
          <p:cNvCxnSpPr>
            <a:stCxn id="8" idx="2"/>
            <a:endCxn id="23" idx="1"/>
          </p:cNvCxnSpPr>
          <p:nvPr/>
        </p:nvCxnSpPr>
        <p:spPr>
          <a:xfrm rot="16200000" flipH="1">
            <a:off x="2999763" y="5275752"/>
            <a:ext cx="712648" cy="635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FD1E13-6DE3-4F28-E6AB-0637C73872EB}"/>
              </a:ext>
            </a:extLst>
          </p:cNvPr>
          <p:cNvCxnSpPr>
            <a:stCxn id="11" idx="3"/>
          </p:cNvCxnSpPr>
          <p:nvPr/>
        </p:nvCxnSpPr>
        <p:spPr>
          <a:xfrm flipV="1">
            <a:off x="5995353" y="5949810"/>
            <a:ext cx="726584" cy="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6F2065A-455B-8104-568D-92278B70769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2164" y="3512241"/>
            <a:ext cx="1402306" cy="1148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7B240E-B586-224C-6F28-ABB93B5EB071}"/>
              </a:ext>
            </a:extLst>
          </p:cNvPr>
          <p:cNvSpPr txBox="1"/>
          <p:nvPr/>
        </p:nvSpPr>
        <p:spPr>
          <a:xfrm>
            <a:off x="2580379" y="12217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 Partner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F0B996-1420-41A0-05A8-5BB14C3B53C4}"/>
              </a:ext>
            </a:extLst>
          </p:cNvPr>
          <p:cNvSpPr txBox="1"/>
          <p:nvPr/>
        </p:nvSpPr>
        <p:spPr>
          <a:xfrm>
            <a:off x="6563690" y="1317917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Clicked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Complains tab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DC59FA-BCF2-3979-4124-159DDC392E2C}"/>
              </a:ext>
            </a:extLst>
          </p:cNvPr>
          <p:cNvSpPr txBox="1"/>
          <p:nvPr/>
        </p:nvSpPr>
        <p:spPr>
          <a:xfrm>
            <a:off x="6644985" y="212605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Clicked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Feedback tab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DB1B97-4A05-9DA3-BE3D-04581E6A78D2}"/>
              </a:ext>
            </a:extLst>
          </p:cNvPr>
          <p:cNvSpPr txBox="1"/>
          <p:nvPr/>
        </p:nvSpPr>
        <p:spPr>
          <a:xfrm>
            <a:off x="3681837" y="2729300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Clicked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Requests tab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CF67CA-3EE3-5368-5369-C029F87C6350}"/>
              </a:ext>
            </a:extLst>
          </p:cNvPr>
          <p:cNvSpPr txBox="1"/>
          <p:nvPr/>
        </p:nvSpPr>
        <p:spPr>
          <a:xfrm>
            <a:off x="6702693" y="3345571"/>
            <a:ext cx="643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Clicked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History tab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C8C10D-374C-6110-820F-695A6838C272}"/>
              </a:ext>
            </a:extLst>
          </p:cNvPr>
          <p:cNvSpPr txBox="1"/>
          <p:nvPr/>
        </p:nvSpPr>
        <p:spPr>
          <a:xfrm>
            <a:off x="3013415" y="3844978"/>
            <a:ext cx="5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Partner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Accepts 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44502-E373-7758-C9B9-67D9611BD5AC}"/>
              </a:ext>
            </a:extLst>
          </p:cNvPr>
          <p:cNvSpPr txBox="1"/>
          <p:nvPr/>
        </p:nvSpPr>
        <p:spPr>
          <a:xfrm>
            <a:off x="4691104" y="38403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Partner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Rejects 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D94119-E4E7-876C-2544-AF6BA88DFAE5}"/>
              </a:ext>
            </a:extLst>
          </p:cNvPr>
          <p:cNvSpPr txBox="1"/>
          <p:nvPr/>
        </p:nvSpPr>
        <p:spPr>
          <a:xfrm>
            <a:off x="3018154" y="5782527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scheduled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5A73FB-3AEE-C9E1-227C-D34B0B5D8FEB}"/>
              </a:ext>
            </a:extLst>
          </p:cNvPr>
          <p:cNvSpPr txBox="1"/>
          <p:nvPr/>
        </p:nvSpPr>
        <p:spPr>
          <a:xfrm>
            <a:off x="5985711" y="5796607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43274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AD7763F-321E-D0AD-816F-F4596C7FF8D7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Admin Portal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678D9-5624-183F-51CE-D65C52A30BF5}"/>
              </a:ext>
            </a:extLst>
          </p:cNvPr>
          <p:cNvSpPr/>
          <p:nvPr/>
        </p:nvSpPr>
        <p:spPr>
          <a:xfrm>
            <a:off x="3748340" y="1161914"/>
            <a:ext cx="2985264" cy="9764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5F59B-080B-4F7D-C5C2-7E740771A636}"/>
              </a:ext>
            </a:extLst>
          </p:cNvPr>
          <p:cNvSpPr/>
          <p:nvPr/>
        </p:nvSpPr>
        <p:spPr>
          <a:xfrm>
            <a:off x="812825" y="1161914"/>
            <a:ext cx="1707502" cy="45825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98532-FAD6-10AB-E011-A236F94FFCBD}"/>
              </a:ext>
            </a:extLst>
          </p:cNvPr>
          <p:cNvSpPr/>
          <p:nvPr/>
        </p:nvSpPr>
        <p:spPr>
          <a:xfrm>
            <a:off x="1781220" y="2923560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2A4190-6CA1-CD8D-84B4-9EBB8783286B}"/>
              </a:ext>
            </a:extLst>
          </p:cNvPr>
          <p:cNvSpPr/>
          <p:nvPr/>
        </p:nvSpPr>
        <p:spPr>
          <a:xfrm>
            <a:off x="1470583" y="4712647"/>
            <a:ext cx="1953739" cy="6838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6FD5A-E819-4769-B546-B88C695BA150}"/>
              </a:ext>
            </a:extLst>
          </p:cNvPr>
          <p:cNvSpPr/>
          <p:nvPr/>
        </p:nvSpPr>
        <p:spPr>
          <a:xfrm>
            <a:off x="4160773" y="4719587"/>
            <a:ext cx="1707502" cy="6768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E5ED8-47CE-9C2F-8585-5B23AFD92FB2}"/>
              </a:ext>
            </a:extLst>
          </p:cNvPr>
          <p:cNvSpPr txBox="1"/>
          <p:nvPr/>
        </p:nvSpPr>
        <p:spPr>
          <a:xfrm>
            <a:off x="3968768" y="1189506"/>
            <a:ext cx="252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Dashboard with </a:t>
            </a:r>
          </a:p>
          <a:p>
            <a:pPr algn="ctr"/>
            <a:r>
              <a:rPr lang="en-IN" dirty="0"/>
              <a:t>Manage and Permissions</a:t>
            </a:r>
          </a:p>
          <a:p>
            <a:pPr algn="ctr"/>
            <a:r>
              <a:rPr lang="en-IN" dirty="0"/>
              <a:t>tabs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17A50-87F3-190A-0C8D-21EF7E78A654}"/>
              </a:ext>
            </a:extLst>
          </p:cNvPr>
          <p:cNvSpPr txBox="1"/>
          <p:nvPr/>
        </p:nvSpPr>
        <p:spPr>
          <a:xfrm>
            <a:off x="1072727" y="1161914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Login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092DD-9403-41EC-4A95-40F7A915409D}"/>
              </a:ext>
            </a:extLst>
          </p:cNvPr>
          <p:cNvSpPr txBox="1"/>
          <p:nvPr/>
        </p:nvSpPr>
        <p:spPr>
          <a:xfrm>
            <a:off x="2374145" y="3041425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Manage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6B855-FAF3-9D58-3248-0F93F391E36E}"/>
              </a:ext>
            </a:extLst>
          </p:cNvPr>
          <p:cNvSpPr txBox="1"/>
          <p:nvPr/>
        </p:nvSpPr>
        <p:spPr>
          <a:xfrm>
            <a:off x="1938193" y="4884572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Bookings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59571B-B2E0-2A2F-0469-82C08CF63BD9}"/>
              </a:ext>
            </a:extLst>
          </p:cNvPr>
          <p:cNvSpPr txBox="1"/>
          <p:nvPr/>
        </p:nvSpPr>
        <p:spPr>
          <a:xfrm>
            <a:off x="4497491" y="488457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Requests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D3E4C6-BAE6-FA7F-E889-1E3AFC50CF8B}"/>
              </a:ext>
            </a:extLst>
          </p:cNvPr>
          <p:cNvSpPr/>
          <p:nvPr/>
        </p:nvSpPr>
        <p:spPr>
          <a:xfrm>
            <a:off x="6733604" y="2892636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53AD-3573-D42E-F687-0EC6BD025554}"/>
              </a:ext>
            </a:extLst>
          </p:cNvPr>
          <p:cNvSpPr txBox="1"/>
          <p:nvPr/>
        </p:nvSpPr>
        <p:spPr>
          <a:xfrm>
            <a:off x="7151552" y="3010501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Permissions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63D3B3-E05B-153B-D8F3-257D28DEF120}"/>
              </a:ext>
            </a:extLst>
          </p:cNvPr>
          <p:cNvSpPr/>
          <p:nvPr/>
        </p:nvSpPr>
        <p:spPr>
          <a:xfrm>
            <a:off x="7455646" y="4040469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FC9DC4-D035-5BD6-48CE-27ABF780FCD8}"/>
              </a:ext>
            </a:extLst>
          </p:cNvPr>
          <p:cNvSpPr txBox="1"/>
          <p:nvPr/>
        </p:nvSpPr>
        <p:spPr>
          <a:xfrm>
            <a:off x="7906132" y="4158334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Block users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3C5BB9-D168-A82E-EFDF-BAF74465C7B9}"/>
              </a:ext>
            </a:extLst>
          </p:cNvPr>
          <p:cNvSpPr/>
          <p:nvPr/>
        </p:nvSpPr>
        <p:spPr>
          <a:xfrm>
            <a:off x="7455646" y="4931585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75EE6-A9FB-7826-D32F-FB992DD44B68}"/>
              </a:ext>
            </a:extLst>
          </p:cNvPr>
          <p:cNvSpPr txBox="1"/>
          <p:nvPr/>
        </p:nvSpPr>
        <p:spPr>
          <a:xfrm>
            <a:off x="7747822" y="5049450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Provide access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B9CFE8-3439-7EE4-6735-6585C608990F}"/>
              </a:ext>
            </a:extLst>
          </p:cNvPr>
          <p:cNvSpPr/>
          <p:nvPr/>
        </p:nvSpPr>
        <p:spPr>
          <a:xfrm>
            <a:off x="7455646" y="5822701"/>
            <a:ext cx="2134576" cy="65631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B8D01-6B06-6DC7-6AF9-89E6836945C8}"/>
              </a:ext>
            </a:extLst>
          </p:cNvPr>
          <p:cNvSpPr txBox="1"/>
          <p:nvPr/>
        </p:nvSpPr>
        <p:spPr>
          <a:xfrm>
            <a:off x="7640517" y="5940566"/>
            <a:ext cx="17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Remove Account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99F0C3-388E-F6A7-BDDD-05A4DFBE4A89}"/>
              </a:ext>
            </a:extLst>
          </p:cNvPr>
          <p:cNvCxnSpPr>
            <a:stCxn id="5" idx="3"/>
          </p:cNvCxnSpPr>
          <p:nvPr/>
        </p:nvCxnSpPr>
        <p:spPr>
          <a:xfrm>
            <a:off x="2520327" y="1391043"/>
            <a:ext cx="1228013" cy="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B50050-7FCA-B341-1CB0-4795D6BA8AB1}"/>
              </a:ext>
            </a:extLst>
          </p:cNvPr>
          <p:cNvCxnSpPr>
            <a:cxnSpLocks/>
          </p:cNvCxnSpPr>
          <p:nvPr/>
        </p:nvCxnSpPr>
        <p:spPr>
          <a:xfrm rot="5400000">
            <a:off x="3400565" y="2140949"/>
            <a:ext cx="754222" cy="749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4D6241F-FE9B-6CB9-DA5E-0A060C40BF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5656" y="2142669"/>
            <a:ext cx="754222" cy="749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2610D8-D785-C018-399C-D7D6EDE9C400}"/>
              </a:ext>
            </a:extLst>
          </p:cNvPr>
          <p:cNvCxnSpPr/>
          <p:nvPr/>
        </p:nvCxnSpPr>
        <p:spPr>
          <a:xfrm>
            <a:off x="2192694" y="3579877"/>
            <a:ext cx="0" cy="11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7ECBEB0-47AD-1C87-5059-2865EAA955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73888" y="3740627"/>
            <a:ext cx="1120715" cy="7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AE7D037-C2C5-BC1D-970D-E64CA1329F2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5930541" y="4625754"/>
            <a:ext cx="2601907" cy="448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047BDE-2A51-72C9-F976-E187AD67712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007342" y="4368627"/>
            <a:ext cx="448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A0C1F8-DFDA-3588-CE93-96860C6E06CD}"/>
              </a:ext>
            </a:extLst>
          </p:cNvPr>
          <p:cNvCxnSpPr>
            <a:endCxn id="6" idx="1"/>
          </p:cNvCxnSpPr>
          <p:nvPr/>
        </p:nvCxnSpPr>
        <p:spPr>
          <a:xfrm>
            <a:off x="7007342" y="5253904"/>
            <a:ext cx="448304" cy="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7C3E91-5AAA-78F4-10D9-F72485BE7CF1}"/>
              </a:ext>
            </a:extLst>
          </p:cNvPr>
          <p:cNvSpPr txBox="1"/>
          <p:nvPr/>
        </p:nvSpPr>
        <p:spPr>
          <a:xfrm>
            <a:off x="2842210" y="122176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On Admin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C4E04A-9067-9A57-EF37-B6EE98CB34A8}"/>
              </a:ext>
            </a:extLst>
          </p:cNvPr>
          <p:cNvSpPr txBox="1"/>
          <p:nvPr/>
        </p:nvSpPr>
        <p:spPr>
          <a:xfrm>
            <a:off x="3450060" y="233957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Clicked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Manage tab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20B01-03C6-85D9-48B8-8C546B19BBF6}"/>
              </a:ext>
            </a:extLst>
          </p:cNvPr>
          <p:cNvSpPr txBox="1"/>
          <p:nvPr/>
        </p:nvSpPr>
        <p:spPr>
          <a:xfrm>
            <a:off x="6179644" y="234802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Clicked on</a:t>
            </a:r>
          </a:p>
          <a:p>
            <a:pPr algn="ctr"/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Permissions tab</a:t>
            </a:r>
          </a:p>
        </p:txBody>
      </p:sp>
    </p:spTree>
    <p:extLst>
      <p:ext uri="{BB962C8B-B14F-4D97-AF65-F5344CB8AC3E}">
        <p14:creationId xmlns:p14="http://schemas.microsoft.com/office/powerpoint/2010/main" val="292316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29773D1-8ACD-5032-0460-E593D8E5AA32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7F8B-2D02-6582-98E8-3B27F2E0121E}"/>
              </a:ext>
            </a:extLst>
          </p:cNvPr>
          <p:cNvSpPr txBox="1"/>
          <p:nvPr/>
        </p:nvSpPr>
        <p:spPr>
          <a:xfrm>
            <a:off x="951209" y="1289419"/>
            <a:ext cx="52163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Tables:</a:t>
            </a:r>
          </a:p>
          <a:p>
            <a:pPr algn="ctr"/>
            <a:endParaRPr lang="en-IN" sz="3600" b="1" dirty="0"/>
          </a:p>
          <a:p>
            <a:pPr algn="ctr"/>
            <a:r>
              <a:rPr lang="en-IN" sz="2800" dirty="0"/>
              <a:t>Users Table</a:t>
            </a:r>
          </a:p>
          <a:p>
            <a:pPr algn="ctr"/>
            <a:r>
              <a:rPr lang="en-IN" sz="2800" dirty="0"/>
              <a:t>Partners Table</a:t>
            </a:r>
          </a:p>
          <a:p>
            <a:pPr algn="ctr"/>
            <a:r>
              <a:rPr lang="en-IN" sz="2800" dirty="0"/>
              <a:t>Admin Table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Doctors Table</a:t>
            </a:r>
          </a:p>
          <a:p>
            <a:pPr algn="ctr"/>
            <a:r>
              <a:rPr lang="en-IN" sz="2800" dirty="0"/>
              <a:t>Therapies Table</a:t>
            </a:r>
          </a:p>
          <a:p>
            <a:pPr algn="ctr"/>
            <a:r>
              <a:rPr lang="en-IN" sz="2800" dirty="0"/>
              <a:t>Nurse Services Table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2F40B-F952-706C-8CA0-8F334B41F178}"/>
              </a:ext>
            </a:extLst>
          </p:cNvPr>
          <p:cNvSpPr txBox="1"/>
          <p:nvPr/>
        </p:nvSpPr>
        <p:spPr>
          <a:xfrm>
            <a:off x="5787577" y="2212748"/>
            <a:ext cx="52163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b="1" dirty="0"/>
          </a:p>
          <a:p>
            <a:pPr algn="ctr"/>
            <a:r>
              <a:rPr lang="en-IN" sz="2800" dirty="0"/>
              <a:t>Requests Table</a:t>
            </a:r>
          </a:p>
          <a:p>
            <a:pPr algn="ctr"/>
            <a:r>
              <a:rPr lang="en-IN" sz="2800" dirty="0"/>
              <a:t>Feedback Table</a:t>
            </a:r>
          </a:p>
          <a:p>
            <a:pPr algn="ctr"/>
            <a:r>
              <a:rPr lang="en-IN" sz="2800" dirty="0"/>
              <a:t>Bookings Table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114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29773D1-8ACD-5032-0460-E593D8E5AA32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7F8B-2D02-6582-98E8-3B27F2E0121E}"/>
              </a:ext>
            </a:extLst>
          </p:cNvPr>
          <p:cNvSpPr txBox="1"/>
          <p:nvPr/>
        </p:nvSpPr>
        <p:spPr>
          <a:xfrm>
            <a:off x="951209" y="1289419"/>
            <a:ext cx="35741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Users Table</a:t>
            </a:r>
          </a:p>
          <a:p>
            <a:endParaRPr lang="en-IN" sz="3600" b="1" dirty="0"/>
          </a:p>
          <a:p>
            <a:r>
              <a:rPr lang="en-IN" sz="2800" dirty="0" err="1"/>
              <a:t>User_ID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Firstname</a:t>
            </a:r>
            <a:endParaRPr lang="en-IN" sz="2800" dirty="0"/>
          </a:p>
          <a:p>
            <a:r>
              <a:rPr lang="en-IN" sz="2800" dirty="0" err="1"/>
              <a:t>Lastname</a:t>
            </a:r>
            <a:endParaRPr lang="en-IN" sz="2800" dirty="0"/>
          </a:p>
          <a:p>
            <a:r>
              <a:rPr lang="en-IN" sz="2800" dirty="0"/>
              <a:t>Gender</a:t>
            </a:r>
          </a:p>
          <a:p>
            <a:r>
              <a:rPr lang="en-IN" sz="2800" dirty="0"/>
              <a:t>DOB</a:t>
            </a:r>
          </a:p>
          <a:p>
            <a:r>
              <a:rPr lang="en-IN" sz="2800" dirty="0"/>
              <a:t>Weight</a:t>
            </a:r>
          </a:p>
          <a:p>
            <a:r>
              <a:rPr lang="en-IN" sz="2800" dirty="0" err="1"/>
              <a:t>Email_ID</a:t>
            </a:r>
            <a:endParaRPr lang="en-IN" sz="2800" dirty="0"/>
          </a:p>
          <a:p>
            <a:r>
              <a:rPr lang="en-IN" sz="2800" dirty="0"/>
              <a:t>Password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B9F78-4A39-6437-4206-26FE61D9C7CE}"/>
              </a:ext>
            </a:extLst>
          </p:cNvPr>
          <p:cNvSpPr txBox="1"/>
          <p:nvPr/>
        </p:nvSpPr>
        <p:spPr>
          <a:xfrm>
            <a:off x="4741251" y="1289419"/>
            <a:ext cx="35741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Partners Table</a:t>
            </a:r>
          </a:p>
          <a:p>
            <a:endParaRPr lang="en-IN" sz="3600" b="1" dirty="0"/>
          </a:p>
          <a:p>
            <a:r>
              <a:rPr lang="en-IN" sz="2800" dirty="0" err="1"/>
              <a:t>Partner_ID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Firstname</a:t>
            </a:r>
            <a:endParaRPr lang="en-IN" sz="2800" dirty="0"/>
          </a:p>
          <a:p>
            <a:r>
              <a:rPr lang="en-IN" sz="2800" dirty="0" err="1"/>
              <a:t>Lastname</a:t>
            </a:r>
            <a:endParaRPr lang="en-IN" sz="2800" dirty="0"/>
          </a:p>
          <a:p>
            <a:r>
              <a:rPr lang="en-IN" sz="2800" dirty="0" err="1"/>
              <a:t>Email_ID</a:t>
            </a:r>
            <a:endParaRPr lang="en-IN" sz="2800" dirty="0"/>
          </a:p>
          <a:p>
            <a:r>
              <a:rPr lang="en-IN" sz="2800" dirty="0"/>
              <a:t>Password</a:t>
            </a:r>
          </a:p>
          <a:p>
            <a:r>
              <a:rPr lang="en-IN" sz="2800" dirty="0"/>
              <a:t>Location</a:t>
            </a:r>
          </a:p>
          <a:p>
            <a:r>
              <a:rPr lang="en-IN" sz="2800" dirty="0"/>
              <a:t>Service type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30866-E3A4-9E58-5125-20C11452E314}"/>
              </a:ext>
            </a:extLst>
          </p:cNvPr>
          <p:cNvSpPr txBox="1"/>
          <p:nvPr/>
        </p:nvSpPr>
        <p:spPr>
          <a:xfrm>
            <a:off x="8448614" y="1289419"/>
            <a:ext cx="35741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Admin Table</a:t>
            </a:r>
          </a:p>
          <a:p>
            <a:endParaRPr lang="en-IN" sz="3600" b="1" dirty="0"/>
          </a:p>
          <a:p>
            <a:r>
              <a:rPr lang="en-IN" sz="2800" dirty="0" err="1"/>
              <a:t>Admin_ID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Firstname</a:t>
            </a:r>
            <a:endParaRPr lang="en-IN" sz="2800" dirty="0"/>
          </a:p>
          <a:p>
            <a:r>
              <a:rPr lang="en-IN" sz="2800" dirty="0" err="1"/>
              <a:t>Lastname</a:t>
            </a:r>
            <a:endParaRPr lang="en-IN" sz="2800" dirty="0"/>
          </a:p>
          <a:p>
            <a:r>
              <a:rPr lang="en-IN" sz="2800" dirty="0" err="1"/>
              <a:t>Email_ID</a:t>
            </a:r>
            <a:endParaRPr lang="en-IN" sz="2800" dirty="0"/>
          </a:p>
          <a:p>
            <a:r>
              <a:rPr lang="en-IN" sz="2800" dirty="0"/>
              <a:t>Password</a:t>
            </a:r>
          </a:p>
          <a:p>
            <a:r>
              <a:rPr lang="en-IN" sz="2800" dirty="0"/>
              <a:t>Designation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911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29773D1-8ACD-5032-0460-E593D8E5AA32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7F8B-2D02-6582-98E8-3B27F2E0121E}"/>
              </a:ext>
            </a:extLst>
          </p:cNvPr>
          <p:cNvSpPr txBox="1"/>
          <p:nvPr/>
        </p:nvSpPr>
        <p:spPr>
          <a:xfrm>
            <a:off x="951209" y="1289419"/>
            <a:ext cx="35741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Doctors Table</a:t>
            </a:r>
          </a:p>
          <a:p>
            <a:endParaRPr lang="en-IN" sz="3600" b="1" dirty="0"/>
          </a:p>
          <a:p>
            <a:r>
              <a:rPr lang="en-IN" sz="2800" dirty="0" err="1"/>
              <a:t>Doctor_ID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Firstname</a:t>
            </a:r>
            <a:endParaRPr lang="en-IN" sz="2800" dirty="0"/>
          </a:p>
          <a:p>
            <a:r>
              <a:rPr lang="en-IN" sz="2800" dirty="0" err="1"/>
              <a:t>Lastname</a:t>
            </a:r>
            <a:endParaRPr lang="en-IN" sz="2800" dirty="0"/>
          </a:p>
          <a:p>
            <a:r>
              <a:rPr lang="en-IN" sz="2800" dirty="0"/>
              <a:t>image</a:t>
            </a:r>
          </a:p>
          <a:p>
            <a:r>
              <a:rPr lang="en-IN" sz="2800" dirty="0"/>
              <a:t>Specialization</a:t>
            </a:r>
          </a:p>
          <a:p>
            <a:r>
              <a:rPr lang="en-IN" sz="2800" dirty="0"/>
              <a:t>Location</a:t>
            </a:r>
          </a:p>
          <a:p>
            <a:r>
              <a:rPr lang="en-IN" sz="2800" dirty="0"/>
              <a:t>fee</a:t>
            </a:r>
          </a:p>
          <a:p>
            <a:r>
              <a:rPr lang="en-IN" sz="2800" dirty="0" err="1"/>
              <a:t>Partner_ID</a:t>
            </a:r>
            <a:r>
              <a:rPr lang="en-IN" sz="2800" dirty="0"/>
              <a:t> foreign key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B9F78-4A39-6437-4206-26FE61D9C7CE}"/>
              </a:ext>
            </a:extLst>
          </p:cNvPr>
          <p:cNvSpPr txBox="1"/>
          <p:nvPr/>
        </p:nvSpPr>
        <p:spPr>
          <a:xfrm>
            <a:off x="4741251" y="1289419"/>
            <a:ext cx="35741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Therapies Table</a:t>
            </a:r>
          </a:p>
          <a:p>
            <a:endParaRPr lang="en-IN" sz="3600" b="1" dirty="0"/>
          </a:p>
          <a:p>
            <a:r>
              <a:rPr lang="en-IN" sz="2800" dirty="0" err="1"/>
              <a:t>Therapy_ID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Therapyname</a:t>
            </a:r>
            <a:endParaRPr lang="en-IN" sz="2800" dirty="0"/>
          </a:p>
          <a:p>
            <a:r>
              <a:rPr lang="en-IN" sz="2800" dirty="0"/>
              <a:t>Description</a:t>
            </a:r>
          </a:p>
          <a:p>
            <a:r>
              <a:rPr lang="en-IN" sz="2800" dirty="0"/>
              <a:t>Image</a:t>
            </a:r>
          </a:p>
          <a:p>
            <a:r>
              <a:rPr lang="en-IN" sz="2800" dirty="0"/>
              <a:t>Location</a:t>
            </a:r>
          </a:p>
          <a:p>
            <a:r>
              <a:rPr lang="en-IN" sz="2800" dirty="0"/>
              <a:t>fee</a:t>
            </a:r>
          </a:p>
          <a:p>
            <a:r>
              <a:rPr lang="en-IN" sz="2800" dirty="0" err="1"/>
              <a:t>Partner_ID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30866-E3A4-9E58-5125-20C11452E314}"/>
              </a:ext>
            </a:extLst>
          </p:cNvPr>
          <p:cNvSpPr txBox="1"/>
          <p:nvPr/>
        </p:nvSpPr>
        <p:spPr>
          <a:xfrm>
            <a:off x="8448614" y="1289419"/>
            <a:ext cx="35741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Nurse Service Ta.</a:t>
            </a:r>
          </a:p>
          <a:p>
            <a:endParaRPr lang="en-IN" sz="3600" b="1" dirty="0"/>
          </a:p>
          <a:p>
            <a:r>
              <a:rPr lang="en-IN" sz="2800" dirty="0" err="1"/>
              <a:t>Nurseservice_ID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Nurseservice</a:t>
            </a:r>
            <a:r>
              <a:rPr lang="en-IN" sz="2800" dirty="0"/>
              <a:t> name</a:t>
            </a:r>
          </a:p>
          <a:p>
            <a:r>
              <a:rPr lang="en-IN" sz="2800" dirty="0"/>
              <a:t>Description</a:t>
            </a:r>
          </a:p>
          <a:p>
            <a:r>
              <a:rPr lang="en-IN" sz="2800" dirty="0"/>
              <a:t>Image</a:t>
            </a:r>
          </a:p>
          <a:p>
            <a:r>
              <a:rPr lang="en-IN" sz="2800" dirty="0"/>
              <a:t>Location</a:t>
            </a:r>
          </a:p>
          <a:p>
            <a:r>
              <a:rPr lang="en-IN" sz="2800" dirty="0"/>
              <a:t>fee</a:t>
            </a:r>
          </a:p>
          <a:p>
            <a:r>
              <a:rPr lang="en-IN" sz="2800" dirty="0" err="1"/>
              <a:t>Partner_ID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73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29773D1-8ACD-5032-0460-E593D8E5AA32}"/>
              </a:ext>
            </a:extLst>
          </p:cNvPr>
          <p:cNvSpPr txBox="1">
            <a:spLocks/>
          </p:cNvSpPr>
          <p:nvPr/>
        </p:nvSpPr>
        <p:spPr>
          <a:xfrm>
            <a:off x="466530" y="224354"/>
            <a:ext cx="11234057" cy="9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B9F78-4A39-6437-4206-26FE61D9C7CE}"/>
              </a:ext>
            </a:extLst>
          </p:cNvPr>
          <p:cNvSpPr txBox="1"/>
          <p:nvPr/>
        </p:nvSpPr>
        <p:spPr>
          <a:xfrm>
            <a:off x="766410" y="1289419"/>
            <a:ext cx="357413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Feedback Table</a:t>
            </a:r>
          </a:p>
          <a:p>
            <a:endParaRPr lang="en-IN" sz="3600" b="1" dirty="0"/>
          </a:p>
          <a:p>
            <a:r>
              <a:rPr lang="en-IN" sz="2800" dirty="0" err="1"/>
              <a:t>Feedback_ID</a:t>
            </a:r>
            <a:r>
              <a:rPr lang="en-IN" sz="2800" dirty="0"/>
              <a:t> Primary key</a:t>
            </a:r>
          </a:p>
          <a:p>
            <a:r>
              <a:rPr lang="en-IN" sz="2800" dirty="0" err="1"/>
              <a:t>Booking_ID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r>
              <a:rPr lang="en-IN" sz="2800" dirty="0" err="1"/>
              <a:t>User_ID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r>
              <a:rPr lang="en-IN" sz="2800" dirty="0"/>
              <a:t>Feedback</a:t>
            </a:r>
          </a:p>
          <a:p>
            <a:r>
              <a:rPr lang="en-IN" sz="2800" dirty="0" err="1"/>
              <a:t>Partner_ID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30866-E3A4-9E58-5125-20C11452E314}"/>
              </a:ext>
            </a:extLst>
          </p:cNvPr>
          <p:cNvSpPr txBox="1"/>
          <p:nvPr/>
        </p:nvSpPr>
        <p:spPr>
          <a:xfrm>
            <a:off x="4576411" y="1289419"/>
            <a:ext cx="35741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Bookings Table</a:t>
            </a:r>
          </a:p>
          <a:p>
            <a:endParaRPr lang="en-IN" sz="3600" b="1" dirty="0"/>
          </a:p>
          <a:p>
            <a:r>
              <a:rPr lang="en-IN" sz="2800" dirty="0" err="1"/>
              <a:t>Booking_ID</a:t>
            </a:r>
            <a:r>
              <a:rPr lang="en-IN" sz="2800" dirty="0"/>
              <a:t> Primary key</a:t>
            </a:r>
          </a:p>
          <a:p>
            <a:r>
              <a:rPr lang="en-IN" sz="2800" dirty="0"/>
              <a:t>Date</a:t>
            </a:r>
          </a:p>
          <a:p>
            <a:r>
              <a:rPr lang="en-IN" sz="2800" dirty="0"/>
              <a:t>Location</a:t>
            </a:r>
          </a:p>
          <a:p>
            <a:r>
              <a:rPr lang="en-IN" sz="2800" dirty="0" err="1"/>
              <a:t>Booking_Status</a:t>
            </a:r>
            <a:endParaRPr lang="en-IN" sz="2800" dirty="0"/>
          </a:p>
          <a:p>
            <a:r>
              <a:rPr lang="en-IN" sz="2800" dirty="0" err="1"/>
              <a:t>Booking_Type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53C33-012E-4D59-7432-E1A132D7628B}"/>
              </a:ext>
            </a:extLst>
          </p:cNvPr>
          <p:cNvSpPr txBox="1"/>
          <p:nvPr/>
        </p:nvSpPr>
        <p:spPr>
          <a:xfrm>
            <a:off x="8150549" y="1289419"/>
            <a:ext cx="357413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/>
          </a:p>
          <a:p>
            <a:endParaRPr lang="en-IN" sz="3600" b="1" dirty="0"/>
          </a:p>
          <a:p>
            <a:r>
              <a:rPr lang="en-IN" sz="2800" dirty="0" err="1"/>
              <a:t>Remarks_by_user</a:t>
            </a:r>
            <a:endParaRPr lang="en-IN" sz="2800" dirty="0"/>
          </a:p>
          <a:p>
            <a:r>
              <a:rPr lang="en-IN" sz="2800" dirty="0" err="1"/>
              <a:t>Partner_ID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r>
              <a:rPr lang="en-IN" sz="2800" dirty="0" err="1"/>
              <a:t>User_ID</a:t>
            </a:r>
            <a:r>
              <a:rPr lang="en-IN" sz="2800" dirty="0"/>
              <a:t> </a:t>
            </a:r>
            <a:r>
              <a:rPr lang="en-IN" sz="2800" dirty="0" err="1"/>
              <a:t>foreignkey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6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422</Words>
  <Application>Microsoft Office PowerPoint</Application>
  <PresentationFormat>Widescreen</PresentationFormat>
  <Paragraphs>219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Healthcare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tejaswini sata</dc:creator>
  <cp:lastModifiedBy>tejaswini sata</cp:lastModifiedBy>
  <cp:revision>13</cp:revision>
  <dcterms:created xsi:type="dcterms:W3CDTF">2023-12-28T09:50:11Z</dcterms:created>
  <dcterms:modified xsi:type="dcterms:W3CDTF">2023-12-30T10:41:21Z</dcterms:modified>
</cp:coreProperties>
</file>